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74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4301-C10F-BE4B-AB8A-C58C271C0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98385-1FCB-FF4E-830A-2722FFF15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F8500-37FF-CC49-B208-6DE6678D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0776-2FDD-B747-8545-D093AF39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35944-8359-1F4D-8C76-C5FC1A2C6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9212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08F4-1807-1D4E-A45B-3529F7DA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A251D-8ECB-874B-B0E8-8E852F6E9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DF59-4712-2047-8BF8-CA24A8D1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A234-2366-8E4A-8655-5D7E64727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B9656-B6E8-CE48-A5D1-3BD27D0E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99632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9D245C-20FC-3A42-B26A-AECCBFEB5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C1CCF-6642-8B4D-92CE-253BBEBDA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E9974-BBFA-534A-BFED-1B179DE37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F3958-87A0-D94B-A384-660211E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8746B-A435-A442-A58A-0F8F5675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73842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5F83-6428-B548-8C3B-A3AB69A2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C2A4-E051-E54F-9874-C0835C8F6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BEE3-34D4-F249-AFF4-4833BFF0D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93E8A-4899-9442-9207-ADD949FF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5402E-8333-2840-9734-78FB2DDC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8289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8A53E-11EB-D847-A263-692CC8B4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269AE-1043-4F44-9356-DEDE32FFD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66FA-D829-D04D-AA57-0C1D9F25F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D1D5E-D241-0A4E-9139-4014A8106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1478B-7EB4-3B45-8E95-F96E8E18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72712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8ABD-F230-C947-B740-CF1CB3D2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F37E-4C34-5043-839E-BE63EACBE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4DFD3-4ED4-6246-AD33-37CBA6C16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86A36-6C91-0A4D-A1C2-8F90D82C0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1E2CF-B28A-2749-9F97-F691A4D4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8FFDE-4D62-B749-8FAD-8B0AFB87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512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BF79-C688-334A-9646-A616109A8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78DAA-D049-EC43-9B45-532EA6045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ABA2E-E9BF-944C-A73F-376E61FEA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F395D-8D7B-864E-B320-429A861C3A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EC76EB-1B0A-094B-9CB3-EFE582EB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9F7D3-FE8B-8C4E-9E34-66703DCA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FB862-8063-D04B-A9A9-98774C7C2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ACF0B5-11C1-5C4E-A22E-EB2A69AD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58172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7AD7-EC12-DA41-9DE9-E274D113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D4CA9-54D8-9247-8FD7-4664820B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BF62AC-217D-804B-8765-E6C15394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6D905-C89A-B14C-86B3-53EE8929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9730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854C9-9EE8-4046-BBC9-CD5068A1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2211F-D8E5-734E-B207-D1D0B694E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37A2D-F1B7-8A4A-B7AD-AC2281C5D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9776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C9843-0E87-A941-8C95-FC37796A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C8349-B94F-CE45-A8C0-EF7C0C885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1B1F9-8448-F64D-B08A-5236B97273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A9C2F5-D0A1-6641-83F4-29AFF932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6989D-90CA-F54F-8EA2-3FB61EA5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D6EC0D-8AC5-8C4A-824E-CFB77CCA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1406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D8FE7-AD69-B74A-BF51-D2D055EBD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CAE99-C316-DC46-9203-AD009F161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4DA797-B924-1D4B-B46E-823933A63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1826D-3AC8-E648-A7C5-E6CAE76FE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A4A91-12E0-3147-9C1F-6E6160AE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B9BB7-9D6D-7248-9858-5FD25759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164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777457-21D4-C149-8ED7-A0E2579A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0B632-91C2-BF4A-88BA-46D7D38B7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D93DB-6753-1C4D-A8EE-EA6CD9DBE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F8E48-8C94-2940-91C6-B136F9050A7B}" type="datetimeFigureOut">
              <a:rPr lang="en-TW" smtClean="0"/>
              <a:t>2021/3/31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D36CB-7D13-3F43-846D-7772D71A6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4D46E-ED01-1449-9B53-058234280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801D7-0218-0747-814C-B8D5D056FB3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007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583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400A-417E-E740-929A-98F1FD282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client-server model</a:t>
            </a:r>
            <a:endParaRPr lang="en-TW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4EC1C-9083-8F4A-9739-D1A23E666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creates socket on startup</a:t>
            </a:r>
          </a:p>
          <a:p>
            <a:r>
              <a:rPr lang="en-US" dirty="0"/>
              <a:t>May serve several clients concurrently</a:t>
            </a:r>
          </a:p>
          <a:p>
            <a:r>
              <a:rPr lang="en-US" dirty="0"/>
              <a:t>A client should know the server IP and port</a:t>
            </a:r>
          </a:p>
          <a:p>
            <a:endParaRPr lang="en-TW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8C4DEE1-4BB1-694D-A4A3-1452CF598BB9}"/>
              </a:ext>
            </a:extLst>
          </p:cNvPr>
          <p:cNvGrpSpPr/>
          <p:nvPr/>
        </p:nvGrpSpPr>
        <p:grpSpPr>
          <a:xfrm>
            <a:off x="2502614" y="4322851"/>
            <a:ext cx="2076236" cy="2076236"/>
            <a:chOff x="2667000" y="3069404"/>
            <a:chExt cx="2076236" cy="20762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01D0DCA-6B69-B344-9A1D-9153A592F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0" y="3069404"/>
              <a:ext cx="2076236" cy="207623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5018A4-F3A2-D64F-8B0A-7AF55ABE914C}"/>
                </a:ext>
              </a:extLst>
            </p:cNvPr>
            <p:cNvSpPr/>
            <p:nvPr/>
          </p:nvSpPr>
          <p:spPr>
            <a:xfrm>
              <a:off x="2970243" y="3744183"/>
              <a:ext cx="7856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dirty="0"/>
                <a:t>Server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9094286-03BE-0E4E-A085-11FFF679D4F0}"/>
              </a:ext>
            </a:extLst>
          </p:cNvPr>
          <p:cNvGrpSpPr/>
          <p:nvPr/>
        </p:nvGrpSpPr>
        <p:grpSpPr>
          <a:xfrm>
            <a:off x="8003569" y="4682447"/>
            <a:ext cx="1357045" cy="1357045"/>
            <a:chOff x="8167955" y="3429000"/>
            <a:chExt cx="1357045" cy="135704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78B019B-8759-7244-B406-8B82478BE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67955" y="3429000"/>
              <a:ext cx="1357045" cy="1357045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F90F02-E693-C746-936B-E2046876E905}"/>
                </a:ext>
              </a:extLst>
            </p:cNvPr>
            <p:cNvSpPr/>
            <p:nvPr/>
          </p:nvSpPr>
          <p:spPr>
            <a:xfrm>
              <a:off x="8483493" y="3744183"/>
              <a:ext cx="72596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dirty="0"/>
                <a:t>Client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853F9F3-DEAB-F841-8362-30FBDA3B0C8B}"/>
              </a:ext>
            </a:extLst>
          </p:cNvPr>
          <p:cNvSpPr/>
          <p:nvPr/>
        </p:nvSpPr>
        <p:spPr>
          <a:xfrm>
            <a:off x="7119932" y="4367264"/>
            <a:ext cx="3124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Connecting to : IP address, Port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A9A79-0290-B640-8DC1-3263A693DBD3}"/>
              </a:ext>
            </a:extLst>
          </p:cNvPr>
          <p:cNvSpPr/>
          <p:nvPr/>
        </p:nvSpPr>
        <p:spPr>
          <a:xfrm>
            <a:off x="2098863" y="4313115"/>
            <a:ext cx="28837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Listening at : IP address, Port</a:t>
            </a:r>
          </a:p>
        </p:txBody>
      </p:sp>
    </p:spTree>
    <p:extLst>
      <p:ext uri="{BB962C8B-B14F-4D97-AF65-F5344CB8AC3E}">
        <p14:creationId xmlns:p14="http://schemas.microsoft.com/office/powerpoint/2010/main" val="270094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8498D-B522-A14D-8CEF-DB62741F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b="1" dirty="0"/>
              <a:t>Python Server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B0CED-B82D-E84E-9307-FD33F2937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0328" y="1825625"/>
            <a:ext cx="8846050" cy="4351338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</a:t>
            </a:r>
            <a:r>
              <a:rPr lang="en-TW" sz="2000" dirty="0"/>
              <a:t>erver_socket = socket.socket(</a:t>
            </a:r>
            <a:r>
              <a:rPr lang="en-US" sz="2000" dirty="0" err="1"/>
              <a:t>socket.AF_INET</a:t>
            </a:r>
            <a:r>
              <a:rPr lang="en-US" sz="2000" dirty="0"/>
              <a:t>, </a:t>
            </a:r>
            <a:r>
              <a:rPr lang="en-US" sz="2000" dirty="0" err="1"/>
              <a:t>socket.SOCK_STREAM</a:t>
            </a:r>
            <a:r>
              <a:rPr lang="en-TW" sz="2000" dirty="0"/>
              <a:t>)</a:t>
            </a:r>
          </a:p>
          <a:p>
            <a:endParaRPr lang="en-TW" sz="2000" dirty="0"/>
          </a:p>
          <a:p>
            <a:r>
              <a:rPr lang="en-US" sz="2000" dirty="0"/>
              <a:t>s</a:t>
            </a:r>
            <a:r>
              <a:rPr lang="en-TW" sz="2000" dirty="0"/>
              <a:t>erver_socket.bind((</a:t>
            </a:r>
            <a:r>
              <a:rPr lang="en-US" sz="2000" dirty="0"/>
              <a:t>HOST, PORT</a:t>
            </a:r>
            <a:r>
              <a:rPr lang="en-TW" sz="2000" dirty="0"/>
              <a:t>))</a:t>
            </a:r>
          </a:p>
          <a:p>
            <a:endParaRPr lang="en-TW" sz="2000" dirty="0"/>
          </a:p>
          <a:p>
            <a:r>
              <a:rPr lang="en-US" sz="2000" dirty="0"/>
              <a:t>s</a:t>
            </a:r>
            <a:r>
              <a:rPr lang="en-TW" sz="2000" dirty="0"/>
              <a:t>erver_socket.listen(10) # 10 is backlog</a:t>
            </a:r>
          </a:p>
          <a:p>
            <a:endParaRPr lang="en-TW" sz="2000" dirty="0"/>
          </a:p>
          <a:p>
            <a:r>
              <a:rPr lang="en-US" sz="2000" dirty="0"/>
              <a:t>c</a:t>
            </a:r>
            <a:r>
              <a:rPr lang="en-TW" sz="2000" dirty="0"/>
              <a:t>lient_socket, addr = server_socket.accept()</a:t>
            </a:r>
          </a:p>
          <a:p>
            <a:endParaRPr lang="en-TW" sz="2000" dirty="0"/>
          </a:p>
          <a:p>
            <a:r>
              <a:rPr lang="en-US" sz="2000" dirty="0"/>
              <a:t>c</a:t>
            </a:r>
            <a:r>
              <a:rPr lang="en-TW" sz="2000" dirty="0"/>
              <a:t>lient_socket.recv() or </a:t>
            </a:r>
            <a:r>
              <a:rPr lang="en-US" sz="2000" dirty="0"/>
              <a:t>c</a:t>
            </a:r>
            <a:r>
              <a:rPr lang="en-TW" sz="2000" dirty="0"/>
              <a:t>lient_socket.send() or </a:t>
            </a:r>
            <a:r>
              <a:rPr lang="en-US" sz="2000" dirty="0"/>
              <a:t>c</a:t>
            </a:r>
            <a:r>
              <a:rPr lang="en-TW" sz="2000" dirty="0"/>
              <a:t>lient_socket.sendall()</a:t>
            </a:r>
          </a:p>
          <a:p>
            <a:endParaRPr lang="en-TW" sz="2000" dirty="0"/>
          </a:p>
          <a:p>
            <a:r>
              <a:rPr lang="en-US" sz="2000" dirty="0"/>
              <a:t>c</a:t>
            </a:r>
            <a:r>
              <a:rPr lang="en-TW" sz="2000" dirty="0"/>
              <a:t>lient_socket.close()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0646D5-25AD-0346-8498-BBEF12A0482C}"/>
              </a:ext>
            </a:extLst>
          </p:cNvPr>
          <p:cNvSpPr/>
          <p:nvPr/>
        </p:nvSpPr>
        <p:spPr>
          <a:xfrm>
            <a:off x="838200" y="1690688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creation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C09DC0-A5E4-1A44-875C-55C3634D2E73}"/>
              </a:ext>
            </a:extLst>
          </p:cNvPr>
          <p:cNvSpPr/>
          <p:nvPr/>
        </p:nvSpPr>
        <p:spPr>
          <a:xfrm>
            <a:off x="838199" y="2473708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bind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029A7-BFCA-6E49-AA11-3119C9BE1969}"/>
              </a:ext>
            </a:extLst>
          </p:cNvPr>
          <p:cNvSpPr/>
          <p:nvPr/>
        </p:nvSpPr>
        <p:spPr>
          <a:xfrm>
            <a:off x="838198" y="3229145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listen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350BDA-114B-4D42-9B93-A2C61F409D6D}"/>
              </a:ext>
            </a:extLst>
          </p:cNvPr>
          <p:cNvSpPr/>
          <p:nvPr/>
        </p:nvSpPr>
        <p:spPr>
          <a:xfrm>
            <a:off x="838197" y="3984582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Socket accept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F8EF9-94AC-CC47-9B42-E5B31C294AC1}"/>
              </a:ext>
            </a:extLst>
          </p:cNvPr>
          <p:cNvSpPr/>
          <p:nvPr/>
        </p:nvSpPr>
        <p:spPr>
          <a:xfrm>
            <a:off x="838196" y="4740019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Handle client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897AED-5940-DA4F-B3B6-E16FA16593C7}"/>
              </a:ext>
            </a:extLst>
          </p:cNvPr>
          <p:cNvSpPr/>
          <p:nvPr/>
        </p:nvSpPr>
        <p:spPr>
          <a:xfrm>
            <a:off x="838195" y="5495456"/>
            <a:ext cx="1689243" cy="425788"/>
          </a:xfrm>
          <a:prstGeom prst="rect">
            <a:avLst/>
          </a:prstGeom>
          <a:noFill/>
          <a:ln w="222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rgbClr val="002060"/>
                </a:solidFill>
              </a:rPr>
              <a:t>Close client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B210BA-E4C5-EA4E-8CE8-CB857171FC3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1682821" y="2116476"/>
            <a:ext cx="1" cy="3572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857B04-F008-0E42-BEC8-A5F67D41451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1682820" y="2899496"/>
            <a:ext cx="1" cy="329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E6FD9D-05DD-B242-8A8B-13044A355EB4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682819" y="3654933"/>
            <a:ext cx="1" cy="329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073178-6A29-3746-9CCB-BC00E62A24D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682818" y="4410370"/>
            <a:ext cx="1" cy="329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584A2A-0836-4D4C-9CBF-4F2345725923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1682817" y="5165807"/>
            <a:ext cx="1" cy="329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06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140</Words>
  <Application>Microsoft Macintosh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client-server model</vt:lpstr>
      <vt:lpstr>Python Server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dcterms:created xsi:type="dcterms:W3CDTF">2021-03-31T06:15:22Z</dcterms:created>
  <dcterms:modified xsi:type="dcterms:W3CDTF">2021-03-31T06:36:49Z</dcterms:modified>
</cp:coreProperties>
</file>