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881-49FF-B84C-93DF-3AC06FA08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F4764-4A41-D14A-BF73-4CFB83C36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BF65-79E0-2544-A36E-6D054335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F802-2194-2D41-A79B-6D1BA12F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BD68-9B82-0140-A32C-0070AE52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64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57DE-2970-B444-9E9B-D1650804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EB19-E56D-0743-97AE-C43E1ABB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E592-87A6-A742-9B3E-B866CC6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2B19-E783-B342-AA95-E956DC5F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B95C-5AAA-8B48-81A2-F010357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42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6674-60AE-5F45-996A-E186CD399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1779-9E35-824F-B267-7C629765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F34A-4718-A74E-B3E6-85FAEECC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5DB9-A51C-3D4F-8527-95644A14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A44A-362A-A541-B3B7-E22438BD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16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76D8-6C00-3A4A-AE9B-0642FAC7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2E79-787C-8945-BCF3-BE3B1580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B397-9302-C140-B091-2E1038E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D0F7-D432-BC45-9C13-A073310F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93E5-41AE-BC4B-A650-BE0F21E5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961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E73C-334E-A145-A613-1A384EF5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2F44-88F4-5141-9A97-5EFD2539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7FAB-9086-A049-B706-13936039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601F-D474-724B-BC28-7FB8B8E1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8126-6980-D843-844A-E3F4DEAE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36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F248-6DAC-F14E-B4D6-A0DB06E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A460-72F7-4043-A858-026EDD42B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DF4C3-AF6F-A54A-80E1-9EED3EA9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183B5-BBB2-E74A-8528-EA7F0048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CAA74-A78E-2047-B56E-19B158EF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6B384-EB0D-F44A-9E0A-B51EC9CF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501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0EA7-088F-EE46-B288-C2B2077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9826-C0E9-EE43-954E-643CDAD0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149C6-A986-7642-9B8C-240EBDB0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82684-866B-D744-9218-78E77264D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999EC-01B7-1C45-99B6-409F2CD0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CC1F3-9FC1-3A4F-A0A6-E7314F3C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863AD-F1B0-0240-8A39-7C70F133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8399E-BA85-A849-AC05-D253A896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474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814F-7FA6-1C45-B4DD-95F1EB09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D155-D36A-584B-BD46-4D7C518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4A156-D9FD-F54F-8BA7-BCF8A88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50C03-6343-5F4C-AABB-B53574A0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39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18FE-371E-584A-AFD5-B9637DE4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C1A7-1C6D-324F-8FEC-5C39F20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B240-E14F-134E-84DF-480FFFA2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37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AEF5-A4F8-BD4D-9F11-C9890845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1B3B-2A2C-804A-9070-E835EF9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FF283-BA12-D541-A173-8C03CD2B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405E-A52A-8F48-878A-206F7E68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33DC-2BD8-E14F-BE81-9F27B3D1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EFC6C-467B-CA43-BB54-EA8AE9A6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677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0D4F-24E8-A344-A3AF-858ECEF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6F215-EE72-3846-AEF2-87D83C3A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C3235-3867-0145-B2F5-CDEF8FDA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533E-791D-F94A-9602-7FA073FD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9356-2939-5346-9367-3F5BECC7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172E-5236-7E4D-9986-DF58C2A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17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E578B-E035-3B48-B74A-F4651313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7E73B-2A0E-BD44-9031-64612BD1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484C-F07F-9E42-B1D7-AB360BC17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FC99-0694-6447-80E1-86490C97A1D6}" type="datetimeFigureOut">
              <a:rPr lang="en-TW" smtClean="0"/>
              <a:t>2021/6/7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6FFB-8A16-734C-AB44-4267235E6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2CA6-FF16-BD4E-B60A-C4AB4D1E0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6407-B683-CA48-B949-9F1791BC865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1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EC00-66A1-934F-9A75-74C319D81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0D64C-8A49-574A-BC4F-A81AF6A37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67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BE6D-101A-0044-8067-93B22142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2" y="4784669"/>
            <a:ext cx="7904982" cy="8994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f(x)  =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x +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TW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TW" sz="2400" dirty="0"/>
              <a:t>([0.6, 0.2]) = 0.6*</a:t>
            </a:r>
            <a:r>
              <a:rPr lang="en-TW" sz="2400" dirty="0">
                <a:solidFill>
                  <a:srgbClr val="FF0000"/>
                </a:solidFill>
              </a:rPr>
              <a:t>1.5110626</a:t>
            </a:r>
            <a:r>
              <a:rPr lang="en-TW" sz="2400" dirty="0"/>
              <a:t> + 0.2*</a:t>
            </a:r>
            <a:r>
              <a:rPr lang="en-TW" sz="2400" dirty="0">
                <a:solidFill>
                  <a:srgbClr val="FF0000"/>
                </a:solidFill>
              </a:rPr>
              <a:t>0.42292204</a:t>
            </a:r>
            <a:r>
              <a:rPr lang="en-TW" sz="2400" dirty="0"/>
              <a:t> + </a:t>
            </a:r>
            <a:r>
              <a:rPr lang="en-TW" sz="2400" dirty="0">
                <a:solidFill>
                  <a:schemeClr val="accent5">
                    <a:lumMod val="75000"/>
                  </a:schemeClr>
                </a:solidFill>
              </a:rPr>
              <a:t>1.0668802 </a:t>
            </a:r>
            <a:r>
              <a:rPr lang="en-TW" sz="2400" dirty="0"/>
              <a:t>=</a:t>
            </a:r>
            <a:r>
              <a:rPr lang="en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TW" sz="2400" dirty="0"/>
              <a:t>2.0581021</a:t>
            </a:r>
            <a:endParaRPr lang="en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4B7EC-C095-254C-8D8F-A591BE3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2" y="438691"/>
            <a:ext cx="8826500" cy="313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718B0-B94F-F545-B49A-49BEFB63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73" y="1534743"/>
            <a:ext cx="6469366" cy="1679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B7711D-DED4-AC4D-BB95-5A38FDA3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72" y="3310496"/>
            <a:ext cx="7155583" cy="16394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A7FE7E0-55A3-E64E-B1C3-6F68541572F8}"/>
              </a:ext>
            </a:extLst>
          </p:cNvPr>
          <p:cNvCxnSpPr>
            <a:stCxn id="11" idx="3"/>
          </p:cNvCxnSpPr>
          <p:nvPr/>
        </p:nvCxnSpPr>
        <p:spPr>
          <a:xfrm flipH="1">
            <a:off x="9008076" y="1618709"/>
            <a:ext cx="1857263" cy="865000"/>
          </a:xfrm>
          <a:prstGeom prst="bentConnector3">
            <a:avLst>
              <a:gd name="adj1" fmla="val -123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5614ABB-BA9E-1D4A-9B8D-D31546F006E1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9403495" y="2718489"/>
            <a:ext cx="2148060" cy="673978"/>
          </a:xfrm>
          <a:prstGeom prst="bentConnector3">
            <a:avLst>
              <a:gd name="adj1" fmla="val -10642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0F302D7-618A-804F-A86F-993DDB03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42" y="3852279"/>
            <a:ext cx="476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2021-06-07T05:05:00Z</dcterms:created>
  <dcterms:modified xsi:type="dcterms:W3CDTF">2021-06-07T09:21:04Z</dcterms:modified>
</cp:coreProperties>
</file>