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C751-F76D-3641-8814-4239223D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7F81E-6928-0E4F-892C-4E1B65E3E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6A63-95DE-7543-8909-4DF0D571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328B-7951-1B47-AEB5-521B4F6D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A0BB-8BDD-4D48-8695-DA812179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602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AFCB-33A6-2346-9F2B-5C4EFBB5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ADEFA-FF93-0E46-9A60-DE6BDB4B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C9D6-B47C-F243-A4C1-B0FFC6B1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F1D-C319-F64A-BAD2-E9AABC81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AFA9-B4E1-9A45-80AA-C5ED95FE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81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8E2D-8568-2344-994B-503D66E11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9101-0645-2048-B3B7-6EF5892F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7096-73F3-F742-AA14-3EB66BFC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30F4-EA2C-134E-BA7F-78C047D8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4109-0379-534F-B3F4-F4E715EF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39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8F3D-2708-3647-96DF-DBED8E59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6A87-C6B2-854D-A0AA-27D1A1B9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F55B-3A29-504F-8D24-423AFBEC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7F33-1EFB-744A-93F4-F6A41CC5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91DE-F70C-EC4C-B0C8-DC66CE75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07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2987-3B6D-C845-8E41-3198AD71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5539-68B5-6546-8775-722321E1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7D1A-9BC1-DD4A-B164-DAF02521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914E-706C-C849-B7FE-33E58A5A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F9CE-7A94-0448-A5D8-035A8D9D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592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9F91-F23E-384E-8C72-640AD70C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E78B-93FB-DA45-8967-75680ECB5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A1A30-B057-5542-BC17-AA372272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4940-D675-AA42-AB14-42B9D77C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2F53B-2E2C-EC41-8EB7-A361E58C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8778-F9CE-BE4B-8E21-DEC7164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43A-3986-AD41-B0CE-7938ED67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7521-CA4C-7047-974F-D49AA2363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3155E-5601-BD4B-B2E9-90F35026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0821C-8CEA-A24C-AEB9-B25215B3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71BC1-3B93-CA4D-9425-B7DF505E3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516D6-72FF-3C47-B6C5-7BD1DD48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30BB8-FF15-B94A-B1F8-E6514AFF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1E33F-CEB9-0949-B94B-57133F1C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19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986E-3737-F141-8C07-58776782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AAAE9-18EC-9648-B4F3-FB4CDB68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5C481-D844-E443-BCBC-01B8FA63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DB32D-D56A-1345-998B-96F7591C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86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0EC80-52D8-134E-A0BC-16BF50D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BBB1D-7DC6-3E4E-969B-F0F3250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B8BF-40BC-3745-BB05-5E3009E9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493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EA1-995E-7145-B27C-4601FF69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FFF7-0426-4347-9331-CBA461D6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1CDE-04FD-6F4D-BE36-CFB53364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32C7-0BF7-6745-BA93-70B90DA2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92B4-6993-F64F-A50C-6317404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1A41-DB65-274C-97CB-12B6811B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46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F659-6F63-E54E-B07A-24FB55FD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F8BC-8244-C343-AA88-1F21FFC99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FAD6D-0E43-2845-8777-12F1A5AF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1CB60-2156-CC4E-B4AD-3627E4B9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DFD2-45C8-D74A-8174-32E3AAFF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4714-4D17-8549-8305-88FB504D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52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28DB1-7C50-EE48-A695-A2BCF3FC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4CE3-568F-8C46-958E-632F8E98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44DA-B291-744A-8A98-8F9F96917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E58A-34D5-1640-A466-00DCFFBC9408}" type="datetimeFigureOut">
              <a:rPr lang="en-TW" smtClean="0"/>
              <a:t>2021/5/26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CE66-6B8D-CC4C-BDC2-81E147D6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EF85-2D5A-D24E-A877-BD76B75B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89F7-CB61-6148-8C80-E7E78BEB5F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51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EBD96-92AC-244D-AD7E-67D86BCF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57" y="3670156"/>
            <a:ext cx="2781300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7C0EB-86EA-3841-9BA7-07D6D44F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07" y="579828"/>
            <a:ext cx="2692400" cy="269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BF6DB-B572-9B4E-A98B-288FDB0D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66" y="3644756"/>
            <a:ext cx="2755900" cy="280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5FBE5-5591-9843-9A71-E61EAAF38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866" y="579828"/>
            <a:ext cx="2743200" cy="269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6F87EC-82CC-954A-A6D2-DA32BC966042}"/>
              </a:ext>
            </a:extLst>
          </p:cNvPr>
          <p:cNvSpPr/>
          <p:nvPr/>
        </p:nvSpPr>
        <p:spPr>
          <a:xfrm>
            <a:off x="7715892" y="1767155"/>
            <a:ext cx="2856216" cy="2856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596B38-8A2E-264B-BE1D-D345D6CC82B9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715892" y="3195263"/>
            <a:ext cx="285621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EAF891-E005-C147-A4B0-1CB191FEB0C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144000" y="1767155"/>
            <a:ext cx="0" cy="2856216"/>
          </a:xfrm>
          <a:prstGeom prst="straightConnector1">
            <a:avLst/>
          </a:prstGeom>
          <a:ln w="19050">
            <a:solidFill>
              <a:srgbClr val="FF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D968E3-DD28-3946-965D-4A90BE8B2348}"/>
              </a:ext>
            </a:extLst>
          </p:cNvPr>
          <p:cNvSpPr/>
          <p:nvPr/>
        </p:nvSpPr>
        <p:spPr>
          <a:xfrm>
            <a:off x="9170993" y="2856709"/>
            <a:ext cx="1476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main-axis </a:t>
            </a:r>
            <a:r>
              <a:rPr lang="en-TW" sz="1600" dirty="0">
                <a:solidFill>
                  <a:srgbClr val="0070C0"/>
                </a:solidFill>
              </a:rPr>
              <a:t>主軸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3D3EA-72D6-9346-8B61-0C1D3B82F053}"/>
              </a:ext>
            </a:extLst>
          </p:cNvPr>
          <p:cNvSpPr/>
          <p:nvPr/>
        </p:nvSpPr>
        <p:spPr>
          <a:xfrm>
            <a:off x="8446275" y="4623371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5D"/>
                </a:solidFill>
              </a:rPr>
              <a:t>block-axis </a:t>
            </a:r>
            <a:r>
              <a:rPr lang="en-TW" sz="1600" dirty="0">
                <a:solidFill>
                  <a:srgbClr val="FF005D"/>
                </a:solidFill>
              </a:rPr>
              <a:t>塊軸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F037A-BD54-9542-AD66-82A347A87102}"/>
              </a:ext>
            </a:extLst>
          </p:cNvPr>
          <p:cNvCxnSpPr>
            <a:cxnSpLocks/>
          </p:cNvCxnSpPr>
          <p:nvPr/>
        </p:nvCxnSpPr>
        <p:spPr>
          <a:xfrm>
            <a:off x="7715892" y="1383957"/>
            <a:ext cx="0" cy="323941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097EE-61B0-5C40-963E-14029F96EF02}"/>
              </a:ext>
            </a:extLst>
          </p:cNvPr>
          <p:cNvCxnSpPr>
            <a:cxnSpLocks/>
          </p:cNvCxnSpPr>
          <p:nvPr/>
        </p:nvCxnSpPr>
        <p:spPr>
          <a:xfrm>
            <a:off x="10572108" y="1383957"/>
            <a:ext cx="0" cy="323941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CD6A1-AD23-7041-9B1B-EC53792CD8DF}"/>
              </a:ext>
            </a:extLst>
          </p:cNvPr>
          <p:cNvCxnSpPr>
            <a:cxnSpLocks/>
          </p:cNvCxnSpPr>
          <p:nvPr/>
        </p:nvCxnSpPr>
        <p:spPr>
          <a:xfrm flipH="1">
            <a:off x="7728592" y="4623370"/>
            <a:ext cx="3244491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7CBA4-C768-A44D-8530-93DD0C0C17E0}"/>
              </a:ext>
            </a:extLst>
          </p:cNvPr>
          <p:cNvSpPr/>
          <p:nvPr/>
        </p:nvSpPr>
        <p:spPr>
          <a:xfrm>
            <a:off x="7261008" y="1069279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main-start</a:t>
            </a:r>
            <a:endParaRPr lang="en-TW" sz="1600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04819-8748-ED4D-9F99-531FD82B0EB2}"/>
              </a:ext>
            </a:extLst>
          </p:cNvPr>
          <p:cNvSpPr/>
          <p:nvPr/>
        </p:nvSpPr>
        <p:spPr>
          <a:xfrm>
            <a:off x="10082230" y="1066818"/>
            <a:ext cx="9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main-end</a:t>
            </a:r>
            <a:endParaRPr lang="en-TW" sz="1600" dirty="0">
              <a:solidFill>
                <a:srgbClr val="0070C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871C98-4F15-CB49-BD6E-9F17F62E8D38}"/>
              </a:ext>
            </a:extLst>
          </p:cNvPr>
          <p:cNvCxnSpPr>
            <a:cxnSpLocks/>
          </p:cNvCxnSpPr>
          <p:nvPr/>
        </p:nvCxnSpPr>
        <p:spPr>
          <a:xfrm flipH="1">
            <a:off x="7715892" y="1765341"/>
            <a:ext cx="3244491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75FA0-DE11-FB42-B070-3EDEC62B5D18}"/>
              </a:ext>
            </a:extLst>
          </p:cNvPr>
          <p:cNvSpPr/>
          <p:nvPr/>
        </p:nvSpPr>
        <p:spPr>
          <a:xfrm>
            <a:off x="10973083" y="1596064"/>
            <a:ext cx="106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5D"/>
                </a:solidFill>
              </a:rPr>
              <a:t>block-start</a:t>
            </a:r>
            <a:endParaRPr lang="en-TW" sz="1600" dirty="0">
              <a:solidFill>
                <a:srgbClr val="FF005D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B259D-8964-0E43-BAFE-295A2415885B}"/>
              </a:ext>
            </a:extLst>
          </p:cNvPr>
          <p:cNvSpPr/>
          <p:nvPr/>
        </p:nvSpPr>
        <p:spPr>
          <a:xfrm>
            <a:off x="10985782" y="4436246"/>
            <a:ext cx="999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5D"/>
                </a:solidFill>
              </a:rPr>
              <a:t>block-end</a:t>
            </a:r>
            <a:endParaRPr lang="en-TW" sz="1600" dirty="0">
              <a:solidFill>
                <a:srgbClr val="FF00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2021-05-26T13:41:25Z</dcterms:created>
  <dcterms:modified xsi:type="dcterms:W3CDTF">2021-05-26T13:56:40Z</dcterms:modified>
</cp:coreProperties>
</file>