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33CD0-4080-4CF0-A21B-8022A306C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289A24-90F7-4DF9-BC73-A9C834D68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BCFB23-0AF7-4CC4-BB20-2CCD300D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CB2-D9E4-4CEE-A1A4-2E631EB19E88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0916D-1174-423E-BA47-FB91B189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A5E8B2-517D-47DB-AC2E-66D8E7AA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B26-68FE-41C1-BA6C-0C041362C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41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491E7-F05A-4594-ADFF-49F2683A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15C858-177A-48A0-BF19-AA33A62FD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7819A-DAC6-4A12-B0FC-18DE7A8B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CB2-D9E4-4CEE-A1A4-2E631EB19E88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C119E4-7473-437A-BF7D-726590AF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30E847-D127-452B-9723-AA3D5DCA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B26-68FE-41C1-BA6C-0C041362C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5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815761-6E99-41D5-8CB7-F0BDE6A11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B258FE-483E-43D1-B8EE-027EB5553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AAE3EF-DDF1-456F-A984-7BF7E104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CB2-D9E4-4CEE-A1A4-2E631EB19E88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6355-697D-455A-B40A-D9F56C5C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BCE937-F5AB-42C2-829F-3E0E2446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B26-68FE-41C1-BA6C-0C041362C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02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58E40-FD54-4E71-80AD-81D57825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A941CF-A8F6-4058-B7AE-DB3A3F084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17B7EA-B01B-4778-9C0D-0059420DF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CB2-D9E4-4CEE-A1A4-2E631EB19E88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A2579D-ED84-474E-933B-B1DC420A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0E5196-4599-4C26-9A8E-3B0657DA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B26-68FE-41C1-BA6C-0C041362C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17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A58B9-9FA5-4045-98A5-EA14B9C1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1F315B-05C3-4F96-9732-A98CA7DD7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26DC65-3EF7-43C2-969A-A66F5C30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CB2-D9E4-4CEE-A1A4-2E631EB19E88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E4B422-6286-4E92-A784-4371DFD2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004DF-55F3-4D08-9B58-E0074202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B26-68FE-41C1-BA6C-0C041362C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02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E2DF1-42B4-4B87-A702-EAA840FD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91F18-1D7A-406E-8804-9D63B78FA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A7C15D-0155-4115-8F1D-DD9AC53B9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3957EF-2A7F-482C-973A-DA3B004B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CB2-D9E4-4CEE-A1A4-2E631EB19E88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3B5B6E-F968-4C37-8234-0C672921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E7190F-59BC-4673-9236-C78653DA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B26-68FE-41C1-BA6C-0C041362C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20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41DBE-8385-408F-9E01-B90A68617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A2BD6B-C28B-4DD0-9499-ED4B976CE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BCCC06-9580-4E04-A115-F6BBDD0C5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8737D8-087F-4378-8134-5182671F8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EB350C-0A65-4246-9109-274541B8F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DD47E5-CE2B-4CC2-B9B5-97A964ED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CB2-D9E4-4CEE-A1A4-2E631EB19E88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B91C57-DA4F-443C-8D55-4A0B8FC1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05DC22-F7A6-4949-B325-15313E1E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B26-68FE-41C1-BA6C-0C041362C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0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CC518-7E14-4B66-85F5-29F0EDDC1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546CD6-F493-4D8B-8777-6F9192AB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CB2-D9E4-4CEE-A1A4-2E631EB19E88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3BB194-7F7E-4233-AEBC-78401C84F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102577-03BE-401E-938D-D2BA8544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B26-68FE-41C1-BA6C-0C041362C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35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4FD017-700C-4992-B40A-2368E4DB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CB2-D9E4-4CEE-A1A4-2E631EB19E88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C64339-6522-4E0E-81A2-E97D5F9A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830778-9C1B-4683-BCE5-5A0391C7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B26-68FE-41C1-BA6C-0C041362C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22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C28DF-5CBB-485F-9D10-9BC837C6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115AE-B010-4E80-9D0D-43A82D22B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F06B37-A5B8-4E61-9879-B255EDDC6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09398D-03AD-494A-B67C-059E5D3C5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CB2-D9E4-4CEE-A1A4-2E631EB19E88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0A06F8-7949-49A8-828D-E4D5B59D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1A9784-6AC1-4CAD-AB54-ACD95A32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B26-68FE-41C1-BA6C-0C041362C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78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E4F10-513A-489B-8D1A-42FC0E696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367F06-0444-4996-B25C-FFF8BB0E2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92C2A5-1A8C-430E-A695-5AFE19B86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3BE0C9-7A20-4B3C-8733-20F3F90F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CB2-D9E4-4CEE-A1A4-2E631EB19E88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80E4AB-A3E0-4488-8455-D0EBA62D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97771B-6246-463F-9549-F0B5256B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CB26-68FE-41C1-BA6C-0C041362C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61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475DCB-0331-4C56-81CF-F7BF12B3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0A4887-3893-453C-8AF6-DCF8C436F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C115E-AD51-40A2-B8CA-43F4C14B8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28CB2-D9E4-4CEE-A1A4-2E631EB19E88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EC23E6-B707-4848-925E-77B1CDAE6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C5D5D4-984E-47EF-AFF0-B5F796ADD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3CB26-68FE-41C1-BA6C-0C041362C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35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0DF21-9021-4AD8-B124-4C97408B2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简历中图片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9697CC-AF22-4AE5-B4CE-C858121D1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刘永鑫</a:t>
            </a:r>
          </a:p>
        </p:txBody>
      </p:sp>
    </p:spTree>
    <p:extLst>
      <p:ext uri="{BB962C8B-B14F-4D97-AF65-F5344CB8AC3E}">
        <p14:creationId xmlns:p14="http://schemas.microsoft.com/office/powerpoint/2010/main" val="356744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EDB1B-D22C-411D-849D-FB657539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封面文章</a:t>
            </a:r>
          </a:p>
        </p:txBody>
      </p:sp>
      <p:pic>
        <p:nvPicPr>
          <p:cNvPr id="4" name="内容占位符 13">
            <a:extLst>
              <a:ext uri="{FF2B5EF4-FFF2-40B4-BE49-F238E27FC236}">
                <a16:creationId xmlns:a16="http://schemas.microsoft.com/office/drawing/2014/main" id="{39EEF54D-3B98-48B3-A095-8389CAA3A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0256"/>
            <a:ext cx="2857500" cy="3800475"/>
          </a:xfr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C2C2D31-EF05-497D-9575-C478C4A5C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25" y="2050256"/>
            <a:ext cx="2827483" cy="38004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1F338A-A258-416D-86DD-2E4680D827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433" y="2050256"/>
            <a:ext cx="28868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9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358D7-1617-4E38-806F-8E1A6C9E1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分析方法</a:t>
            </a:r>
          </a:p>
        </p:txBody>
      </p:sp>
      <p:pic>
        <p:nvPicPr>
          <p:cNvPr id="12" name="内容占位符 52">
            <a:extLst>
              <a:ext uri="{FF2B5EF4-FFF2-40B4-BE49-F238E27FC236}">
                <a16:creationId xmlns:a16="http://schemas.microsoft.com/office/drawing/2014/main" id="{1D18A7E6-B53D-4F22-8028-CFFC965EF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8946" y="1825625"/>
            <a:ext cx="88741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3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C4AA4-1121-4B39-AF98-49B44D24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科学传播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BA31F2-85D2-4C37-8562-6DBB2A83C9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8" y="1839184"/>
            <a:ext cx="3893818" cy="39178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16D1FD-9FD5-4E77-B603-9544976A5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188" y="1839184"/>
            <a:ext cx="4132478" cy="3917803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C16E7F4-37A2-486D-AECF-F6E35575B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370" y="1839184"/>
            <a:ext cx="3917804" cy="391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8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5A209-A244-40DB-8AB2-0AA7A48C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专著</a:t>
            </a:r>
          </a:p>
        </p:txBody>
      </p:sp>
      <p:pic>
        <p:nvPicPr>
          <p:cNvPr id="4" name="内容占位符 5">
            <a:extLst>
              <a:ext uri="{FF2B5EF4-FFF2-40B4-BE49-F238E27FC236}">
                <a16:creationId xmlns:a16="http://schemas.microsoft.com/office/drawing/2014/main" id="{D4B5E9F5-23C3-4BF5-B0E0-4ED616225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250" y="1825625"/>
            <a:ext cx="5067500" cy="4351338"/>
          </a:xfrm>
        </p:spPr>
      </p:pic>
    </p:spTree>
    <p:extLst>
      <p:ext uri="{BB962C8B-B14F-4D97-AF65-F5344CB8AC3E}">
        <p14:creationId xmlns:p14="http://schemas.microsoft.com/office/powerpoint/2010/main" val="417245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</Words>
  <Application>Microsoft Office PowerPoint</Application>
  <PresentationFormat>宽屏</PresentationFormat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简历中图片</vt:lpstr>
      <vt:lpstr>封面文章</vt:lpstr>
      <vt:lpstr>分析方法</vt:lpstr>
      <vt:lpstr>科学传播</vt:lpstr>
      <vt:lpstr>专著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简历中图片</dc:title>
  <dc:creator>Liu Yong-Xin</dc:creator>
  <cp:lastModifiedBy>Liu Yong-Xin</cp:lastModifiedBy>
  <cp:revision>4</cp:revision>
  <dcterms:created xsi:type="dcterms:W3CDTF">2020-08-01T14:51:25Z</dcterms:created>
  <dcterms:modified xsi:type="dcterms:W3CDTF">2020-08-01T15:34:02Z</dcterms:modified>
</cp:coreProperties>
</file>