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5" r:id="rId1"/>
  </p:sldMasterIdLst>
  <p:notesMasterIdLst>
    <p:notesMasterId r:id="rId4"/>
  </p:notesMasterIdLst>
  <p:sldIdLst>
    <p:sldId id="256" r:id="rId2"/>
    <p:sldId id="273" r:id="rId3"/>
  </p:sldIdLst>
  <p:sldSz cx="12192000" cy="6858000"/>
  <p:notesSz cx="6858000" cy="9144000"/>
  <p:defaultTextStyle>
    <a:defPPr>
      <a:defRPr lang="en-US"/>
    </a:defPPr>
    <a:lvl1pPr marL="0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82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1"/>
    <p:restoredTop sz="83882" autoAdjust="0"/>
  </p:normalViewPr>
  <p:slideViewPr>
    <p:cSldViewPr snapToGrid="0" snapToObjects="1">
      <p:cViewPr varScale="1">
        <p:scale>
          <a:sx n="94" d="100"/>
          <a:sy n="94" d="100"/>
        </p:scale>
        <p:origin x="-49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C043C-CD10-C347-9A4F-4FB26D91CD4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8B7E-98FD-1747-B7C6-64BBE5A2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5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2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8B7E-98FD-1747-B7C6-64BBE5A26C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4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8B7E-98FD-1747-B7C6-64BBE5A26C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C87D-D1E7-264E-BA69-09184DCB5F49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2233" y="6478990"/>
            <a:ext cx="7797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5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2F21-7A43-6941-BAB5-37EDCF4163ED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5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A711-784F-E147-AC47-550A2D565F11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43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D0E7-2900-934A-A574-AF3230B51AC3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47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292-B7F9-374F-A787-EA86A9FC5579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40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F3D4-8E4B-E44A-BA88-2D18B92B4A52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80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A7C5-2F0B-5C4D-9243-C29319044820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BED7-AF36-A042-A171-7DA71FE5D8DA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1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134E-D1AA-044C-9216-25013939918C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2233" y="6479090"/>
            <a:ext cx="7797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8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62DF-80B7-334D-8D3C-60617C65C7F6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2177-907A-B740-B89A-1FEC910E0ABA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4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E7C2-327A-964C-A8FE-9E0896D2A4CA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CE3F-15B1-194A-84A5-64117253C026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3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7913-84A8-9D4F-94FF-69B919797B5F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7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AA8C-DD9F-8748-A2F7-C5A71ED428DC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B40C-81D0-8B4A-BF31-775A2E81744D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3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066" y="569935"/>
            <a:ext cx="8911687" cy="820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0560" y="1723644"/>
            <a:ext cx="8915400" cy="487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9614-3F88-2C46-8F0B-0520C0551B49}" type="datetime1">
              <a:rPr lang="en-US" smtClean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9219" y="6488126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110EEAC-C5F3-4822-9999-C92E3FC46FBC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934753" y="0"/>
            <a:ext cx="1294993" cy="115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59F1FFD4-C8C6-AD4A-9C5E-5DCFF5DA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2510"/>
            <a:ext cx="184731" cy="30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82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4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252ABE-1CA5-6E4C-B7C8-AA1F092D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2801" dirty="0"/>
          </a:p>
          <a:p>
            <a:pPr>
              <a:lnSpc>
                <a:spcPct val="150000"/>
              </a:lnSpc>
            </a:pPr>
            <a:endParaRPr lang="en-US" altLang="zh-CN" sz="2801" dirty="0"/>
          </a:p>
          <a:p>
            <a:pPr>
              <a:lnSpc>
                <a:spcPct val="150000"/>
              </a:lnSpc>
            </a:pPr>
            <a:endParaRPr lang="en-US" sz="28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F2EA4D-6D62-054C-B57C-3AD15B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851EA9D-BF9F-D04B-ACF8-F6DCAAD8FB66}"/>
              </a:ext>
            </a:extLst>
          </p:cNvPr>
          <p:cNvSpPr/>
          <p:nvPr/>
        </p:nvSpPr>
        <p:spPr>
          <a:xfrm>
            <a:off x="4225135" y="326117"/>
            <a:ext cx="3741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问题与讨论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0A5331B-7348-8445-913E-9DBD82E48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320" y="1937485"/>
            <a:ext cx="6523974" cy="3389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DC2341-9FC2-474B-88A5-0213748C8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294" y="3099535"/>
            <a:ext cx="3931770" cy="2227028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3B6FD85-BB8E-4308-ADB7-B583B1605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6339" y="1937485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022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0A4193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15849</TotalTime>
  <Words>4</Words>
  <Application>Microsoft Macintosh PowerPoint</Application>
  <PresentationFormat>Custom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Wisp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SCI论文发表经历谈：1--&gt;20</dc:title>
  <dc:creator>Yang Yahui</dc:creator>
  <cp:lastModifiedBy>ning zhang</cp:lastModifiedBy>
  <cp:revision>222</cp:revision>
  <dcterms:created xsi:type="dcterms:W3CDTF">2018-10-07T21:04:48Z</dcterms:created>
  <dcterms:modified xsi:type="dcterms:W3CDTF">2019-06-27T09:47:55Z</dcterms:modified>
</cp:coreProperties>
</file>