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FF1555D-0D13-4610-92E8-4E8697F9D438}" type="datetimeFigureOut">
              <a:rPr lang="en-IN" smtClean="0"/>
              <a:t>18-02-2021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DB56B24-8FB8-46C0-80B2-EC6313D0B2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m_method.asp" TargetMode="External"/><Relationship Id="rId2" Type="http://schemas.openxmlformats.org/officeDocument/2006/relationships/hyperlink" Target="https://www.w3schools.com/tags/att_form_accept_charse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form_rel.asp" TargetMode="External"/><Relationship Id="rId5" Type="http://schemas.openxmlformats.org/officeDocument/2006/relationships/hyperlink" Target="https://www.w3schools.com/tags/att_form_novalidate.asp" TargetMode="External"/><Relationship Id="rId4" Type="http://schemas.openxmlformats.org/officeDocument/2006/relationships/hyperlink" Target="https://www.w3schools.com/tags/att_form_name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HYPER TEXT MARKUP LANGUAGE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		Sona College of Technology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09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844824"/>
            <a:ext cx="7408333" cy="489654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tag is used to embed an image in a web page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tag is empty, it contains attributes only, and does not have a closing tag.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tag has two required attributes: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Specifies the path to the image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	 alt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Specifies an alternate text for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buFont typeface="Candara" pitchFamily="34" charset="0"/>
              <a:buChar char="*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 alt="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alternatetext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Images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8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052736"/>
            <a:ext cx="7992888" cy="580526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HTML form is used to collect user input. The user input is most often sent to a server for 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form action="/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action_page.php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label for="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"&gt;First name:&lt;/label&gt;&lt;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input type="text" id="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value="John"&gt;&lt;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label for="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"&gt;Last name:&lt;/label&gt;&lt;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&lt;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input type="text" id="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name="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                                           	value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="Doe"&gt;&lt;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&lt;input type="submit" value="Submit"&gt;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&lt;/form&gt;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Forms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412776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action attribute defines the action to be performed when the form is submitted.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FORM ATTRIBUTES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5713"/>
              </p:ext>
            </p:extLst>
          </p:nvPr>
        </p:nvGraphicFramePr>
        <p:xfrm>
          <a:off x="395536" y="2895600"/>
          <a:ext cx="84070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734691"/>
              </a:tblGrid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accept-charset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character encodings used for form submission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method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HTTP method to use when sending form-data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name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name of the form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novalidate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form should not be validated when submitted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rel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relationship between a linked resource and the current document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0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628800"/>
            <a:ext cx="7408333" cy="49685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&lt;canvas&gt; element is used to draw graphics, on the fly, via JavaScript.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&lt;canvas&gt; element is only a container for graphics. You must use JavaScript to actually draw the graphics.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Canvas has several methods for drawing paths, boxes, circles, text, and adding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&lt;canvas id="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myCanvas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" width="200" height="100" style="border:1px solid #000000;"&gt;</a:t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&lt;/canvas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Canvas Graphics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6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96752"/>
            <a:ext cx="7408333" cy="56612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stands for Scalable Vector Graphics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is used to define graphics for the Web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 element is a container for SVG graphics.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SVG has several methods for drawing paths, boxes, circles, text, and graphic images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width="100" height="100"&gt;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circle cx="50" cy="50" r="40" stroke="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green" stroke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	width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="4" fill="yellow" /&gt;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svg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SVG Graphics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908720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Multimedia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comes in many different formats. It can be almost anything you can hear or see, like images, music, sound, videos, records, films, animations, and more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Multimedia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87846"/>
              </p:ext>
            </p:extLst>
          </p:nvPr>
        </p:nvGraphicFramePr>
        <p:xfrm>
          <a:off x="1115616" y="3356992"/>
          <a:ext cx="7704856" cy="318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640856"/>
              </a:tblGrid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Ogg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.ogg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Supported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 HTML.</a:t>
                      </a:r>
                    </a:p>
                  </a:txBody>
                  <a:tcPr marL="76200" marR="76200" marT="76200" marB="76200"/>
                </a:tc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webm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Adobe, and Google. Supported by HTML.</a:t>
                      </a:r>
                    </a:p>
                  </a:txBody>
                  <a:tcPr marL="76200" marR="76200" marT="76200" marB="76200"/>
                </a:tc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MPEG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.mpg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first popular video format on the web.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</a:tr>
              <a:tr h="66711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AVI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IN" sz="2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avi</a:t>
                      </a:r>
                      <a:endParaRPr lang="en-IN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Commonly used in video cameras and TV hardware.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API is used to get the geographical position of a user.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most accurate for devices with GPS, like smartphones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getCurrentPosition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 is used to return the user's position.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API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6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908720"/>
            <a:ext cx="7408333" cy="52174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Times New Roman" pitchFamily="18" charset="0"/>
              <a:buChar char="†"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 THANKYOU 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73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3450696"/>
          </a:xfrm>
        </p:spPr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Hyper text is a not a simply text, it can include graphics, videos and sounds.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Markup is the code used for designing the webpage.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elements label pieces of content such as "this is a heading", "this is a paragraph", "this is a link", etc.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4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420888"/>
            <a:ext cx="7408333" cy="345069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completing this section, you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able to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Choose a Text Editor.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Basic Starting Document.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Understand and set Document Properties.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View your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Results in a Browser.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HTML Page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Editing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8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is everything from the start tag to the end tag: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Content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goes here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... &lt;/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of some HTML elements: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h1&gt;My First Heading&lt;/h1&gt;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p&gt;My first paragraph.&lt;/p&gt;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HTML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9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HTML elements can have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provide additional information about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are always specified in the start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Attributes usually come in name/value pairs like: name="value"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HTML Attributes</a:t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3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attribute is used to add styles to an element, such as color, font, size, and more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Setting the style of an HTML element, can be done with the style attribute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&lt;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tagname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style="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property:value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;"&gt;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HTML Styles</a:t>
            </a:r>
            <a:br>
              <a:rPr lang="en-IN" sz="4000" dirty="0"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1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Colors are very important to give a good look and feel to your website. You can specify colors on page level using &lt;body&gt; tag or you can set colors for individual tags using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attribute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colors are specified with predefined color names, or with RGB, HEX, HSL, RGBA, or HSLA values.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484784"/>
            <a:ext cx="7408333" cy="604867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RGB color value represents RED, GREEN, and BLUE light sources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RGBA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color values are an extension of RGB color values with an Alpha channel - which specifies the opacity for a color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hexadecimal color is specified with: #RRGGBB, where the RR (red), GG (green) and BB (blue) hexadecimal integers specify the components of the color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HSLA color values are an extension of HSL with an Alpha channel (opacity).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9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410445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links are hyperlinks.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click on a link and jump to another document.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you move the mouse over a link, the mouse arrow will turn into a little hand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HTML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&lt;a&gt;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tag defines a hyperlink.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yntax: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"&gt; link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text&lt;/a&gt;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Links - Hyperlinks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178</TotalTime>
  <Words>572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HYPER TEXT MARKUP LANGUAGE</vt:lpstr>
      <vt:lpstr>INTRODUCTION</vt:lpstr>
      <vt:lpstr>HTML Page Creation &amp; Editing</vt:lpstr>
      <vt:lpstr>HTML Elements </vt:lpstr>
      <vt:lpstr>HTML Attributes </vt:lpstr>
      <vt:lpstr>HTML Styles </vt:lpstr>
      <vt:lpstr>HTML Colors </vt:lpstr>
      <vt:lpstr>PowerPoint Presentation</vt:lpstr>
      <vt:lpstr>HTML Links - Hyperlinks </vt:lpstr>
      <vt:lpstr>HTML Images </vt:lpstr>
      <vt:lpstr>HTML Forms </vt:lpstr>
      <vt:lpstr>FORM ATTRIBUTES</vt:lpstr>
      <vt:lpstr>HTML Canvas Graphics </vt:lpstr>
      <vt:lpstr>HTML SVG Graphics </vt:lpstr>
      <vt:lpstr>HTML Multimedia </vt:lpstr>
      <vt:lpstr>HTML Geolocation API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LANGUAGE</dc:title>
  <dc:creator>Administrator</dc:creator>
  <cp:lastModifiedBy>Administrator</cp:lastModifiedBy>
  <cp:revision>16</cp:revision>
  <dcterms:created xsi:type="dcterms:W3CDTF">2021-02-18T05:31:46Z</dcterms:created>
  <dcterms:modified xsi:type="dcterms:W3CDTF">2021-02-18T08:30:05Z</dcterms:modified>
</cp:coreProperties>
</file>