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40A4D1-B4F8-4A78-9DC1-248BB314B05B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75976C-09FB-4D47-AA8C-F19A868B98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2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40A4D1-B4F8-4A78-9DC1-248BB314B05B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75976C-09FB-4D47-AA8C-F19A868B98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40A4D1-B4F8-4A78-9DC1-248BB314B05B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75976C-09FB-4D47-AA8C-F19A868B98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40A4D1-B4F8-4A78-9DC1-248BB314B05B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75976C-09FB-4D47-AA8C-F19A868B98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40A4D1-B4F8-4A78-9DC1-248BB314B05B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10486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75976C-09FB-4D47-AA8C-F19A868B98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3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3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3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40A4D1-B4F8-4A78-9DC1-248BB314B05B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104863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75976C-09FB-4D47-AA8C-F19A868B98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3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 fontScale="95833" lnSpcReduction="20000"/>
          </a:bodyPr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3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 fontScale="95833" lnSpcReduction="20000"/>
          </a:bodyPr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4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40A4D1-B4F8-4A78-9DC1-248BB314B05B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104864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75976C-09FB-4D47-AA8C-F19A868B98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0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40A4D1-B4F8-4A78-9DC1-248BB314B05B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10486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75976C-09FB-4D47-AA8C-F19A868B98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40A4D1-B4F8-4A78-9DC1-248BB314B05B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104864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75976C-09FB-4D47-AA8C-F19A868B98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47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4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40A4D1-B4F8-4A78-9DC1-248BB314B05B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10486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75976C-09FB-4D47-AA8C-F19A868B98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614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61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40A4D1-B4F8-4A78-9DC1-248BB314B05B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104861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75976C-09FB-4D47-AA8C-F19A868B980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0A4D1-B4F8-4A78-9DC1-248BB314B05B}" type="datetimeFigureOut">
              <a:rPr lang="en-IN" smtClean="0"/>
              <a:t>04-04-2021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5976C-09FB-4D47-AA8C-F19A868B9809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solidFill>
            <a:srgbClr val="D04617"/>
          </a:solidFill>
        </p:spPr>
        <p:txBody>
          <a:bodyPr/>
          <a:p>
            <a:r>
              <a:rPr b="1" lang="en-US"/>
              <a:t>J</a:t>
            </a:r>
            <a:r>
              <a:rPr b="1" lang="en-US"/>
              <a:t>a</a:t>
            </a:r>
            <a:r>
              <a:rPr b="1" lang="en-US"/>
              <a:t>v</a:t>
            </a:r>
            <a:r>
              <a:rPr b="1" lang="en-US"/>
              <a:t>a</a:t>
            </a:r>
            <a:r>
              <a:rPr b="1" lang="en-US"/>
              <a:t> </a:t>
            </a:r>
            <a:r>
              <a:rPr b="1" lang="en-US"/>
              <a:t>B</a:t>
            </a:r>
            <a:r>
              <a:rPr b="1" lang="en-US"/>
              <a:t>a</a:t>
            </a:r>
            <a:r>
              <a:rPr b="1" lang="en-US"/>
              <a:t>s</a:t>
            </a:r>
            <a:r>
              <a:rPr b="1" lang="en-US"/>
              <a:t>i</a:t>
            </a:r>
            <a:r>
              <a:rPr b="1" lang="en-US"/>
              <a:t>c</a:t>
            </a:r>
            <a:r>
              <a:rPr b="1" lang="en-US"/>
              <a:t> </a:t>
            </a:r>
            <a:r>
              <a:rPr b="1" lang="en-US"/>
              <a:t>program</a:t>
            </a:r>
            <a:r>
              <a:rPr b="1" lang="en-US"/>
              <a:t>s</a:t>
            </a:r>
            <a:endParaRPr b="1" lang="en-IN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b="1" lang="en-IN">
              <a:solidFill>
                <a:srgbClr val="0000FF"/>
              </a:solidFill>
            </a:endParaRPr>
          </a:p>
          <a:p>
            <a:r>
              <a:rPr b="1" lang="en-US">
                <a:solidFill>
                  <a:srgbClr val="0000FF"/>
                </a:solidFill>
              </a:rPr>
              <a:t> </a:t>
            </a:r>
            <a:r>
              <a:rPr b="1" lang="en-US">
                <a:solidFill>
                  <a:srgbClr val="0000FF"/>
                </a:solidFill>
              </a:rPr>
              <a:t> </a:t>
            </a:r>
            <a:r>
              <a:rPr b="1" lang="en-US">
                <a:solidFill>
                  <a:srgbClr val="0000FF"/>
                </a:solidFill>
              </a:rPr>
              <a:t> </a:t>
            </a:r>
            <a:r>
              <a:rPr b="1" lang="en-US">
                <a:solidFill>
                  <a:srgbClr val="0000FF"/>
                </a:solidFill>
              </a:rPr>
              <a:t> </a:t>
            </a:r>
            <a:r>
              <a:rPr b="1" lang="en-US">
                <a:solidFill>
                  <a:srgbClr val="0000FF"/>
                </a:solidFill>
              </a:rPr>
              <a:t> </a:t>
            </a:r>
            <a:r>
              <a:rPr b="1" lang="en-US">
                <a:solidFill>
                  <a:srgbClr val="0000FF"/>
                </a:solidFill>
              </a:rPr>
              <a:t> </a:t>
            </a:r>
            <a:r>
              <a:rPr b="1" lang="en-US">
                <a:solidFill>
                  <a:srgbClr val="0000FF"/>
                </a:solidFill>
              </a:rPr>
              <a:t> </a:t>
            </a:r>
            <a:r>
              <a:rPr b="1" lang="en-US">
                <a:solidFill>
                  <a:srgbClr val="0000FF"/>
                </a:solidFill>
              </a:rPr>
              <a:t> </a:t>
            </a:r>
            <a:r>
              <a:rPr b="1" lang="en-US">
                <a:solidFill>
                  <a:srgbClr val="0000FF"/>
                </a:solidFill>
              </a:rPr>
              <a:t> </a:t>
            </a:r>
            <a:r>
              <a:rPr b="1" lang="en-US">
                <a:solidFill>
                  <a:srgbClr val="0000FF"/>
                </a:solidFill>
              </a:rPr>
              <a:t> </a:t>
            </a:r>
            <a:r>
              <a:rPr b="1" lang="en-US">
                <a:solidFill>
                  <a:srgbClr val="0000FF"/>
                </a:solidFill>
              </a:rPr>
              <a:t> </a:t>
            </a:r>
            <a:r>
              <a:rPr b="1" lang="en-US">
                <a:solidFill>
                  <a:srgbClr val="0000FF"/>
                </a:solidFill>
              </a:rPr>
              <a:t> </a:t>
            </a:r>
            <a:r>
              <a:rPr b="1" lang="en-US">
                <a:solidFill>
                  <a:srgbClr val="0000FF"/>
                </a:solidFill>
              </a:rPr>
              <a:t> </a:t>
            </a:r>
            <a:r>
              <a:rPr b="1" lang="en-US">
                <a:solidFill>
                  <a:srgbClr val="0000FF"/>
                </a:solidFill>
              </a:rPr>
              <a:t> </a:t>
            </a:r>
            <a:r>
              <a:rPr b="1" lang="en-US">
                <a:solidFill>
                  <a:srgbClr val="0000FF"/>
                </a:solidFill>
              </a:rPr>
              <a:t> </a:t>
            </a:r>
            <a:r>
              <a:rPr b="1" lang="en-US">
                <a:solidFill>
                  <a:srgbClr val="0000FF"/>
                </a:solidFill>
              </a:rPr>
              <a:t> </a:t>
            </a:r>
            <a:r>
              <a:rPr b="1" lang="en-US">
                <a:solidFill>
                  <a:srgbClr val="0000FF"/>
                </a:solidFill>
              </a:rPr>
              <a:t> </a:t>
            </a:r>
            <a:r>
              <a:rPr b="1" lang="en-US">
                <a:solidFill>
                  <a:srgbClr val="0000FF"/>
                </a:solidFill>
              </a:rPr>
              <a:t> </a:t>
            </a:r>
            <a:r>
              <a:rPr b="1" lang="en-US">
                <a:solidFill>
                  <a:srgbClr val="0000FF"/>
                </a:solidFill>
              </a:rPr>
              <a:t> </a:t>
            </a:r>
            <a:r>
              <a:rPr b="1" lang="en-US">
                <a:solidFill>
                  <a:srgbClr val="0000FF"/>
                </a:solidFill>
              </a:rPr>
              <a:t> </a:t>
            </a:r>
            <a:r>
              <a:rPr b="1" lang="en-US">
                <a:solidFill>
                  <a:srgbClr val="0000FF"/>
                </a:solidFill>
              </a:rPr>
              <a:t> </a:t>
            </a:r>
            <a:r>
              <a:rPr b="1" lang="en-US">
                <a:solidFill>
                  <a:srgbClr val="0000FF"/>
                </a:solidFill>
              </a:rPr>
              <a:t> </a:t>
            </a:r>
            <a:r>
              <a:rPr b="1" lang="en-US">
                <a:solidFill>
                  <a:srgbClr val="0000FF"/>
                </a:solidFill>
              </a:rPr>
              <a:t> </a:t>
            </a:r>
            <a:r>
              <a:rPr b="1" lang="en-US">
                <a:solidFill>
                  <a:srgbClr val="0000FF"/>
                </a:solidFill>
              </a:rPr>
              <a:t> </a:t>
            </a:r>
            <a:r>
              <a:rPr b="1" lang="en-US">
                <a:solidFill>
                  <a:srgbClr val="0000FF"/>
                </a:solidFill>
              </a:rPr>
              <a:t> </a:t>
            </a:r>
            <a:r>
              <a:rPr b="1" lang="en-US">
                <a:solidFill>
                  <a:srgbClr val="0000FF"/>
                </a:solidFill>
              </a:rPr>
              <a:t> </a:t>
            </a:r>
            <a:r>
              <a:rPr b="1" lang="en-US">
                <a:solidFill>
                  <a:srgbClr val="0000FF"/>
                </a:solidFill>
              </a:rPr>
              <a:t> </a:t>
            </a:r>
            <a:r>
              <a:rPr b="1" lang="en-US">
                <a:solidFill>
                  <a:srgbClr val="0000FF"/>
                </a:solidFill>
              </a:rPr>
              <a:t> </a:t>
            </a:r>
            <a:r>
              <a:rPr b="1" lang="en-US">
                <a:solidFill>
                  <a:srgbClr val="0000FF"/>
                </a:solidFill>
              </a:rPr>
              <a:t> </a:t>
            </a:r>
            <a:r>
              <a:rPr b="1" lang="en-US">
                <a:solidFill>
                  <a:srgbClr val="0000FF"/>
                </a:solidFill>
              </a:rPr>
              <a:t> </a:t>
            </a:r>
            <a:r>
              <a:rPr b="1" lang="en-US">
                <a:solidFill>
                  <a:srgbClr val="0000FF"/>
                </a:solidFill>
              </a:rPr>
              <a:t> </a:t>
            </a:r>
            <a:r>
              <a:rPr b="1" lang="en-US">
                <a:solidFill>
                  <a:srgbClr val="0000FF"/>
                </a:solidFill>
              </a:rPr>
              <a:t>H</a:t>
            </a:r>
            <a:r>
              <a:rPr b="1" lang="en-US">
                <a:solidFill>
                  <a:srgbClr val="0000FF"/>
                </a:solidFill>
              </a:rPr>
              <a:t>e</a:t>
            </a:r>
            <a:r>
              <a:rPr b="1" lang="en-US">
                <a:solidFill>
                  <a:srgbClr val="0000FF"/>
                </a:solidFill>
              </a:rPr>
              <a:t>m</a:t>
            </a:r>
            <a:r>
              <a:rPr b="1" lang="en-US">
                <a:solidFill>
                  <a:srgbClr val="0000FF"/>
                </a:solidFill>
              </a:rPr>
              <a:t>a</a:t>
            </a:r>
            <a:r>
              <a:rPr b="1" lang="en-US">
                <a:solidFill>
                  <a:srgbClr val="0000FF"/>
                </a:solidFill>
              </a:rPr>
              <a:t>l</a:t>
            </a:r>
            <a:r>
              <a:rPr b="1" lang="en-US">
                <a:solidFill>
                  <a:srgbClr val="0000FF"/>
                </a:solidFill>
              </a:rPr>
              <a:t>a</a:t>
            </a:r>
            <a:r>
              <a:rPr b="1" lang="en-US">
                <a:solidFill>
                  <a:srgbClr val="0000FF"/>
                </a:solidFill>
              </a:rPr>
              <a:t>tha.M</a:t>
            </a:r>
            <a:r>
              <a:rPr b="1" lang="en-US">
                <a:solidFill>
                  <a:srgbClr val="0000FF"/>
                </a:solidFill>
              </a:rPr>
              <a:t> </a:t>
            </a:r>
            <a:endParaRPr b="1" lang="en-IN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p>
            <a:pPr indent="0" marL="0">
              <a:buNone/>
            </a:pPr>
            <a:endParaRPr dirty="0" sz="2000" lang="en-IN"/>
          </a:p>
          <a:p>
            <a:pPr indent="0" marL="0">
              <a:buNone/>
            </a:pPr>
            <a:r>
              <a:rPr altLang="en-US" b="1" sz="2000" lang="zh-CN"/>
              <a:t>Output:</a:t>
            </a:r>
            <a:endParaRPr altLang="en-US" b="1" sz="2000" lang="zh-CN"/>
          </a:p>
          <a:p>
            <a:pPr indent="0" marL="0">
              <a:buNone/>
            </a:pPr>
            <a:endParaRPr altLang="en-US" sz="2000" lang="zh-CN"/>
          </a:p>
          <a:p>
            <a:pPr indent="0" marL="0">
              <a:buNone/>
            </a:pPr>
            <a:r>
              <a:rPr altLang="en-US" sz="2000" lang="zh-CN"/>
              <a:t>Enter First Integer: 10</a:t>
            </a:r>
            <a:endParaRPr altLang="en-US" sz="2000" lang="zh-CN"/>
          </a:p>
          <a:p>
            <a:pPr indent="0" marL="0">
              <a:buNone/>
            </a:pPr>
            <a:r>
              <a:rPr altLang="en-US" sz="2000" lang="zh-CN"/>
              <a:t>Enter Second Integer: 20</a:t>
            </a:r>
            <a:endParaRPr altLang="en-US" sz="2000" lang="zh-CN"/>
          </a:p>
          <a:p>
            <a:pPr indent="0" marL="0">
              <a:buNone/>
            </a:pPr>
            <a:r>
              <a:rPr altLang="en-US" sz="2000" lang="zh-CN"/>
              <a:t>Enter Third Integer: 30</a:t>
            </a:r>
            <a:endParaRPr altLang="en-US" sz="2000" lang="zh-CN"/>
          </a:p>
          <a:p>
            <a:pPr indent="0" marL="0">
              <a:buNone/>
            </a:pPr>
            <a:r>
              <a:rPr altLang="en-US" sz="2000" lang="zh-CN"/>
              <a:t>The sum is 60</a:t>
            </a:r>
            <a:endParaRPr altLang="en-US" sz="2000" lang="zh-CN"/>
          </a:p>
          <a:p>
            <a:pPr indent="0" marL="0">
              <a:buNone/>
            </a:pPr>
            <a:r>
              <a:rPr altLang="en-US" sz="2000" lang="zh-CN"/>
              <a:t> The average is 20</a:t>
            </a:r>
            <a:endParaRPr altLang="en-US" sz="2000" lang="zh-CN"/>
          </a:p>
          <a:p>
            <a:pPr indent="0" marL="0">
              <a:buNone/>
            </a:pPr>
            <a:r>
              <a:rPr altLang="en-US" sz="2000" lang="zh-CN"/>
              <a:t> The product is 6000</a:t>
            </a:r>
            <a:endParaRPr altLang="en-US" sz="2000" lang="zh-CN"/>
          </a:p>
          <a:p>
            <a:pPr indent="0" marL="0">
              <a:buNone/>
            </a:pPr>
            <a:r>
              <a:rPr altLang="en-US" sz="2000" lang="zh-CN"/>
              <a:t> Largest of three integers is 30</a:t>
            </a:r>
            <a:endParaRPr altLang="en-US" sz="2000" lang="zh-CN"/>
          </a:p>
          <a:p>
            <a:pPr indent="0" marL="0">
              <a:buNone/>
            </a:pPr>
            <a:r>
              <a:rPr altLang="en-US" sz="2000" lang="zh-CN"/>
              <a:t> Smallest of three integers is 10</a:t>
            </a:r>
            <a:endParaRPr altLang="en-US" sz="2000" lang="zh-CN"/>
          </a:p>
          <a:p>
            <a:pPr indent="0" marL="0">
              <a:buNone/>
            </a:pPr>
            <a:r>
              <a:rPr altLang="en-US" sz="2000" lang="zh-CN"/>
              <a:t> </a:t>
            </a:r>
            <a:endParaRPr altLang="en-US" sz="2000" lang="zh-CN"/>
          </a:p>
          <a:p>
            <a:pPr indent="0" marL="0">
              <a:buNone/>
            </a:pPr>
            <a:endParaRPr altLang="en-US" sz="2000" lang="zh-CN"/>
          </a:p>
          <a:p>
            <a:pPr indent="0" marL="0">
              <a:buNone/>
            </a:pPr>
            <a:endParaRPr altLang="en-US" sz="2000" lang="zh-CN"/>
          </a:p>
          <a:p>
            <a:pPr indent="0" marL="0">
              <a:buNone/>
            </a:pPr>
            <a:endParaRPr altLang="en-US" sz="2000" lang="zh-CN"/>
          </a:p>
          <a:p>
            <a:pPr indent="0" marL="0">
              <a:buNone/>
            </a:pPr>
            <a:endParaRPr altLang="en-US" sz="2000" lang="zh-CN"/>
          </a:p>
          <a:p>
            <a:pPr indent="0" marL="0">
              <a:buNone/>
            </a:pPr>
            <a:endParaRPr altLang="en-US" sz="2000" lang="zh-CN"/>
          </a:p>
          <a:p>
            <a:pPr indent="0" marL="0">
              <a:buNone/>
            </a:pPr>
            <a:endParaRPr altLang="en-US" sz="2000" lang="zh-CN"/>
          </a:p>
          <a:p>
            <a:pPr indent="0" marL="0">
              <a:buNone/>
            </a:pPr>
            <a:endParaRPr altLang="en-US" sz="2000" lang="zh-CN"/>
          </a:p>
          <a:p>
            <a:pPr indent="0" marL="0">
              <a:buNone/>
            </a:pPr>
            <a:endParaRPr altLang="en-US" sz="2000" lang="zh-CN"/>
          </a:p>
          <a:p>
            <a:pPr indent="0" marL="0">
              <a:buNone/>
            </a:pPr>
            <a:endParaRPr altLang="en-US" sz="2000" 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"/>
          <p:cNvSpPr>
            <a:spLocks noGrp="1"/>
          </p:cNvSpPr>
          <p:nvPr>
            <p:ph idx="1"/>
          </p:nvPr>
        </p:nvSpPr>
        <p:spPr>
          <a:xfrm>
            <a:off x="457200" y="713215"/>
            <a:ext cx="7928779" cy="5412948"/>
          </a:xfrm>
        </p:spPr>
        <p:txBody>
          <a:bodyPr>
            <a:normAutofit/>
          </a:bodyPr>
          <a:p>
            <a:pPr indent="0" marL="0">
              <a:buNone/>
            </a:pPr>
            <a:r>
              <a:rPr b="1" sz="1800" lang="en-GB"/>
              <a:t>5) Write a Java application that uses looping to print the following table of values: </a:t>
            </a:r>
            <a:endParaRPr b="1" sz="1800" lang="en-GB"/>
          </a:p>
          <a:p>
            <a:pPr indent="0" marL="0">
              <a:buNone/>
            </a:pPr>
            <a:endParaRPr b="1" sz="1800" lang="en-GB"/>
          </a:p>
          <a:p>
            <a:pPr indent="0" marL="0">
              <a:buNone/>
            </a:pPr>
            <a:r>
              <a:rPr altLang="en-US" sz="1914" lang="zh-CN"/>
              <a:t>public class </a:t>
            </a:r>
            <a:r>
              <a:rPr altLang="en-GB" sz="1914" lang="en-US"/>
              <a:t>p</a:t>
            </a:r>
            <a:r>
              <a:rPr altLang="en-GB" sz="1914" lang="en-US"/>
              <a:t>r</a:t>
            </a:r>
            <a:r>
              <a:rPr altLang="en-GB" sz="1914" lang="en-US"/>
              <a:t>o</a:t>
            </a:r>
            <a:r>
              <a:rPr altLang="en-GB" sz="1914" lang="en-US"/>
              <a:t>g</a:t>
            </a:r>
            <a:r>
              <a:rPr altLang="en-GB" sz="1914" lang="en-US"/>
              <a:t>r</a:t>
            </a:r>
            <a:r>
              <a:rPr altLang="en-GB" sz="1914" lang="en-US"/>
              <a:t>a</a:t>
            </a:r>
            <a:r>
              <a:rPr altLang="en-GB" sz="1914" lang="en-US"/>
              <a:t>m</a:t>
            </a:r>
            <a:r>
              <a:rPr altLang="en-GB" sz="1914" lang="en-US"/>
              <a:t>2</a:t>
            </a:r>
            <a:endParaRPr altLang="en-US" sz="1914" lang="zh-CN"/>
          </a:p>
          <a:p>
            <a:pPr indent="0" marL="0">
              <a:buNone/>
            </a:pPr>
            <a:r>
              <a:rPr altLang="en-US" sz="1914" lang="zh-CN"/>
              <a:t> { </a:t>
            </a:r>
            <a:endParaRPr altLang="en-US" sz="1914" lang="zh-CN"/>
          </a:p>
          <a:p>
            <a:pPr indent="0" marL="0">
              <a:buNone/>
            </a:pPr>
            <a:r>
              <a:rPr altLang="en-US" sz="1914" lang="zh-CN"/>
              <a:t>public static void main(String[] args) </a:t>
            </a:r>
            <a:endParaRPr altLang="en-US" sz="1914" lang="zh-CN"/>
          </a:p>
          <a:p>
            <a:pPr indent="0" marL="0">
              <a:buNone/>
            </a:pPr>
            <a:r>
              <a:rPr altLang="en-US" sz="1914" lang="zh-CN"/>
              <a:t>{ </a:t>
            </a:r>
            <a:endParaRPr altLang="en-US" sz="1914" lang="zh-CN"/>
          </a:p>
          <a:p>
            <a:pPr indent="0" marL="0">
              <a:buNone/>
            </a:pPr>
            <a:r>
              <a:rPr altLang="en-US" sz="1914" lang="zh-CN"/>
              <a:t>int counter=1; </a:t>
            </a:r>
            <a:endParaRPr altLang="en-US" sz="1914" lang="zh-CN"/>
          </a:p>
          <a:p>
            <a:pPr indent="0" marL="0">
              <a:buNone/>
            </a:pPr>
            <a:r>
              <a:rPr altLang="en-US" sz="1914" lang="zh-CN"/>
              <a:t>System.out.printf(“N\t10*N\t100*N\t1000*N\n\n”,</a:t>
            </a:r>
            <a:r>
              <a:rPr altLang="en-US" sz="1914" lang="zh-CN"/>
              <a:t> </a:t>
            </a:r>
            <a:r>
              <a:rPr altLang="en-US" sz="2000" lang="zh-CN"/>
              <a:t>counter, counter*10,</a:t>
            </a:r>
            <a:endParaRPr altLang="en-US" sz="1914" lang="zh-CN"/>
          </a:p>
          <a:p>
            <a:pPr indent="0" marL="0">
              <a:buNone/>
            </a:pPr>
            <a:r>
              <a:rPr altLang="en-US" sz="2000" lang="zh-CN"/>
              <a:t>counter*100, counter*1000);</a:t>
            </a:r>
            <a:endParaRPr altLang="en-US" sz="2000" lang="zh-CN"/>
          </a:p>
          <a:p>
            <a:pPr indent="0" marL="0">
              <a:buNone/>
            </a:pPr>
            <a:r>
              <a:rPr altLang="en-US" sz="2000" lang="zh-CN"/>
              <a:t>display header</a:t>
            </a:r>
            <a:endParaRPr altLang="en-US" lang="zh-CN"/>
          </a:p>
          <a:p>
            <a:pPr indent="0" marL="0">
              <a:buNone/>
            </a:pPr>
            <a:r>
              <a:rPr altLang="en-US" sz="2000" lang="zh-CN"/>
              <a:t>for (counter=1; counter&lt;=5;counter++)</a:t>
            </a:r>
            <a:endParaRPr altLang="en-US" lang="zh-CN"/>
          </a:p>
          <a:p>
            <a:pPr indent="0" marL="0">
              <a:buNone/>
            </a:pPr>
            <a:r>
              <a:rPr altLang="en-US" sz="2000" lang="zh-CN"/>
              <a:t>{</a:t>
            </a:r>
            <a:endParaRPr altLang="en-US" lang="zh-CN"/>
          </a:p>
          <a:p>
            <a:endParaRPr altLang="en-US" lang="zh-CN"/>
          </a:p>
          <a:p>
            <a:endParaRPr altLang="en-US" lang="zh-CN"/>
          </a:p>
          <a:p>
            <a:endParaRPr altLang="en-US" lang="zh-CN"/>
          </a:p>
          <a:p>
            <a:endParaRPr altLang="en-US" lang="zh-CN"/>
          </a:p>
          <a:p>
            <a:endParaRPr altLang="en-US" 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"/>
          <p:cNvSpPr>
            <a:spLocks noGrp="1"/>
          </p:cNvSpPr>
          <p:nvPr>
            <p:ph idx="1"/>
          </p:nvPr>
        </p:nvSpPr>
        <p:spPr>
          <a:xfrm>
            <a:off x="457200" y="473489"/>
            <a:ext cx="7964877" cy="5652674"/>
          </a:xfrm>
        </p:spPr>
        <p:txBody>
          <a:bodyPr>
            <a:normAutofit fontScale="95000" lnSpcReduction="20000"/>
          </a:bodyPr>
          <a:p>
            <a:pPr indent="0" marL="0">
              <a:buNone/>
            </a:pPr>
            <a:r>
              <a:rPr sz="2000" lang="en-GB"/>
              <a:t>five times, 1 to 5</a:t>
            </a:r>
            <a:endParaRPr sz="2000" lang="en-GB"/>
          </a:p>
          <a:p>
            <a:pPr indent="0" marL="0">
              <a:buNone/>
            </a:pPr>
            <a:r>
              <a:rPr sz="2000" lang="en-GB"/>
              <a:t>System.out.printf(“%d\t%d\t%d\t%d\n”, counter, counter*10, counter*100,</a:t>
            </a:r>
            <a:endParaRPr sz="2000" lang="en-GB"/>
          </a:p>
          <a:p>
            <a:pPr indent="0" marL="0">
              <a:buNone/>
            </a:pPr>
            <a:r>
              <a:rPr sz="2000" lang="en-GB"/>
              <a:t>counter*1000); // display the table of values</a:t>
            </a:r>
            <a:endParaRPr sz="2000" lang="en-GB"/>
          </a:p>
          <a:p>
            <a:pPr indent="0" marL="0">
              <a:buNone/>
            </a:pPr>
            <a:r>
              <a:rPr sz="2000" lang="en-GB"/>
              <a:t>}</a:t>
            </a:r>
            <a:endParaRPr sz="2000" lang="en-GB"/>
          </a:p>
          <a:p>
            <a:pPr indent="0" marL="0">
              <a:buNone/>
            </a:pPr>
            <a:r>
              <a:rPr sz="2000" lang="en-GB"/>
              <a:t>}</a:t>
            </a:r>
            <a:endParaRPr sz="2000" lang="en-GB"/>
          </a:p>
          <a:p>
            <a:pPr indent="0" marL="0">
              <a:buNone/>
            </a:pPr>
            <a:r>
              <a:rPr sz="2000" lang="en-GB"/>
              <a:t>}</a:t>
            </a:r>
            <a:endParaRPr sz="2000" lang="en-GB"/>
          </a:p>
          <a:p>
            <a:pPr indent="0" marL="0">
              <a:buNone/>
            </a:pPr>
            <a:endParaRPr sz="2000" lang="en-GB"/>
          </a:p>
          <a:p>
            <a:pPr indent="0" marL="0">
              <a:buNone/>
            </a:pPr>
            <a:r>
              <a:rPr b="1" sz="2000" lang="en-US"/>
              <a:t>O</a:t>
            </a:r>
            <a:r>
              <a:rPr b="1" sz="2000" lang="en-US"/>
              <a:t>U</a:t>
            </a:r>
            <a:r>
              <a:rPr b="1" sz="2000" lang="en-US"/>
              <a:t>T</a:t>
            </a:r>
            <a:r>
              <a:rPr b="1" sz="2000" lang="en-US"/>
              <a:t>P</a:t>
            </a:r>
            <a:r>
              <a:rPr b="1" sz="2000" lang="en-US"/>
              <a:t>U</a:t>
            </a:r>
            <a:r>
              <a:rPr b="1" sz="2000" lang="en-US"/>
              <a:t>T</a:t>
            </a:r>
            <a:r>
              <a:rPr b="1" sz="2000" lang="en-US"/>
              <a:t>:</a:t>
            </a:r>
            <a:endParaRPr sz="2000" lang="en-GB"/>
          </a:p>
          <a:p>
            <a:pPr indent="0" marL="0">
              <a:buNone/>
            </a:pPr>
            <a:endParaRPr sz="2000" lang="en-GB"/>
          </a:p>
          <a:p>
            <a:pPr indent="0" marL="0">
              <a:buNone/>
            </a:pPr>
            <a:r>
              <a:rPr sz="2000" lang="en-US"/>
              <a:t>N	10*N	100*N	1000*N</a:t>
            </a:r>
            <a:endParaRPr sz="2000" lang="en-GB"/>
          </a:p>
          <a:p>
            <a:pPr indent="0" marL="0">
              <a:buNone/>
            </a:pPr>
            <a:r>
              <a:rPr sz="2000" lang="en-US"/>
              <a:t>1	10	100	1000</a:t>
            </a:r>
            <a:endParaRPr sz="2000" lang="en-GB"/>
          </a:p>
          <a:p>
            <a:pPr indent="0" marL="0">
              <a:buNone/>
            </a:pPr>
            <a:r>
              <a:rPr sz="2000" lang="en-US"/>
              <a:t>2	20	200	2000</a:t>
            </a:r>
            <a:endParaRPr sz="2000" lang="en-GB"/>
          </a:p>
          <a:p>
            <a:pPr indent="0" marL="0">
              <a:buNone/>
            </a:pPr>
            <a:r>
              <a:rPr sz="2000" lang="en-US"/>
              <a:t>3	30	300	3000</a:t>
            </a:r>
            <a:endParaRPr sz="2000" lang="en-GB"/>
          </a:p>
          <a:p>
            <a:pPr indent="0" marL="0">
              <a:buNone/>
            </a:pPr>
            <a:r>
              <a:rPr sz="2000" lang="en-US"/>
              <a:t>4	40	400	4000</a:t>
            </a:r>
            <a:endParaRPr sz="2000" lang="en-GB"/>
          </a:p>
          <a:p>
            <a:pPr indent="0" marL="0">
              <a:buNone/>
            </a:pPr>
            <a:r>
              <a:rPr sz="2000" lang="en-US"/>
              <a:t>5	50	500	5000</a:t>
            </a:r>
            <a:endParaRPr sz="2000"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90000" lnSpcReduction="10000"/>
          </a:bodyPr>
          <a:p>
            <a:pPr indent="0" marL="0">
              <a:buNone/>
            </a:pPr>
            <a:r>
              <a:rPr altLang="en-GB" b="1" lang="en-US"/>
              <a:t>1</a:t>
            </a:r>
            <a:r>
              <a:rPr altLang="en-GB" b="1" lang="en-US"/>
              <a:t>.</a:t>
            </a:r>
            <a:r>
              <a:rPr altLang="en-US" b="1" lang="zh-CN"/>
              <a:t>Write a program that calculates and prints the product of three integers</a:t>
            </a:r>
            <a:endParaRPr altLang="en-US" b="1" lang="zh-CN"/>
          </a:p>
          <a:p>
            <a:pPr indent="0" marL="0">
              <a:buNone/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mport </a:t>
            </a:r>
            <a:r>
              <a:rPr dirty="0" sz="20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java.util.Scanner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altLang="en-US" lang="zh-CN"/>
          </a:p>
          <a:p>
            <a:pPr indent="0" marL="0">
              <a:buNone/>
            </a:pP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</a:p>
          <a:p>
            <a:pPr indent="0" marL="0">
              <a:buNone/>
            </a:pP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indent="0" marL="0">
              <a:buNone/>
            </a:pP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</a:t>
            </a:r>
            <a:r>
              <a:rPr dirty="0" sz="20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dirty="0" sz="200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indent="0" marL="0">
              <a:buNone/>
            </a:pP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Scanner 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= new Scanner(System.in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indent="0" marL="0">
              <a:buNone/>
            </a:pP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("Input first number: "); </a:t>
            </a:r>
            <a:endParaRPr dirty="0" sz="200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sz="2000" lang="en-IN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num1 = </a:t>
            </a:r>
            <a:r>
              <a:rPr dirty="0" sz="20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in.nextInt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dirty="0" sz="200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sz="2000" lang="en-IN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("Input second number: 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indent="0" marL="0">
              <a:buNone/>
            </a:pP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num2 = </a:t>
            </a:r>
            <a:r>
              <a:rPr dirty="0" sz="20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in.nextInt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indent="0" marL="0">
              <a:buNone/>
            </a:pPr>
            <a:r>
              <a:rPr dirty="0" sz="2000" lang="en-IN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("Input third number: ");</a:t>
            </a:r>
          </a:p>
          <a:p>
            <a:pPr indent="0" marL="0">
              <a:buNone/>
            </a:pP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IN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num3 = </a:t>
            </a:r>
            <a:r>
              <a:rPr dirty="0" sz="2000" lang="en-IN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in.nextInt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indent="0" marL="0">
              <a:buNone/>
            </a:pPr>
            <a:r>
              <a:rPr dirty="0" sz="2000" lang="en-IN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(num1 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+ " x " + num2 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+”x”+num3+ 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" = " + num1 * 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num2*num3); </a:t>
            </a:r>
          </a:p>
          <a:p>
            <a:pPr indent="0" marL="0">
              <a:buNone/>
            </a:pP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indent="0" marL="0">
              <a:buNone/>
            </a:pP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output</a:t>
            </a:r>
            <a:endParaRPr dirty="0" lang="en-IN"/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IN" smtClean="0"/>
              <a:t>Input first number: 25 </a:t>
            </a:r>
          </a:p>
          <a:p>
            <a:pPr indent="0" marL="0">
              <a:buNone/>
            </a:pPr>
            <a:r>
              <a:rPr dirty="0" lang="en-IN" smtClean="0"/>
              <a:t>Input second number: 5</a:t>
            </a:r>
          </a:p>
          <a:p>
            <a:pPr indent="0" marL="0">
              <a:buNone/>
            </a:pPr>
            <a:r>
              <a:rPr dirty="0" lang="en-IN" smtClean="0"/>
              <a:t>Input third number: 5</a:t>
            </a:r>
          </a:p>
          <a:p>
            <a:pPr indent="0" marL="0">
              <a:buNone/>
            </a:pPr>
            <a:endParaRPr dirty="0" lang="en-IN" smtClean="0"/>
          </a:p>
          <a:p>
            <a:pPr indent="0" marL="0">
              <a:buNone/>
            </a:pPr>
            <a:r>
              <a:rPr dirty="0" lang="en-IN" smtClean="0"/>
              <a:t> 25 *5*5 = 625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p>
            <a:pPr indent="0" marL="0">
              <a:buNone/>
            </a:pP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ava program to convert Fahrenheit to Celsius. </a:t>
            </a:r>
            <a:endParaRPr altLang="en-US" lang="zh-CN"/>
          </a:p>
          <a:p>
            <a:pPr indent="0" marL="0">
              <a:buNone/>
            </a:pPr>
            <a:endParaRPr altLang="en-US" lang="zh-CN"/>
          </a:p>
          <a:p>
            <a:pPr indent="0" marL="0">
              <a:buNone/>
            </a:pPr>
            <a:r>
              <a:rPr dirty="0" sz="1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dirty="0" sz="18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java.util.Scanner</a:t>
            </a:r>
            <a:r>
              <a:rPr dirty="0" sz="1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dirty="0" sz="180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sz="1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dirty="0" sz="1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dirty="0" sz="18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TemperatureConverter</a:t>
            </a:r>
            <a:r>
              <a:rPr dirty="0" sz="1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indent="0" marL="0">
              <a:buNone/>
            </a:pPr>
            <a:r>
              <a:rPr dirty="0" sz="1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</a:t>
            </a:r>
            <a:r>
              <a:rPr dirty="0" sz="18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dirty="0" sz="1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dirty="0" sz="180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sz="1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indent="0" marL="0">
              <a:buNone/>
            </a:pPr>
            <a:r>
              <a:rPr dirty="0" sz="1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Scanner </a:t>
            </a:r>
            <a:r>
              <a:rPr dirty="0" sz="1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= new Scanner(System.in); </a:t>
            </a:r>
            <a:endParaRPr dirty="0" sz="180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sz="1800" lang="en-IN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dirty="0" sz="1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("Enter temperature in Fahrenheit: "); </a:t>
            </a:r>
            <a:endParaRPr dirty="0" sz="180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sz="1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dirty="0" sz="1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 = </a:t>
            </a:r>
            <a:r>
              <a:rPr dirty="0" sz="18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in.nextFloat</a:t>
            </a:r>
            <a:r>
              <a:rPr dirty="0" sz="1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dirty="0" sz="180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sz="1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dirty="0" sz="1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 = (F - 32) * (9f / 5); </a:t>
            </a:r>
            <a:endParaRPr dirty="0" sz="180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sz="1800" lang="en-IN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dirty="0" sz="1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 </a:t>
            </a:r>
            <a:r>
              <a:rPr dirty="0" sz="1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+ " degree Fahrenheit is equal to " + C + " degree Celsius."); </a:t>
            </a:r>
            <a:endParaRPr dirty="0" sz="180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sz="1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indent="0" marL="0">
              <a:buNone/>
            </a:pPr>
            <a:r>
              <a:rPr dirty="0" sz="1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output</a:t>
            </a:r>
            <a:endParaRPr dirty="0" lang="en-IN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 temperature in Fahrenheit: 255.5 </a:t>
            </a:r>
          </a:p>
          <a:p>
            <a:pPr indent="0" marL="0">
              <a:buNone/>
            </a:pPr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255.5 degree Fahrenheit is equal to 402.3 degree Celsius.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b="1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b="1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b="1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Write an application that asks the user to enter two integers, obtains them from the user and prints their sum, product, difference and quotient (division)</a:t>
            </a:r>
            <a:endParaRPr b="1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rmAutofit fontScale="95000" lnSpcReduction="10000"/>
          </a:bodyPr>
          <a:p>
            <a:pPr indent="0" marL="0">
              <a:buNone/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dirty="0" sz="20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java.util.Scanner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indent="0" marL="0">
              <a:buNone/>
            </a:pP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number{</a:t>
            </a:r>
          </a:p>
          <a:p>
            <a:pPr indent="0" marL="0">
              <a:buNone/>
            </a:pP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 [] </a:t>
            </a:r>
            <a:r>
              <a:rPr dirty="0" sz="2000" lang="en-IN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indent="0" marL="0">
              <a:buNone/>
            </a:pP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Scanner input=new scanner(System.in);</a:t>
            </a:r>
          </a:p>
          <a:p>
            <a:pPr indent="0" marL="0">
              <a:buNone/>
            </a:pPr>
            <a:r>
              <a:rPr dirty="0" sz="20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000" lang="en-IN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num1;</a:t>
            </a:r>
          </a:p>
          <a:p>
            <a:pPr indent="0" marL="0">
              <a:buNone/>
            </a:pPr>
            <a:r>
              <a:rPr dirty="0" sz="20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000" lang="en-IN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num2;</a:t>
            </a:r>
          </a:p>
          <a:p>
            <a:pPr indent="0" marL="0">
              <a:buNone/>
            </a:pPr>
            <a:r>
              <a:rPr dirty="0" sz="20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000" lang="en-IN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sum;</a:t>
            </a:r>
          </a:p>
          <a:p>
            <a:pPr indent="0" marL="0">
              <a:buNone/>
            </a:pPr>
            <a:r>
              <a:rPr dirty="0" sz="20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000" lang="en-IN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product;</a:t>
            </a:r>
          </a:p>
          <a:p>
            <a:pPr indent="0" marL="0">
              <a:buNone/>
            </a:pPr>
            <a:r>
              <a:rPr dirty="0" sz="20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000" lang="en-IN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difference;</a:t>
            </a:r>
          </a:p>
          <a:p>
            <a:pPr indent="0" marL="0">
              <a:buNone/>
            </a:pPr>
            <a:r>
              <a:rPr dirty="0" sz="20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000" lang="en-IN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quotient;</a:t>
            </a:r>
          </a:p>
          <a:p>
            <a:pPr indent="0" marL="0">
              <a:buNone/>
            </a:pPr>
            <a:r>
              <a:rPr dirty="0" sz="2000" lang="en-IN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(“Enter first integer:”);</a:t>
            </a:r>
          </a:p>
          <a:p>
            <a:pPr indent="0" marL="0">
              <a:buNone/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um1=</a:t>
            </a:r>
            <a:r>
              <a:rPr dirty="0" sz="2000" lang="en-IN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input.nextInt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indent="0" marL="0">
              <a:buNone/>
            </a:pPr>
            <a:r>
              <a:rPr dirty="0" sz="2000" lang="en-IN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(“Enter second integer:”);</a:t>
            </a:r>
          </a:p>
          <a:p>
            <a:pPr indent="0" marL="0">
              <a:buNone/>
            </a:pP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num2=</a:t>
            </a:r>
            <a:r>
              <a:rPr dirty="0" sz="2000" lang="en-IN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input.nextInt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indent="0" marL="0">
              <a:buNone/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um=num1+num2;</a:t>
            </a:r>
          </a:p>
          <a:p>
            <a:pPr indent="0" marL="0">
              <a:buNone/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roduct=num1 *num2;</a:t>
            </a:r>
          </a:p>
          <a:p>
            <a:pPr indent="0" marL="0">
              <a:buNone/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ifference=num1-num2;</a:t>
            </a:r>
          </a:p>
          <a:p>
            <a:pPr indent="0" marL="0">
              <a:buNone/>
            </a:pP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Quotient=num1/num2;</a:t>
            </a:r>
          </a:p>
          <a:p>
            <a:pPr indent="0" marL="0">
              <a:buNone/>
            </a:pPr>
            <a:endParaRPr dirty="0" sz="200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idx="1"/>
          </p:nvPr>
        </p:nvSpPr>
        <p:spPr>
          <a:xfrm>
            <a:off x="457200" y="476250"/>
            <a:ext cx="8229600" cy="5649913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System.out.printf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("Sum is %d\n", +sum</a:t>
            </a:r>
            <a:r>
              <a:rPr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indent="0" marL="0">
              <a:buNone/>
            </a:pPr>
            <a:r>
              <a:rPr dirty="0" sz="2000" lang="en-US" err="1"/>
              <a:t>System.out.printf</a:t>
            </a:r>
            <a:r>
              <a:rPr dirty="0" sz="2000" lang="en-US" smtClean="0"/>
              <a:t>(“product </a:t>
            </a:r>
            <a:r>
              <a:rPr dirty="0" sz="2000" lang="en-US"/>
              <a:t>is %d\n", </a:t>
            </a:r>
            <a:r>
              <a:rPr dirty="0" sz="2000" lang="en-US" smtClean="0"/>
              <a:t>+product); </a:t>
            </a:r>
          </a:p>
          <a:p>
            <a:pPr indent="0" marL="0">
              <a:buNone/>
            </a:pPr>
            <a:r>
              <a:rPr dirty="0" sz="2000" lang="en-US" err="1" smtClean="0"/>
              <a:t>System.out.printf</a:t>
            </a:r>
            <a:r>
              <a:rPr dirty="0" sz="2000" lang="en-US" smtClean="0"/>
              <a:t>(“</a:t>
            </a:r>
            <a:r>
              <a:rPr dirty="0" sz="2000" lang="en-US" err="1"/>
              <a:t>D</a:t>
            </a:r>
            <a:r>
              <a:rPr dirty="0" sz="2000" lang="en-US" err="1" smtClean="0"/>
              <a:t>iffference</a:t>
            </a:r>
            <a:r>
              <a:rPr dirty="0" sz="2000" lang="en-US" smtClean="0"/>
              <a:t> </a:t>
            </a:r>
            <a:r>
              <a:rPr dirty="0" sz="2000" lang="en-US"/>
              <a:t>is %d\n", </a:t>
            </a:r>
            <a:r>
              <a:rPr dirty="0" sz="2000" lang="en-US" smtClean="0"/>
              <a:t>+difference);</a:t>
            </a:r>
          </a:p>
          <a:p>
            <a:pPr indent="0" marL="0">
              <a:buNone/>
            </a:pPr>
            <a:r>
              <a:rPr dirty="0" sz="2000" lang="en-US" err="1"/>
              <a:t>System.out.printf</a:t>
            </a:r>
            <a:r>
              <a:rPr dirty="0" sz="2000" lang="en-US" smtClean="0"/>
              <a:t>(“Quotient </a:t>
            </a:r>
            <a:r>
              <a:rPr dirty="0" sz="2000" lang="en-US"/>
              <a:t>is %d\n", </a:t>
            </a:r>
            <a:r>
              <a:rPr dirty="0" sz="2000" lang="en-US" smtClean="0"/>
              <a:t>+quotient);</a:t>
            </a:r>
          </a:p>
          <a:p>
            <a:pPr indent="0" marL="0">
              <a:buNone/>
            </a:pPr>
            <a:r>
              <a:rPr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indent="0" marL="0">
              <a:buNone/>
            </a:pPr>
            <a:r>
              <a:rPr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indent="0" marL="0">
              <a:buNone/>
            </a:pP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b="1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indent="0" marL="0">
              <a:buNone/>
            </a:pPr>
            <a:r>
              <a:rPr altLang="en-US" dirty="0" sz="2000" 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Enter first integer: 5</a:t>
            </a:r>
            <a:endParaRPr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altLang="en-US" dirty="0" sz="2000" 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Enter second integer: </a:t>
            </a:r>
            <a:r>
              <a:rPr altLang="en-GB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altLang="en-US" dirty="0" sz="2000" 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Sum is 8</a:t>
            </a:r>
            <a:endParaRPr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altLang="en-US" dirty="0" sz="2000" 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Product is 15</a:t>
            </a:r>
            <a:endParaRPr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altLang="en-US" dirty="0" sz="2000" 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Difference is 2</a:t>
            </a:r>
            <a:endParaRPr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altLang="en-US" dirty="0" sz="2000" lang="zh-CN">
                <a:latin typeface="Times New Roman" panose="02020603050405020304" pitchFamily="18" charset="0"/>
                <a:cs typeface="Times New Roman" panose="02020603050405020304" pitchFamily="18" charset="0"/>
              </a:rPr>
              <a:t>Quotient is 1</a:t>
            </a:r>
            <a:endParaRPr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lang="zh-CN"/>
          </a:p>
          <a:p>
            <a:endParaRPr altLang="en-US" lang="zh-CN"/>
          </a:p>
          <a:p>
            <a:endParaRPr altLang="en-US" lang="zh-CN"/>
          </a:p>
          <a:p>
            <a:endParaRPr altLang="en-US" lang="zh-CN"/>
          </a:p>
          <a:p>
            <a:endParaRPr altLang="en-US" lang="zh-CN"/>
          </a:p>
          <a:p>
            <a:endParaRPr altLang="en-US" 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idx="1"/>
          </p:nvPr>
        </p:nvSpPr>
        <p:spPr>
          <a:xfrm>
            <a:off x="457200" y="476250"/>
            <a:ext cx="8229600" cy="6121102"/>
          </a:xfrm>
        </p:spPr>
        <p:txBody>
          <a:bodyPr>
            <a:normAutofit fontScale="94444" lnSpcReduction="10000"/>
          </a:bodyPr>
          <a:p>
            <a:pPr indent="0" marL="0">
              <a:buNone/>
            </a:pPr>
            <a:endParaRPr dirty="0" sz="180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b="1" dirty="0" sz="1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Write an application that inputs three integers from the user and displays the sum, average, product, smallest and largest of the numbers.</a:t>
            </a:r>
            <a:endParaRPr b="1" dirty="0" sz="180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b="1" dirty="0" sz="180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180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180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sz="1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dirty="0" sz="18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java.util.Scanner</a:t>
            </a:r>
            <a:r>
              <a:rPr dirty="0" sz="1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dirty="0" sz="180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sz="1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dirty="0" sz="1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dirty="0" sz="1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program{</a:t>
            </a:r>
          </a:p>
          <a:p>
            <a:pPr indent="0" marL="0">
              <a:buNone/>
            </a:pPr>
            <a:r>
              <a:rPr dirty="0" sz="1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 (String [] </a:t>
            </a:r>
            <a:r>
              <a:rPr dirty="0" sz="18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dirty="0" sz="1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dirty="0" sz="180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sz="1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indent="0" marL="0">
              <a:buNone/>
            </a:pPr>
            <a:r>
              <a:rPr dirty="0" sz="1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Scanner value = new Scanner (System.in); </a:t>
            </a:r>
            <a:endParaRPr dirty="0" sz="180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sz="1800" lang="en-IN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dirty="0" sz="1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num1; </a:t>
            </a:r>
            <a:endParaRPr dirty="0" sz="180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sz="1800" lang="en-IN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dirty="0" sz="1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num2</a:t>
            </a:r>
            <a:r>
              <a:rPr dirty="0" sz="1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indent="0" marL="0">
              <a:buNone/>
            </a:pPr>
            <a:r>
              <a:rPr dirty="0" sz="1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8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dirty="0" sz="1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num3</a:t>
            </a:r>
            <a:r>
              <a:rPr dirty="0" sz="1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indent="0" marL="0">
              <a:buNone/>
            </a:pPr>
            <a:r>
              <a:rPr dirty="0" sz="1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8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dirty="0" sz="1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sum; </a:t>
            </a:r>
            <a:endParaRPr dirty="0" sz="180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sz="1800" lang="en-IN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dirty="0" sz="1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dirty="0" sz="1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indent="0" marL="0">
              <a:buNone/>
            </a:pPr>
            <a:r>
              <a:rPr dirty="0" sz="1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8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dirty="0" sz="1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product</a:t>
            </a:r>
            <a:r>
              <a:rPr dirty="0" sz="1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indent="0" marL="0">
              <a:buNone/>
            </a:pPr>
            <a:r>
              <a:rPr dirty="0" sz="1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8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dirty="0" sz="1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smallest</a:t>
            </a:r>
            <a:r>
              <a:rPr dirty="0" sz="1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indent="0" marL="0">
              <a:buNone/>
            </a:pPr>
            <a:r>
              <a:rPr dirty="0" sz="1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8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dirty="0" sz="1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largest; </a:t>
            </a:r>
            <a:endParaRPr dirty="0" sz="180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sz="1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20680"/>
          </a:xfrm>
        </p:spPr>
        <p:txBody>
          <a:bodyPr>
            <a:normAutofit fontScale="94444" lnSpcReduction="20000"/>
          </a:bodyPr>
          <a:p>
            <a:pPr indent="0" marL="0">
              <a:buNone/>
            </a:pPr>
            <a:endParaRPr dirty="0" sz="180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180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sz="1800" lang="en-IN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dirty="0" sz="1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("Enter Your First Number: "); </a:t>
            </a:r>
            <a:endParaRPr dirty="0" sz="180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sz="1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num1 </a:t>
            </a:r>
            <a:r>
              <a:rPr dirty="0" sz="1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dirty="0" sz="18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value.nextInt</a:t>
            </a:r>
            <a:r>
              <a:rPr dirty="0" sz="1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(); </a:t>
            </a:r>
            <a:endParaRPr dirty="0" sz="180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sz="1800" lang="en-IN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dirty="0" sz="1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("Enter Your Second Number: "); </a:t>
            </a:r>
            <a:endParaRPr dirty="0" sz="180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sz="1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num2 </a:t>
            </a:r>
            <a:r>
              <a:rPr dirty="0" sz="1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dirty="0" sz="18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value.nextInt</a:t>
            </a:r>
            <a:r>
              <a:rPr dirty="0" sz="1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(); </a:t>
            </a:r>
            <a:endParaRPr dirty="0" sz="180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sz="1800" lang="en-IN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dirty="0" sz="1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("Enter Your Third Number: </a:t>
            </a:r>
            <a:r>
              <a:rPr dirty="0" sz="1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indent="0" marL="0">
              <a:buNone/>
            </a:pPr>
            <a:r>
              <a:rPr dirty="0" sz="1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num3 = </a:t>
            </a:r>
            <a:r>
              <a:rPr dirty="0" sz="18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value.nextInt</a:t>
            </a:r>
            <a:r>
              <a:rPr dirty="0" sz="1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();</a:t>
            </a:r>
            <a:endParaRPr altLang="en-US" lang="zh-CN"/>
          </a:p>
          <a:p>
            <a:pPr indent="0" marL="0">
              <a:buNone/>
            </a:pP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= num1 + num2 + num3; average = (num1 + num2 + num3)/3; </a:t>
            </a:r>
            <a:endParaRPr altLang="en-US" lang="zh-CN"/>
          </a:p>
          <a:p>
            <a:pPr indent="0" marL="0">
              <a:buNone/>
            </a:pP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= num1 * num2 * num3; </a:t>
            </a:r>
          </a:p>
          <a:p>
            <a:pPr indent="0" marL="0">
              <a:buNone/>
            </a:pP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smallest = num1; </a:t>
            </a:r>
          </a:p>
          <a:p>
            <a:pPr indent="0" marL="0">
              <a:buNone/>
            </a:pP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(num2 &lt; smallest) smallest = num2; </a:t>
            </a:r>
          </a:p>
          <a:p>
            <a:pPr indent="0" marL="0">
              <a:buNone/>
            </a:pP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(num3 &lt; smallest) smallest = num3; </a:t>
            </a:r>
          </a:p>
          <a:p>
            <a:pPr indent="0" marL="0">
              <a:buNone/>
            </a:pP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largest = num1; </a:t>
            </a:r>
          </a:p>
          <a:p>
            <a:pPr indent="0" marL="0">
              <a:buNone/>
            </a:pP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(num2 &gt; largest) largest = num2;</a:t>
            </a:r>
          </a:p>
          <a:p>
            <a:pPr indent="0" marL="0">
              <a:buNone/>
            </a:pP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(num3 &gt; largest) largest = num3; </a:t>
            </a:r>
          </a:p>
          <a:p>
            <a:pPr indent="0" marL="0">
              <a:buNone/>
            </a:pPr>
            <a:r>
              <a:rPr dirty="0" sz="2000" lang="en-IN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System.out.printf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("\</a:t>
            </a:r>
            <a:r>
              <a:rPr dirty="0" sz="2000" lang="en-IN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nSum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%d\</a:t>
            </a:r>
            <a:r>
              <a:rPr dirty="0" sz="2000" lang="en-IN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nAverage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%d\</a:t>
            </a:r>
            <a:r>
              <a:rPr dirty="0" sz="2000" lang="en-IN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nProduct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%d\</a:t>
            </a:r>
            <a:r>
              <a:rPr dirty="0" sz="2000" lang="en-IN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nSmallest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%d\n" + "Largest = %d\n", sum, average, product, smallest, largest); </a:t>
            </a:r>
          </a:p>
          <a:p>
            <a:pPr indent="0" marL="0">
              <a:buNone/>
            </a:pP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indent="0" marL="0">
              <a:buNone/>
            </a:pP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indent="0" marL="0">
              <a:buNone/>
            </a:pPr>
            <a:endParaRPr b="1" dirty="0" sz="200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200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200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Windows User</dc:creator>
  <cp:lastModifiedBy>Windows User</cp:lastModifiedBy>
  <dcterms:created xsi:type="dcterms:W3CDTF">2021-04-04T16:56:39Z</dcterms:created>
  <dcterms:modified xsi:type="dcterms:W3CDTF">2021-04-05T10:09:50Z</dcterms:modified>
</cp:coreProperties>
</file>