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FDC86E4-0B51-4F0D-9A48-A82A93347332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61AC06-39FF-4468-9477-C47477CF51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construc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2492896"/>
            <a:ext cx="6172200" cy="252028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              </a:t>
            </a:r>
            <a:r>
              <a:rPr lang="en-IN" sz="3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JAVA- DAY4</a:t>
            </a:r>
            <a:br>
              <a:rPr lang="en-IN" sz="3600" dirty="0" smtClean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IN" sz="3600" dirty="0">
                <a:solidFill>
                  <a:srgbClr val="002060"/>
                </a:solidFill>
                <a:latin typeface="Algerian" panose="04020705040A02060702" pitchFamily="82" charset="0"/>
              </a:rPr>
              <a:t/>
            </a:r>
            <a:br>
              <a:rPr lang="en-IN" sz="3600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IN" sz="3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                           - 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HEMALATHA 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353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                          output</a:t>
            </a:r>
            <a:endParaRPr lang="en-IN" sz="3600" b="1" dirty="0">
              <a:solidFill>
                <a:srgbClr val="00206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is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is :45.0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is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triangle is :40.0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is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superclass is :40.0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9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                      POLYMORPHISM</a:t>
            </a:r>
            <a:endParaRPr lang="en-IN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396044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means "many forms", and it occurs when we have many classes that are related to each other by inheritance. ...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uses those methods to perform different tasks. This allows us to perform a single action in different ways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types of polymorphism in Java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compile-time polymorphism and runtime polymorphism.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perform polymorphism in java by method overloading and method overriding.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2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Figure{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dimension1;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dimension2;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Figure(double x, double y){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dimension1=x;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dimension2=y;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area()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method is not defined");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 extends Figure{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Rectangle(double x, double y){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143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area()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rectangle is");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dimension1*dimension2;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Triangle extends Figure{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Triangle(double x, double y){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area()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rectangle is");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dimension1*dimension2/2;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3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467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FindArea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new Figure(10,10);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Rectangle(9,5);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rectangle is :"+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figref.area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Triangle(10,8);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triangle is :"+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figref.area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superclass is :"+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figref.area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9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                           OUTPUT</a:t>
            </a:r>
            <a:endParaRPr lang="en-IN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629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is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is :45.0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is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triangle is :40.0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method is not defined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superclass is :0.0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219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                       ABSTRACTION</a:t>
            </a:r>
            <a:endParaRPr lang="en-IN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685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bstraction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hiding certain details and showing only essential information to the user.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achieved with either abstract classes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declared as abstract is known as an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have abstract and non-abstract methods. It needs to be extended and its method implemented. </a:t>
            </a:r>
            <a:r>
              <a:rPr lang="en-IN" sz="2000" b="1" dirty="0"/>
              <a:t>abstract</a:t>
            </a:r>
            <a:r>
              <a:rPr lang="en-IN" sz="2000" dirty="0"/>
              <a:t> </a:t>
            </a:r>
            <a:r>
              <a:rPr lang="en-IN" sz="2000" b="1" dirty="0"/>
              <a:t>class</a:t>
            </a:r>
            <a:r>
              <a:rPr lang="en-IN" sz="2000" dirty="0"/>
              <a:t> A{} 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 class must be declared with an abstract keyword.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abstract and non-abstract methods.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instantiated.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constructors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static methods also.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final methods which will force the subclass not to change the body of the method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9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abstract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Fig{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dimension1;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dimension2;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Fig(double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double y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dimension1=x;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dimension2=y;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abstract double area();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recta extends Fig{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recta(double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double y){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area()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rectangle is");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dimension1*dimension2;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6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467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tri extends Fig{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tri(double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double y){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area()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rectangle is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dimension1*dimension2/2;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Abstraction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recta(9,5);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rectangle is :"+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figref.area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tri(10,8);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triangle is :"+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figref.area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superclass is :"+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figref.area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56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442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              JAVA- DAY4                              - HEMALATHA M</vt:lpstr>
      <vt:lpstr>                       POLYMORPHISM</vt:lpstr>
      <vt:lpstr>PowerPoint Presentation</vt:lpstr>
      <vt:lpstr>PowerPoint Presentation</vt:lpstr>
      <vt:lpstr>PowerPoint Presentation</vt:lpstr>
      <vt:lpstr>                            OUTPUT</vt:lpstr>
      <vt:lpstr>                        ABSTRACTION</vt:lpstr>
      <vt:lpstr>PowerPoint Presentation</vt:lpstr>
      <vt:lpstr>PowerPoint Presentation</vt:lpstr>
      <vt:lpstr>                           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 DAY4                                 HEMALATHA M</dc:title>
  <dc:creator>Windows User</dc:creator>
  <cp:lastModifiedBy>Windows User</cp:lastModifiedBy>
  <cp:revision>4</cp:revision>
  <dcterms:created xsi:type="dcterms:W3CDTF">2021-04-01T11:11:26Z</dcterms:created>
  <dcterms:modified xsi:type="dcterms:W3CDTF">2021-04-01T11:50:53Z</dcterms:modified>
</cp:coreProperties>
</file>