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C5F9A6E-9A01-4B45-9205-A2950CBA029C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81E8502-34C7-469A-9F3A-A5A555DDAB5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lgerian" panose="04020705040A02060702" pitchFamily="82" charset="0"/>
              </a:rPr>
              <a:t>Java</a:t>
            </a:r>
            <a:br>
              <a:rPr lang="en-IN" sz="3600" b="1" dirty="0" smtClean="0">
                <a:latin typeface="Algerian" panose="04020705040A02060702" pitchFamily="82" charset="0"/>
              </a:rPr>
            </a:b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Algerian" panose="04020705040A02060702" pitchFamily="82" charset="0"/>
              </a:rPr>
              <a:t>DAY-3</a:t>
            </a:r>
            <a:endParaRPr lang="en-IN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1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1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060848"/>
            <a:ext cx="6840760" cy="33123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keyword refers to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objects. It is used to call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methods, and to access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constructor.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use of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keyword is to eliminate the confusion between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classes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subclasses that have methods with the same name.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5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80728"/>
            <a:ext cx="691276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SuperDemo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RectangularSolidWeight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rsw1=new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RectangularSolidWeight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(10,20,15,30);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RectangularSolidWeight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rsw2=new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RectangularSolidWeight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RectangularSolidWeight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rsw3=new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RectangularSolidWeight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(3,2);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volume;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volume=rsw1.volume();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("Volume of sw1 is :"+volume);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("Weight of rsw1 is:"+rsw1.weight);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volume=rsw2.volume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("Volume of sw1 is :"+volume);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("Weight of rsw1 is :"+rsw2.weight);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volume=rsw3.volume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("Volume of sw1 is :"+volume);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("Weight of rsw1 is :"+rsw3.weight);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sw1 is :3000.0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rsw1 is:30.0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sw1 is :1000.0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rsw1 is :0.0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sw1 is :1000.0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rsw1 is :0.0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1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complexity and simplify the language, multiple inheritance is not supported in java.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463675" y="692696"/>
            <a:ext cx="6196013" cy="5472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RectangularSolidShipment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RectangularSolidWeight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cost;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RectangularSolidShipment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w,double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h,double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d,double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wt,double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w,h,d,wt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cost=c;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RectangularSolidShipment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super();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cost=10;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RectangularSolidShipment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len,double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wt,double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cost=c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0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836712"/>
            <a:ext cx="6196405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MutilevelDemo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RectangularSolidShipment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s1= 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RectangularSolidShipment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(10,20,30,40,5);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RectangularSolidShipment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s2= 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RectangularSolidShipment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volume=s1.volume();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("volume of shipment s1 is "+volume);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("volume of shipment s1 is "+s1.weight);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("volume of shipment s1 is "+s1.cost);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volume=s2.volume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("volume of shipment s2 is "+volume);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("volume of shipment s2 is "+s2.weight);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("volume of shipment s2 is "+s2.cost);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8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sw1 is :3000.0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rsw1 is:30.0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sw1 is :1000.0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rsw1 is :0.0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sw1 is :1000.0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rsw1 is :0.0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6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1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72816"/>
            <a:ext cx="6196405" cy="395025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80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55</TotalTime>
  <Words>322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Pushpin</vt:lpstr>
      <vt:lpstr>Java </vt:lpstr>
      <vt:lpstr>Super class</vt:lpstr>
      <vt:lpstr>PowerPoint Presentation</vt:lpstr>
      <vt:lpstr>OUTPUT</vt:lpstr>
      <vt:lpstr>MULTIPLE INHERITANCE</vt:lpstr>
      <vt:lpstr>PowerPoint Presentation</vt:lpstr>
      <vt:lpstr>PowerPoint Presentation</vt:lpstr>
      <vt:lpstr>OUTPUT</vt:lpstr>
      <vt:lpstr>METHOD OVERRIDING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Windows User</dc:creator>
  <cp:lastModifiedBy>Windows User</cp:lastModifiedBy>
  <cp:revision>5</cp:revision>
  <dcterms:created xsi:type="dcterms:W3CDTF">2021-03-31T15:41:16Z</dcterms:created>
  <dcterms:modified xsi:type="dcterms:W3CDTF">2021-03-31T16:36:37Z</dcterms:modified>
</cp:coreProperties>
</file>