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59" d="100"/>
          <a:sy n="59" d="100"/>
        </p:scale>
        <p:origin x="117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6A48-8AAE-42E0-A2A0-4DD55FD9A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F9B10-4AF1-4D80-B29C-E3B50CC3C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0D2E3-86D6-45FD-B3BA-D3A9FB51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3272-D868-4555-B494-2A858321E0B2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B6591-6D2A-46EC-9A7C-27F32A2D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58449-0BF0-43D4-B7F2-4D887498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F50E-8F03-4252-8BFC-4D42658E2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97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DD92-3B6B-44B9-A86C-903AB739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09AFF-E839-40F7-855C-A01730F99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62D4D-2B2F-46DD-A2BC-BAAB11C0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3272-D868-4555-B494-2A858321E0B2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A3807-5331-410C-B066-F453E9B5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6118-1166-4489-AD8D-67DC9740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F50E-8F03-4252-8BFC-4D42658E2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96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B98C42-326B-4335-BBA8-487CD39F4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0F17E-8EE9-4757-B715-9AA2D4C0D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6AB61-1410-4DB8-B0DC-BA40090F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3272-D868-4555-B494-2A858321E0B2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820F0-C154-41C7-B72C-6F775062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83F0E-9338-43AC-961E-4F98BB37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F50E-8F03-4252-8BFC-4D42658E2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0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E3A8-4C18-4E26-8C75-B7AC03CE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1E6A-DB52-402F-8154-623A86E76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FACAF-2B53-4CB1-9B10-A0288B47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3272-D868-4555-B494-2A858321E0B2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19BA0-6330-4773-83A3-EA4BC091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818BB-0C5F-42BD-AA91-718CC05C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F50E-8F03-4252-8BFC-4D42658E2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29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5D42-FB4A-47B5-BBA6-85B1F3A8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97C1E-2A6D-4D4D-B311-01453E01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B4B9C-4590-49C0-9982-555C3251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3272-D868-4555-B494-2A858321E0B2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FF136-C030-44A7-B94E-C4B25DFE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18C4-6697-4A59-970F-CE010ACC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F50E-8F03-4252-8BFC-4D42658E2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91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4060-EB82-4C5C-9724-4A80FF6A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55E6-C028-4005-A1A1-65B4EBD35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690B1-CC02-41A3-AEF0-41925E77D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1C584A-9C97-4502-9FB5-0B29EB7D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3272-D868-4555-B494-2A858321E0B2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ED3D6-395F-4278-9DC4-527204EA1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262AF-C1A2-45FD-9FD2-CFD707002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F50E-8F03-4252-8BFC-4D42658E2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98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A147-D3D3-461B-9701-1AFCE950A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7C3F4-9FB6-4B9D-B78D-8DC185E84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31183-D9C7-4AFD-80AE-1F8FE271E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2B9C34-DE16-4B3B-8861-384005A2E8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8C2EA-5466-4D27-B114-9FA8930D4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C35A1-BFEF-423C-8BB1-F61111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3272-D868-4555-B494-2A858321E0B2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F5BA0-A3FA-48C7-9452-94554E6A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33B8C-36E9-4775-9064-E1F5420C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F50E-8F03-4252-8BFC-4D42658E2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32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6927-6CD4-4F0E-87BF-07B8F08C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A4A59-461B-4CE6-BB91-63762D43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3272-D868-4555-B494-2A858321E0B2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2C3A2-E4FD-4598-9D06-C0390128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BC69C-7433-4DA7-87B6-8E2E8F2D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F50E-8F03-4252-8BFC-4D42658E2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27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637D4-8F41-417C-B60A-A0D104C0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3272-D868-4555-B494-2A858321E0B2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CA9C4-D7AA-41AF-ABFE-C30F4B7D5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777DA-874B-4B12-80D4-54F18D8F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F50E-8F03-4252-8BFC-4D42658E2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56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BD6F-A4DE-4377-80C5-E5E423E8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C0B1-BC8A-44ED-8866-203D1F8F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8C985-B3B2-47B9-B184-A905B1B9F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02BE6-8D91-4EC9-BDA0-54843814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3272-D868-4555-B494-2A858321E0B2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D67C2-E7CB-4B3B-B743-E2E08123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15878-D0BB-4C4B-8259-F7CDFB42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F50E-8F03-4252-8BFC-4D42658E2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64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8330-DC3D-4C53-946F-04194AF2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F2924-31D0-46CF-A8F2-BC238FCEF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ECCEF-FC64-4BDA-AACA-F997A9063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574F0-19A3-4591-AF16-05E5C5040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3272-D868-4555-B494-2A858321E0B2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7E599-B5DB-466B-A27B-908605E8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704E7-12AE-46FF-971B-9DC90AF84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F50E-8F03-4252-8BFC-4D42658E2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85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75108-70CE-4FB0-892D-FA35FE77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682251-C4FC-4191-9832-3A896B998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DF1F2-422B-4CDD-BFB1-E07AE8BB6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C3272-D868-4555-B494-2A858321E0B2}" type="datetimeFigureOut">
              <a:rPr lang="en-IN" smtClean="0"/>
              <a:t>18-04-2021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A23AF-C448-4778-9A94-FCFF3F8BE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4D65D-636E-4894-BBD3-74572C67F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1F50E-8F03-4252-8BFC-4D42658E2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74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8E48-3851-4D06-90F9-CEDDC3670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rgbClr val="0070C0"/>
                </a:solidFill>
                <a:latin typeface="Algerian" panose="04020705040A02060702" pitchFamily="82" charset="0"/>
              </a:rPr>
              <a:t>ANGULAR-JS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6A0DD-57B0-4DB3-A0BC-0753619B9D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BY-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HEMALATHA M</a:t>
            </a:r>
          </a:p>
        </p:txBody>
      </p:sp>
    </p:spTree>
    <p:extLst>
      <p:ext uri="{BB962C8B-B14F-4D97-AF65-F5344CB8AC3E}">
        <p14:creationId xmlns:p14="http://schemas.microsoft.com/office/powerpoint/2010/main" val="335305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FA5B-3D32-48FD-874E-7651153F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1304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3593-3CE9-4389-9921-A036281F7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042"/>
            <a:ext cx="10515600" cy="54968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 Employee{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fname:string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      </a:t>
            </a:r>
            <a:r>
              <a:rPr lang="en-IN" sz="2000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//Data members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lname:string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employeeId:number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contact:number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constructor(_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fname:string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,_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lname:string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IN" sz="2000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//Constructor function with parameters.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this.fname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=_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this.lname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=_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}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getFullName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():string{       </a:t>
            </a:r>
            <a:r>
              <a:rPr lang="en-IN" sz="2000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//Member function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return 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this.fname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+""+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this.lname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28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B871-4CBA-44A8-B274-C71CD41A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186"/>
            <a:ext cx="10515600" cy="56707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 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 new Employee("Hema","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latha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console.log(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obj.getFullName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b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var obj1= new Employee("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heera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ragavi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console.log(obj1.getFullName());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</a:p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C:\ANGULAR&gt; node myfirstclass.js    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//Run the code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Hemalatha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heeraragavi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539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F12BA-73B7-4EC9-A1E1-F4130865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714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7C2AB-34EA-47FC-A068-5727628BB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904"/>
            <a:ext cx="10515600" cy="369025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Putting this variables and this methods together is an encapsulation 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control the visibility of its data members to members of other classes.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capability is termed as Data Hiding or Encapsulation.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uses the concept of access modifiers to implement the concept of encapsulation.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access specifiers / modifiers define the visibility of a class’s data members outside its defining class.</a:t>
            </a:r>
          </a:p>
        </p:txBody>
      </p:sp>
    </p:spTree>
    <p:extLst>
      <p:ext uri="{BB962C8B-B14F-4D97-AF65-F5344CB8AC3E}">
        <p14:creationId xmlns:p14="http://schemas.microsoft.com/office/powerpoint/2010/main" val="360014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4CA8-47A7-4A81-B251-933CF7DE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831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FE33-7515-416F-BEA3-6E2676D34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557"/>
            <a:ext cx="10515600" cy="4658406"/>
          </a:xfrm>
        </p:spPr>
        <p:txBody>
          <a:bodyPr>
            <a:normAutofit/>
          </a:bodyPr>
          <a:lstStyle/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TypeScipt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the concepts of inheritance.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is the ability of a program to create new classes from an existing class.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ACCESS MODIFIERS:</a:t>
            </a:r>
          </a:p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Every one can access inside/outside , anywhere outside the class as well.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to all the sub-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clasess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same class.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inside the class can able to access.</a:t>
            </a:r>
          </a:p>
        </p:txBody>
      </p:sp>
    </p:spTree>
    <p:extLst>
      <p:ext uri="{BB962C8B-B14F-4D97-AF65-F5344CB8AC3E}">
        <p14:creationId xmlns:p14="http://schemas.microsoft.com/office/powerpoint/2010/main" val="338220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51B5-BA71-4A49-8F69-F6977467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889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7982-9956-46F5-B3E6-E8A0B9F2D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is one thing in many forms.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achieved by two things: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Overloading.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you can have multiple functions with same name but different parameter types and return type.)</a:t>
            </a:r>
          </a:p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 Overriding.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with different number of parameters and types with same name is not supported.)</a:t>
            </a:r>
          </a:p>
        </p:txBody>
      </p:sp>
    </p:spTree>
    <p:extLst>
      <p:ext uri="{BB962C8B-B14F-4D97-AF65-F5344CB8AC3E}">
        <p14:creationId xmlns:p14="http://schemas.microsoft.com/office/powerpoint/2010/main" val="55500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8FFD-4D10-45D9-979E-B45B8910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88218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750A2-7E04-4B99-A425-BA41E1741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5811"/>
            <a:ext cx="10515600" cy="1603375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Abstraction is the property by virtue of which only the essential details are displayed to the user.</a:t>
            </a:r>
          </a:p>
        </p:txBody>
      </p:sp>
    </p:spTree>
    <p:extLst>
      <p:ext uri="{BB962C8B-B14F-4D97-AF65-F5344CB8AC3E}">
        <p14:creationId xmlns:p14="http://schemas.microsoft.com/office/powerpoint/2010/main" val="3234200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9648-4CC7-4475-8AAC-3E344FF00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5A20-8001-4133-827B-C97F6810E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886"/>
            <a:ext cx="10515600" cy="4642077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are declared using the interface keyword and many only contain method signature and variable declarations.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interface is an abstract type the is used to specify a behaviour that classes must implement.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Syntax :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person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string,</a:t>
            </a:r>
          </a:p>
          <a:p>
            <a:pPr marL="0" indent="0">
              <a:buNone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string,</a:t>
            </a:r>
          </a:p>
          <a:p>
            <a:pPr marL="0" indent="0">
              <a:buNone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sayHi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()=&gt;string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5619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BD908-5625-4099-8603-FA9C74E56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6814"/>
            <a:ext cx="10515600" cy="5540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new type 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(with implementation)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(with implementation)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instantiated.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new type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(signatures)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(signatures)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not be instantiated.</a:t>
            </a:r>
          </a:p>
        </p:txBody>
      </p:sp>
    </p:spTree>
    <p:extLst>
      <p:ext uri="{BB962C8B-B14F-4D97-AF65-F5344CB8AC3E}">
        <p14:creationId xmlns:p14="http://schemas.microsoft.com/office/powerpoint/2010/main" val="2600295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ABED-AD21-4A34-BC6C-B7D1AD5A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8504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6CDB-52FE-49CA-BE2F-C02F87D4B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514"/>
            <a:ext cx="10515600" cy="4511449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defines I/O functions or Methods.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parameters &amp; their types.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the availability of the method declaration in OOP combination of method name and parameter list.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name but accept different parameter.</a:t>
            </a:r>
          </a:p>
        </p:txBody>
      </p:sp>
    </p:spTree>
    <p:extLst>
      <p:ext uri="{BB962C8B-B14F-4D97-AF65-F5344CB8AC3E}">
        <p14:creationId xmlns:p14="http://schemas.microsoft.com/office/powerpoint/2010/main" val="931479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87F3-AEDB-457B-93CB-8A8EDBB5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0289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CA74C-9B61-4A89-9D71-D4A856AB9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5657"/>
            <a:ext cx="10515600" cy="53172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 person{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sayHi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:()=&gt;string;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b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 Employees1 implements person {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fname:string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lname:string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employeeId:number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contact:number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constructor(_</a:t>
            </a:r>
            <a:r>
              <a:rPr lang="en-I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fname:string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,_</a:t>
            </a:r>
            <a:r>
              <a:rPr lang="en-I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lname:string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this.fname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=_</a:t>
            </a:r>
            <a:r>
              <a:rPr lang="en-I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this.lname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=_</a:t>
            </a:r>
            <a:r>
              <a:rPr lang="en-I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184668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3A70-F6DD-4FE3-A5E4-0651C829A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and </a:t>
            </a:r>
            <a:r>
              <a:rPr lang="en-IN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endParaRPr lang="en-IN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3276-895E-466C-B2DE-EBF3AF396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90688"/>
            <a:ext cx="10515600" cy="4486274"/>
          </a:xfrm>
        </p:spPr>
        <p:txBody>
          <a:bodyPr>
            <a:normAutofit/>
          </a:bodyPr>
          <a:lstStyle/>
          <a:p>
            <a:r>
              <a:rPr lang="en-IN" sz="2000" dirty="0"/>
              <a:t>Block-scoped binding constructors.</a:t>
            </a:r>
          </a:p>
          <a:p>
            <a:r>
              <a:rPr lang="en-IN" sz="2000" dirty="0"/>
              <a:t>The let declarations follow the same syntax as var declarations.</a:t>
            </a:r>
          </a:p>
          <a:p>
            <a:r>
              <a:rPr lang="en-IN" sz="2000" dirty="0"/>
              <a:t>Variables declared with let have a block-scope.</a:t>
            </a:r>
          </a:p>
          <a:p>
            <a:r>
              <a:rPr lang="en-IN" sz="2000" dirty="0"/>
              <a:t>The scope of let variables is limited to their containing block.</a:t>
            </a:r>
          </a:p>
          <a:p>
            <a:r>
              <a:rPr lang="en-IN" sz="2000" dirty="0"/>
              <a:t>Let is the new var and </a:t>
            </a:r>
            <a:r>
              <a:rPr lang="en-IN" sz="2000" dirty="0" err="1"/>
              <a:t>const</a:t>
            </a:r>
            <a:r>
              <a:rPr lang="en-IN" sz="2000" dirty="0"/>
              <a:t> is single-assignment.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b="1" dirty="0">
                <a:solidFill>
                  <a:srgbClr val="0070C0"/>
                </a:solidFill>
              </a:rPr>
              <a:t>DIFFERENCE B/W var and let:</a:t>
            </a:r>
          </a:p>
          <a:p>
            <a:pPr marL="0" indent="0">
              <a:buNone/>
            </a:pPr>
            <a:endParaRPr lang="en-IN" sz="2000" dirty="0"/>
          </a:p>
          <a:p>
            <a:r>
              <a:rPr lang="en-IN" sz="2000" dirty="0"/>
              <a:t>At the top level of programs and functions, let, unlike var does not create a property on the global object.</a:t>
            </a:r>
          </a:p>
        </p:txBody>
      </p:sp>
    </p:spTree>
    <p:extLst>
      <p:ext uri="{BB962C8B-B14F-4D97-AF65-F5344CB8AC3E}">
        <p14:creationId xmlns:p14="http://schemas.microsoft.com/office/powerpoint/2010/main" val="4158069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C3BAB-5883-481A-A5B9-0124884DD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214"/>
            <a:ext cx="10515600" cy="5768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getFullName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():string{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return 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this.fname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+""+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this.lname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sayHi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():string{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return "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from parent class";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 Managers1 extends Employees1{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noofEmployees1:number;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getMeFirstName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():string{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return 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this.fname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getFullName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():string{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return "MR" +</a:t>
            </a:r>
            <a:r>
              <a:rPr lang="en-US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this.fname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+" "+</a:t>
            </a:r>
            <a:r>
              <a:rPr lang="en-US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this.lname</a:t>
            </a: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09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0148-C9D6-4D15-8728-163B6CA8A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171"/>
            <a:ext cx="10515600" cy="56217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sayHi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():string{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return "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from child class";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 obj2= new Employees1("Hema","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latha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console.log(obj2.getFullName());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console.log(obj2.fname);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console.log(obj2.sayHi());</a:t>
            </a:r>
          </a:p>
          <a:p>
            <a:pPr marL="0" indent="0">
              <a:buNone/>
            </a:pPr>
            <a:b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var obj3= new Managers1("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heera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en-IN" sz="20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ragavi</a:t>
            </a: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console.log(obj3.getFullName());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console.log(obj3.fname);</a:t>
            </a:r>
          </a:p>
          <a:p>
            <a:pPr marL="0" indent="0"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console.log(obj3.sayHi());</a:t>
            </a:r>
          </a:p>
          <a:p>
            <a:pPr marL="0" indent="0">
              <a:buNone/>
            </a:pPr>
            <a:b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665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ACC9-9796-4AB1-B003-22CEC5C9E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FA99-D5B8-4C26-A65E-E5A4A9DA4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Hemalatha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Hema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parent class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MRheera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ragavi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heera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child class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79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1193-B0AD-447F-9D6E-181A3957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0289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AF81-8E3D-4B89-ACF4-6AC7AC7B2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86"/>
            <a:ext cx="10515600" cy="57803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 person{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sayHi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:(_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name:string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)=&gt;string;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 Employees2 implements person {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fname:string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lname:string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employeeId:number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contact:number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constructor(_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fname:string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,_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lname:string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{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this.fname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=_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this.lname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=_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lname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515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5F7A-FFAF-41D9-9296-CF912C6C3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6186"/>
            <a:ext cx="10515600" cy="56707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getFullName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():string{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return 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this.fname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+""+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this.lname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sayHi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():string{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return "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from parent class";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b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 Managers2 extends Employees2{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noofEmployees2:number;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getMeFirstName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():string{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return 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this.fname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9294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2C969-009F-4420-8E3D-E447B7087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getFullName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():string{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return "MR" +</a:t>
            </a:r>
            <a:r>
              <a:rPr lang="en-I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this.fname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+" "+</a:t>
            </a:r>
            <a:r>
              <a:rPr lang="en-I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this.lname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I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sayHi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(_</a:t>
            </a:r>
            <a:r>
              <a:rPr lang="en-I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name:string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):string{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return "hello from </a:t>
            </a:r>
            <a:r>
              <a:rPr lang="en-I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sayHi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 from sub class "+_name;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b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var obj2= new Employees2("Hema","</a:t>
            </a:r>
            <a:r>
              <a:rPr lang="en-I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latha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console.log(obj2.getFullName());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console.log(obj2.fname);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console.log(obj2.sayHi());</a:t>
            </a:r>
          </a:p>
          <a:p>
            <a:pPr marL="0" indent="0">
              <a:buNone/>
            </a:pPr>
            <a:b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var obj4= new Managers2("</a:t>
            </a:r>
            <a:r>
              <a:rPr lang="en-I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heera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","</a:t>
            </a:r>
            <a:r>
              <a:rPr lang="en-I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ragavi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console.log(obj4.getFullName());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console.log(obj4.fname);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console.log(obj4.sayHi());</a:t>
            </a:r>
          </a:p>
          <a:p>
            <a:pPr marL="0" indent="0">
              <a:buNone/>
            </a:pPr>
            <a:b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54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C8BC-E726-4E36-84E8-94B4AA90E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CD17-00AD-4620-AFB7-F526C4DAF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Hoisting means if we declare a variable at the end of a function the runtime will hoist it to the top and we will not have any error if  we would have used that variable before being declared.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hoisting means that all var statements in a function are moved to the top of the function regardless of their location in the function.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                                                               Function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a;                                                                               var a;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Console.log(‘hello world’);                                             var b;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b;                                                                              Console.log(‘hello world’);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                                                              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312187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2411-FA34-4CE3-8503-5DFA726D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561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FC5EC-C94A-4CBB-97C5-C1A28BE14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86"/>
            <a:ext cx="10515600" cy="558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x=10;</a:t>
            </a:r>
          </a:p>
          <a:p>
            <a:pPr marL="0" indent="0">
              <a:buNone/>
            </a:pPr>
            <a:r>
              <a:rPr lang="es-ES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s-E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y=20;</a:t>
            </a:r>
          </a:p>
          <a:p>
            <a:pPr marL="0" indent="0">
              <a:buNone/>
            </a:pPr>
            <a:r>
              <a:rPr lang="es-E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s-E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s-ES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s-E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x=100;</a:t>
            </a:r>
          </a:p>
          <a:p>
            <a:pPr marL="0" indent="0">
              <a:buNone/>
            </a:pPr>
            <a:r>
              <a:rPr lang="es-E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s-ES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s-E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y=200;</a:t>
            </a:r>
          </a:p>
          <a:p>
            <a:pPr marL="0" indent="0">
              <a:buNone/>
            </a:pPr>
            <a:r>
              <a:rPr lang="es-E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console.log("</a:t>
            </a:r>
            <a:r>
              <a:rPr lang="es-ES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inside</a:t>
            </a:r>
            <a:r>
              <a:rPr lang="es-E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block x="+x +" y="+y);</a:t>
            </a:r>
          </a:p>
          <a:p>
            <a:pPr marL="0" indent="0">
              <a:buNone/>
            </a:pPr>
            <a:r>
              <a:rPr lang="es-E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s-E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console.log(“</a:t>
            </a:r>
            <a:r>
              <a:rPr lang="es-ES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outside</a:t>
            </a:r>
            <a:r>
              <a:rPr lang="es-E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block x="+x +" y="+y);</a:t>
            </a:r>
          </a:p>
          <a:p>
            <a:pPr marL="0" indent="0">
              <a:buNone/>
            </a:pPr>
            <a:endParaRPr lang="es-E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endParaRPr lang="es-ES" sz="18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 C:\ANGULAR&gt; </a:t>
            </a:r>
            <a:r>
              <a:rPr lang="es-ES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es-E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second.ts</a:t>
            </a:r>
            <a:endParaRPr lang="es-E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E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PS C:\ANGULAR&gt; </a:t>
            </a:r>
            <a:r>
              <a:rPr lang="es-ES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s-E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second.js</a:t>
            </a:r>
          </a:p>
          <a:p>
            <a:pPr marL="0" indent="0">
              <a:buNone/>
            </a:pPr>
            <a:r>
              <a:rPr lang="es-ES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inside</a:t>
            </a:r>
            <a:r>
              <a:rPr lang="es-E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block x=100 y=200</a:t>
            </a:r>
          </a:p>
          <a:p>
            <a:pPr marL="0" indent="0">
              <a:buNone/>
            </a:pPr>
            <a:r>
              <a:rPr lang="es-E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outside</a:t>
            </a:r>
            <a:r>
              <a:rPr lang="es-E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block x=100 y=20</a:t>
            </a:r>
          </a:p>
          <a:p>
            <a:pPr marL="0" indent="0">
              <a:buNone/>
            </a:pPr>
            <a:br>
              <a:rPr lang="es-E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s-E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s-ES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2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6D7B-EE15-4C7D-B2B8-27856E6E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4770C-76F8-4B6D-83EC-AF3B2B46B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are the building blocks of readable. Maintainable and reusable code.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a set of statements to perform a specific task.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organize the program into logical blocks of code.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declaration tells the complier about a function’s name, return type and parameters.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33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0976B-2A80-4715-A365-8905B85B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0918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Expression &amp;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4D94-A5F7-4453-8C59-3EE5C056F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613"/>
            <a:ext cx="10515600" cy="4854349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Declaration: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function foo() {……}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 Expression: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Function Expression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var foo=function bar() {….}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Anonymous Function Expression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var foo=function() {…….}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Immediately Invoked Function Expression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(function() {……}()};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49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FC46A-0424-4897-8AE9-844BCCF53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1932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5096-3A34-42D7-B832-E4C0C1504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486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 X=10;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 Y=20;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 </a:t>
            </a: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myFun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var X=100;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let Y=200;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console.log("inside block X="+X +"Y="+Y);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IN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myFun</a:t>
            </a: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console.log("outside block X="+X +"Y="+Y);</a:t>
            </a:r>
          </a:p>
          <a:p>
            <a:pPr marL="0" indent="0">
              <a:buNone/>
            </a:pPr>
            <a:endParaRPr lang="en-IN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inside block X=100Y=200</a:t>
            </a:r>
          </a:p>
          <a:p>
            <a:pPr marL="0" indent="0">
              <a:buNone/>
            </a:pPr>
            <a: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outside block X=10Y=20</a:t>
            </a:r>
          </a:p>
          <a:p>
            <a:pPr marL="0" indent="0">
              <a:buNone/>
            </a:pPr>
            <a:br>
              <a:rPr lang="en-IN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04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2331-3390-4033-88FC-E0ED84C4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71688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2AB63-83DE-4802-8FD7-18DB2819C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1114"/>
            <a:ext cx="10515600" cy="58782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console.log(foo(10,10));      </a:t>
            </a:r>
            <a:r>
              <a:rPr lang="en-IN" sz="1800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//Function declaration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console.log(bar(10,10));     </a:t>
            </a:r>
            <a:r>
              <a:rPr lang="en-IN" sz="1800" b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//Function expression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function foo(</a:t>
            </a:r>
            <a:r>
              <a:rPr lang="en-I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b:number){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console.log("hey inside the function declaration");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return </a:t>
            </a:r>
            <a:r>
              <a:rPr lang="en-I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var bar =function foo(</a:t>
            </a:r>
            <a:r>
              <a:rPr lang="en-I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a:number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b:number){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console.log("hey inside the function expression");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return </a:t>
            </a:r>
            <a:r>
              <a:rPr lang="en-IN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}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hey inside the function declaration</a:t>
            </a:r>
          </a:p>
          <a:p>
            <a:pPr marL="0" indent="0">
              <a:buNone/>
            </a:pPr>
            <a: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marL="0" indent="0">
              <a:buNone/>
            </a:pPr>
            <a: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console.log(bar(10, 10));</a:t>
            </a:r>
          </a:p>
          <a:p>
            <a:pPr marL="0" indent="0">
              <a:buNone/>
            </a:pPr>
            <a:r>
              <a:rPr lang="en-US" sz="18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bar is not a function</a:t>
            </a:r>
            <a:endParaRPr lang="en-IN" sz="18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777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3DAA-CFD2-4AE6-9B9A-636C8E09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2946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&amp;OBJECT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FE6BE-3866-49AD-AAE2-A8792D229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686"/>
            <a:ext cx="10515600" cy="541518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is a blueprint that contains the variables and the methods.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is an instance of class (physical entity).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CONTAIN: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Field/Data members: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variable declared in a class, fields represent data pertaining to objects.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allocating memory for the objects of the class.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FUNCTION: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actions an object can take.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also at times referred to as methods.</a:t>
            </a:r>
          </a:p>
        </p:txBody>
      </p:sp>
    </p:spTree>
    <p:extLst>
      <p:ext uri="{BB962C8B-B14F-4D97-AF65-F5344CB8AC3E}">
        <p14:creationId xmlns:p14="http://schemas.microsoft.com/office/powerpoint/2010/main" val="278474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2007</Words>
  <Application>Microsoft Office PowerPoint</Application>
  <PresentationFormat>Widescreen</PresentationFormat>
  <Paragraphs>273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Algerian</vt:lpstr>
      <vt:lpstr>Arial</vt:lpstr>
      <vt:lpstr>Calibri</vt:lpstr>
      <vt:lpstr>Calibri Light</vt:lpstr>
      <vt:lpstr>Times New Roman</vt:lpstr>
      <vt:lpstr>Office Theme</vt:lpstr>
      <vt:lpstr>ANGULAR-JS</vt:lpstr>
      <vt:lpstr>let and const</vt:lpstr>
      <vt:lpstr>HOISTING</vt:lpstr>
      <vt:lpstr>PROGRAM</vt:lpstr>
      <vt:lpstr>FUNCTION</vt:lpstr>
      <vt:lpstr>Function Expression &amp; Function Declaration</vt:lpstr>
      <vt:lpstr>PROGRAM</vt:lpstr>
      <vt:lpstr>PROGRAM-2</vt:lpstr>
      <vt:lpstr>CLASS &amp;OBJECT</vt:lpstr>
      <vt:lpstr>PROGRAM</vt:lpstr>
      <vt:lpstr>PowerPoint Presentation</vt:lpstr>
      <vt:lpstr>Encapsulation</vt:lpstr>
      <vt:lpstr>Inheritance</vt:lpstr>
      <vt:lpstr>Polymorphism</vt:lpstr>
      <vt:lpstr>Abstraction</vt:lpstr>
      <vt:lpstr>Interface</vt:lpstr>
      <vt:lpstr>PowerPoint Presentation</vt:lpstr>
      <vt:lpstr> Function Signature</vt:lpstr>
      <vt:lpstr>PROGRAM</vt:lpstr>
      <vt:lpstr>PowerPoint Presentation</vt:lpstr>
      <vt:lpstr>PowerPoint Presentation</vt:lpstr>
      <vt:lpstr>OUTPUT</vt:lpstr>
      <vt:lpstr>Program -2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HEMALATHA M</dc:creator>
  <cp:lastModifiedBy>HEMALATHA M</cp:lastModifiedBy>
  <cp:revision>20</cp:revision>
  <dcterms:created xsi:type="dcterms:W3CDTF">2021-04-19T03:51:13Z</dcterms:created>
  <dcterms:modified xsi:type="dcterms:W3CDTF">2021-04-19T07:53:32Z</dcterms:modified>
</cp:coreProperties>
</file>