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02CBB-E3F4-491B-950E-F9424699E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47FDC-BA0F-457F-A600-A745E251B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C7EE1-7D16-43BC-A8F9-A447AAA25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F80E-CB19-4470-9780-1465EAA0AEA5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84BEC-C025-44CF-B82D-ED0A2A688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54D83-70CE-43C1-B85C-18435EBD2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1C790-C3CA-4988-8F04-00D3F2F29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09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B9F00-DB70-4D4A-9E03-9464EA5E0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5B53B7-61EB-4C7B-971A-23A635C7C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EE484-055B-47C4-BE8D-7514100D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F80E-CB19-4470-9780-1465EAA0AEA5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3B347-C4DE-4971-99EA-7E1B89E90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403E3-0475-446F-8293-E35F7F13D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1C790-C3CA-4988-8F04-00D3F2F29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73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4305CF-4C65-4D07-8817-BD130EFBAE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1511D3-AFA3-497F-AAAE-B01555249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BF940-7DA5-4864-85BB-CC68E3829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F80E-CB19-4470-9780-1465EAA0AEA5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7FF8E-5C59-4C54-9909-8F37D023F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CFF83-13A0-4334-8935-E569A001A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1C790-C3CA-4988-8F04-00D3F2F29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804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06DEB-6C1F-42F4-B9C4-B94883703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50CBB-D567-4DAF-A8F7-A7DE103B8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BF77E-C78C-4AFC-8156-CF50FDC5A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F80E-CB19-4470-9780-1465EAA0AEA5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8D892-5DF2-4A7B-9B52-B698DDDC1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D5A01-EF50-44E7-B0DC-A27C55D3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1C790-C3CA-4988-8F04-00D3F2F29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897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A5CC5-F15A-490E-A527-723866419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5F20C-D9F7-4AF7-9543-C698C3307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34F6F-1543-4361-9174-F7DBF3214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F80E-CB19-4470-9780-1465EAA0AEA5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A39F1-3BD7-4C27-84CD-BCCBBFE93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67A34-83DF-4024-9C1D-7F07E91EA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1C790-C3CA-4988-8F04-00D3F2F29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204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E9FD0-C76E-4E44-9993-3391B622E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D10A6-4A2D-4EB9-AC51-46D2979EBF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CF036-DDD6-4730-B55F-3A7E968C5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AA115-B210-41F7-8B3C-97A154E2F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F80E-CB19-4470-9780-1465EAA0AEA5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1A1C4-6193-473F-AC2C-6E9B9C203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2E657-483F-47E6-9835-AEDEB72DD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1C790-C3CA-4988-8F04-00D3F2F29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746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35F13-913E-4214-9E6C-AD742AEC6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3112E-5BE3-4875-B11A-BE5A17C50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1D2352-7A66-4CFB-BBB8-E1DD5341B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8A1731-77CB-422A-B0EF-7BD1950B9F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FCFAE6-F4BC-488D-8633-37CD04C8C3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7E5179-3AD2-4535-ADFA-C9BF5C091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F80E-CB19-4470-9780-1465EAA0AEA5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B6E5B9-6000-4661-BDEB-F1E7C8221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E96315-FB3E-4DE3-A326-3B8259C3D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1C790-C3CA-4988-8F04-00D3F2F29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72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5B9C5-15AD-4B57-AA18-40FFD9C6F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419DB1-3F42-4689-8797-39D06935F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F80E-CB19-4470-9780-1465EAA0AEA5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22F4B3-A353-478B-A194-9F6F50523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63C21-2F9A-4E84-9482-DF1A9155C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1C790-C3CA-4988-8F04-00D3F2F29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533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F0A5FD-1A78-4D02-8CF4-AD6398BAD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F80E-CB19-4470-9780-1465EAA0AEA5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83FBD3-EECD-49C9-BEFF-461596247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78DEF-F900-4A58-A5BC-DDE20AC5A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1C790-C3CA-4988-8F04-00D3F2F29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558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58C30-BEDD-40E7-9EB4-8E8E723C4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B4AEB-5AFC-45E0-B71D-23A5ECA14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8506D-90D6-4BFA-80B6-5F9F266C0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C99DF-E59C-4448-BD85-EAABD191C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F80E-CB19-4470-9780-1465EAA0AEA5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F3B57-A13C-46EE-B35F-A6FB5A32D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7485E-0013-47D7-B187-37A404443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1C790-C3CA-4988-8F04-00D3F2F29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683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25920-DBD6-4857-A4A2-29091869F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35AEB6-8954-4474-A3C5-280019CBD4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504D76-691E-4938-8094-314013DA5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DB3BA-6D67-4340-B8C4-492617E9E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F80E-CB19-4470-9780-1465EAA0AEA5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E72A3-64BF-4240-9AC2-E3299CD59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10D8E-0153-4609-8CB5-E2A1F08F5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1C790-C3CA-4988-8F04-00D3F2F29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12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BF54D-911C-442A-B31F-9075AEB21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D2363-33BC-4D47-9167-430C11E93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CE5F1-7EDC-46FF-950F-8F1DB20030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3F80E-CB19-4470-9780-1465EAA0AEA5}" type="datetimeFigureOut">
              <a:rPr lang="en-IN" smtClean="0"/>
              <a:t>02-05-2021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B104B-A44F-4D03-89E6-CDA91F9FC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6A4CF-2C99-4C14-8572-DB71BF31FD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1C790-C3CA-4988-8F04-00D3F2F29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408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18580-02F6-4D60-932B-2C15C61E22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ANGULAR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C47CF6-F6CA-4B08-B83E-3F36A73987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8"/>
            <a:ext cx="9491003" cy="1655762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DAY-8</a:t>
            </a:r>
          </a:p>
          <a:p>
            <a:r>
              <a:rPr lang="en-IN" dirty="0">
                <a:latin typeface="Algerian" panose="04020705040A02060702" pitchFamily="82" charset="0"/>
              </a:rPr>
              <a:t>                         BY-</a:t>
            </a:r>
          </a:p>
          <a:p>
            <a:r>
              <a:rPr lang="en-IN" dirty="0">
                <a:latin typeface="Algerian" panose="04020705040A02060702" pitchFamily="82" charset="0"/>
              </a:rPr>
              <a:t>                                                            HEMALATHA M</a:t>
            </a:r>
          </a:p>
        </p:txBody>
      </p:sp>
    </p:spTree>
    <p:extLst>
      <p:ext uri="{BB962C8B-B14F-4D97-AF65-F5344CB8AC3E}">
        <p14:creationId xmlns:p14="http://schemas.microsoft.com/office/powerpoint/2010/main" val="2909737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D7460-6E3F-4268-A5D5-F09B4719C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982"/>
            <a:ext cx="10515600" cy="499403"/>
          </a:xfrm>
        </p:spPr>
        <p:txBody>
          <a:bodyPr>
            <a:normAutofit fontScale="90000"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 ENUM: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82E9A-694B-427B-9569-AC4C9A4C9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4062"/>
            <a:ext cx="10515600" cy="5809956"/>
          </a:xfrm>
        </p:spPr>
        <p:txBody>
          <a:bodyPr>
            <a:normAutofit fontScale="92500" lnSpcReduction="20000"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number-based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store string values as numbers.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Enums can be defined using the keyword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Enums are always assigned numeric values when they are stored.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 value always takes the numeric value of 0. while the other values in the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incremented by 1.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PROGRAM:</a:t>
            </a:r>
          </a:p>
          <a:p>
            <a:pPr marL="0" indent="0">
              <a:buNone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PrintMedia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Newspaper,  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Newsletter,  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Magazine,  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Book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Newspaper = 0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Newsletter = 1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Magazine = 2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= 3</a:t>
            </a:r>
          </a:p>
        </p:txBody>
      </p:sp>
    </p:spTree>
    <p:extLst>
      <p:ext uri="{BB962C8B-B14F-4D97-AF65-F5344CB8AC3E}">
        <p14:creationId xmlns:p14="http://schemas.microsoft.com/office/powerpoint/2010/main" val="2827454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F810-710D-4885-BAE4-6672CE93B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1478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ENUM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D0CD7-0AB7-4225-B184-BBA9DBE98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482"/>
            <a:ext cx="10515600" cy="5247249"/>
          </a:xfrm>
        </p:spPr>
        <p:txBody>
          <a:bodyPr>
            <a:normAutofit lnSpcReduction="10000"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similar to numeric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except that the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values are initialized with string values rather than numeric values.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difference between numeric and string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that numeric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values are auto-incremented, while string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values need to be individually initialized.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PrintMedia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   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Newspaper = "NEWSPAPER",    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Newsletter = "NEWSLETTER",    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Magazine = "MAGAZINE",   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Book = "BOOK“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Access String Enum </a:t>
            </a:r>
          </a:p>
          <a:p>
            <a:pPr marL="0" indent="0">
              <a:buNone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PrintMedia.Newspaper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 //returns NEWSPAPER</a:t>
            </a:r>
          </a:p>
          <a:p>
            <a:pPr marL="0" indent="0">
              <a:buNone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PrintMedia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['Magazine’];   //returns MAGAZINE</a:t>
            </a:r>
          </a:p>
        </p:txBody>
      </p:sp>
    </p:spTree>
    <p:extLst>
      <p:ext uri="{BB962C8B-B14F-4D97-AF65-F5344CB8AC3E}">
        <p14:creationId xmlns:p14="http://schemas.microsoft.com/office/powerpoint/2010/main" val="2535961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049C6-3BC9-4DB0-8374-07194E630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6900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HETEROGENEOUS Enum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930EA-175E-49BC-A3B8-77DE4F184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0533"/>
            <a:ext cx="10515600" cy="3432517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contains both string and numeric values.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Status {   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Active = 'ACTIVE',    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Deactivate = 1,   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Pending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757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C4C85-F173-436E-B3C8-DC8E7A507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847"/>
            <a:ext cx="10515600" cy="844061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21E76-F661-4F11-BCCC-0776BD5C4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7785"/>
            <a:ext cx="10515600" cy="4220307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Angular Application Environment is JASON configuration information that tells the build system which files to change.</a:t>
            </a:r>
          </a:p>
          <a:p>
            <a:pPr>
              <a:lnSpc>
                <a:spcPct val="12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you use ng build and ng serve.</a:t>
            </a:r>
          </a:p>
          <a:p>
            <a:pPr>
              <a:lnSpc>
                <a:spcPct val="12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Node.js and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the Angular CLI –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 –g @angular/cli</a:t>
            </a:r>
          </a:p>
          <a:p>
            <a:pPr>
              <a:lnSpc>
                <a:spcPct val="12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the Git CLI.</a:t>
            </a:r>
          </a:p>
          <a:p>
            <a:pPr>
              <a:lnSpc>
                <a:spcPct val="12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Visual Studio code.</a:t>
            </a:r>
          </a:p>
          <a:p>
            <a:pPr marL="0" indent="0">
              <a:lnSpc>
                <a:spcPct val="120000"/>
              </a:lnSpc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IN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782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DFBBD36-5156-46C1-90D5-EF002A16A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8302"/>
            <a:ext cx="10515600" cy="569866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Treminal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an project for angular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(commands)are:-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New Angular Project 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new </a:t>
            </a:r>
            <a:r>
              <a:rPr lang="en-I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angular  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angular – is the name of the project).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angular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(angular – is the name of the project that you created).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.</a:t>
            </a:r>
          </a:p>
          <a:p>
            <a:pPr>
              <a:lnSpc>
                <a:spcPct val="12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Run the Server: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ng </a:t>
            </a:r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</a:t>
            </a:r>
          </a:p>
          <a:p>
            <a:pPr>
              <a:lnSpc>
                <a:spcPct val="12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an  New Component: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ng g c </a:t>
            </a:r>
            <a:r>
              <a:rPr lang="en-I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(user – is the component name that you need to create).</a:t>
            </a:r>
          </a:p>
          <a:p>
            <a:pPr>
              <a:lnSpc>
                <a:spcPct val="12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Run the web page in BROWSER: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localhost:</a:t>
            </a:r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4200</a:t>
            </a:r>
          </a:p>
          <a:p>
            <a:pPr>
              <a:lnSpc>
                <a:spcPct val="12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IN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228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9BF41-CBA0-46EF-BAA1-869E87085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6900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TYPESCRIPT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3042A-7EDE-49D8-B02E-8B0F7E72D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2702"/>
            <a:ext cx="10515600" cy="4994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greeter(person){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“Hello,” + person;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user=‘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JavaTpoint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Console.log(greeter(user));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the program as   :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function.ts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 as                 : 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tsc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function.ts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as                        : node function.js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JavaTpoint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885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8ABD7-B3D5-4F51-A3B6-BEF0D69C8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7410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2B268-3D03-42C9-AA5F-F09128B49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5107818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array is a special type of datatype which can store multiple values of different datatypes 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supports arrays similar to java script.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square brackets. This method is similar to how you would declare arrays in java script.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fruits: string[]=[‘Apple’, ‘Orange’, ‘Banana’];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 generic array type Array&lt;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elementType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fruits: Array&lt;string&gt;=[‘Apple’, ‘Orange’, ‘Banana’];</a:t>
            </a:r>
          </a:p>
        </p:txBody>
      </p:sp>
    </p:spTree>
    <p:extLst>
      <p:ext uri="{BB962C8B-B14F-4D97-AF65-F5344CB8AC3E}">
        <p14:creationId xmlns:p14="http://schemas.microsoft.com/office/powerpoint/2010/main" val="2199334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B799B-078F-4740-8E67-39FB4177F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1983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DECLARATION AND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05C47-2A27-4605-8587-9EBB4E5BA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fruits: Array&lt;string&gt;;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fruits=[‘Apple’, ‘Orange’, ‘Banana’];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ids: Array&lt;number&gt;;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Ids=[23, 34, 100, 124, 44];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94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AAEEA-CD13-47D0-AFAA-4BD2F0379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E1FDB-B331-42F6-84A1-7EB603847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634"/>
            <a:ext cx="10515600" cy="4937760"/>
          </a:xfrm>
        </p:spPr>
        <p:txBody>
          <a:bodyPr>
            <a:normAutofit lnSpcReduction="10000"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tuple is a data structure that is an immutable or unchangeable , ordered sequence of elements.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tuples are immutable their values cannot be modified.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Tuples enable storing multiple fields of different types.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Tuples can also be passed as parameters to functions.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tuple_name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[index];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tuple_name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=[value 1,value 2,value 3,……value n];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mytuple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=[10,”Hello”];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mytuple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=[ ];</a:t>
            </a:r>
          </a:p>
          <a:p>
            <a:pPr marL="0" indent="0">
              <a:buNone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mytuple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[0]=120;</a:t>
            </a:r>
          </a:p>
          <a:p>
            <a:pPr marL="0" indent="0">
              <a:buNone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mytuple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[1]=235;</a:t>
            </a:r>
          </a:p>
        </p:txBody>
      </p:sp>
    </p:spTree>
    <p:extLst>
      <p:ext uri="{BB962C8B-B14F-4D97-AF65-F5344CB8AC3E}">
        <p14:creationId xmlns:p14="http://schemas.microsoft.com/office/powerpoint/2010/main" val="85396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3F606-65A1-4EDC-8A71-10E6D2AEC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4020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B3A09-0B0C-41EA-B012-5196385F3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2702"/>
            <a:ext cx="10515600" cy="5100172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 in type script supports various operations like pushing a new item, removing an item from the tuple.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push() appends an item to the tuple.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pop() removes and returns the last value in the tuple.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mytuple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[10,"Hello","World","typeScript"];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console.log("Items before push "+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mytuple.length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// returns the tuple size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mytuple.push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(12)                                                      // append value to the tuple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console.log("Items after push "+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mytuple.length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console.log("Items before pop "+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mytuple.length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console.log(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mytuple.pop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()+" popped from the tuple") // removes and returns the last item  console.log("Items after pop "+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mytuple.length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9308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5412E-3E30-49E3-9930-958E35F47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546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ENUM: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EB890-1777-4226-8CF7-A2498B0F9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2025"/>
            <a:ext cx="10515600" cy="4924938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Enums or enumerations are a new data type supported in typescript.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Object-Oriented languages like java and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Enums allows us to declare a set of named constants 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collection of related values that can be numeric or string values.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types of </a:t>
            </a:r>
            <a:r>
              <a:rPr lang="en-IN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enums</a:t>
            </a:r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Heterogeneous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5119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851</Words>
  <Application>Microsoft Office PowerPoint</Application>
  <PresentationFormat>Widescreen</PresentationFormat>
  <Paragraphs>133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Algerian</vt:lpstr>
      <vt:lpstr>Arial</vt:lpstr>
      <vt:lpstr>Calibri</vt:lpstr>
      <vt:lpstr>Calibri Light</vt:lpstr>
      <vt:lpstr>Times New Roman</vt:lpstr>
      <vt:lpstr>Office Theme</vt:lpstr>
      <vt:lpstr>ANGULAR</vt:lpstr>
      <vt:lpstr>ENVIRONMENT SETUP</vt:lpstr>
      <vt:lpstr>PowerPoint Presentation</vt:lpstr>
      <vt:lpstr>BASIC TYPESCRIPT PROGRAM</vt:lpstr>
      <vt:lpstr>ARRAYS</vt:lpstr>
      <vt:lpstr>ARRAY DECLARATION AND INITIALIZATION</vt:lpstr>
      <vt:lpstr>TUPLE</vt:lpstr>
      <vt:lpstr>TUPLE OPERATIONS</vt:lpstr>
      <vt:lpstr>ENUM:</vt:lpstr>
      <vt:lpstr>NUMERIC ENUM:</vt:lpstr>
      <vt:lpstr>STRING ENUM</vt:lpstr>
      <vt:lpstr>HETEROGENEOUS Enum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HEMALATHA M</dc:creator>
  <cp:lastModifiedBy>HEMALATHA M</cp:lastModifiedBy>
  <cp:revision>14</cp:revision>
  <dcterms:created xsi:type="dcterms:W3CDTF">2021-05-03T06:28:30Z</dcterms:created>
  <dcterms:modified xsi:type="dcterms:W3CDTF">2021-05-03T08:59:40Z</dcterms:modified>
</cp:coreProperties>
</file>