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2E725-2CB4-40F8-92CB-BEE0D320606E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2FEBE-1580-4EB2-BEA2-E933EF741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8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2FEBE-1580-4EB2-BEA2-E933EF7410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9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B40ADE6-D6C3-417E-91A3-E9EA07B8C54C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4D1B079-7880-4B19-BDFD-2E66F97221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Injectab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router/Rou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cli/serv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ANGULAR</a:t>
            </a:r>
            <a:endParaRPr lang="en-IN" sz="32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DAY-10</a:t>
            </a:r>
          </a:p>
          <a:p>
            <a: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en-IN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</a:t>
            </a:r>
            <a:r>
              <a:rPr lang="en-IN" sz="28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 by-</a:t>
            </a:r>
          </a:p>
          <a:p>
            <a:r>
              <a:rPr lang="en-IN" sz="2800" b="1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   HEMALATHA M</a:t>
            </a:r>
            <a:endParaRPr lang="en-IN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4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024744" cy="108012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and dependency injection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Dependency and injection</a:t>
            </a:r>
            <a:b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416824" cy="453650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or logic that isn't associated with a specific view, and that you want to share across components, you create a service class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class definition is immediately preceded by the 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Injectable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decorator.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provides the metadata that allows other providers to be injected as dependencies into your class.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 (DI) lets you keep your component classes lean and efficient.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fetch data from the server, validate user input, or log directly to the console; they delegate such tasks to services.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3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024744" cy="64807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632848" cy="46805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service that lets you define a navigation path among the different application states and view hierarchies in your app.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URL in the address bar and the browser navigates to a corresponding page.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links on the page and the browser navigates to a new page.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browser's back and forward buttons and the browser navigates backward and forward through the history of pages you've seen.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8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flow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824536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ANGULAR.JSON File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ANGULAR.JSON is the file which has various properties and configuration of your Angular project.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file which is first referred by the builder to look for all the paths and configurations and to check which is the main 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MAIN.TS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file acts as the entry point of the application. This entry point is defined in the internals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by Angular to support the modular functionality.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path/name of the main file can be changed but it should also be changed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angular.json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creating the browser environment for the application to run.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488832" cy="5400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APP.MODULE.TS</a:t>
            </a:r>
          </a:p>
          <a:p>
            <a:pPr marL="6858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it is very clear that we are bootstrapping the app with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in APP.MODULE.TS file which is found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&lt;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project_directory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&gt;/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/app/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app.module.ts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module, created with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decorator,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declarations of all the components we are creating within the app module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836712"/>
            <a:ext cx="7632848" cy="54006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APP.COMPONENT.TS</a:t>
            </a:r>
          </a:p>
          <a:p>
            <a:pPr marL="6858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component is in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app.component.ts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file which interacts with the html of the webpage and serves it with the data.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is made by using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decorator which is imported from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@angular/core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has a selector, which is like a custom html tag which we can use to call that component.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has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contains the html of the page to be displayed.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has the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styleUrls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array where component specific style sheets can be placed. 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8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32848" cy="52565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</a:p>
          <a:p>
            <a:pPr marL="6858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since angular is well aware of the modules, components, styles, scripts etc.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found in the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app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dynamically adds all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at the end of this file.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components are now known, the html file calls the root component that is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app-root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 is defined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app.components.ts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targets app.component.html.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9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APP.COMPONENT.HTML</a:t>
            </a:r>
          </a:p>
          <a:p>
            <a:pPr marL="6858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file which contains all the html elements and their binding which are to be displayed when the app loads.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file are the first things to be displayed.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2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Angular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 commands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416824" cy="48245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CLI using the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package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install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 @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angular/cli</a:t>
            </a:r>
          </a:p>
          <a:p>
            <a:pPr marL="6858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–help</a:t>
            </a:r>
          </a:p>
          <a:p>
            <a:pPr marL="6858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my-first-project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cd my-first-project</a:t>
            </a:r>
          </a:p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code . </a:t>
            </a:r>
          </a:p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ng serve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browser,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http://localhost:4200/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the new app run.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use the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ng serve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to build an app and serve it locally, the server automatically rebuilds the app and reloads the page when you change any of the source files.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8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project creation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60851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your environment.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workspace and initial app project.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the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changes to the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you are not already in an Angular workspace folder.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CLI command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provide the name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angular.</a:t>
            </a:r>
          </a:p>
          <a:p>
            <a:pPr marL="6858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new angular   ( angular is the project name)</a:t>
            </a:r>
          </a:p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  <a:p>
            <a:pPr marL="6858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.</a:t>
            </a:r>
          </a:p>
          <a:p>
            <a:pPr marL="6858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pPr marL="6858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localhost:4200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6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27088" y="1124743"/>
            <a:ext cx="7345362" cy="432048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You'll find the implementation of the shell </a:t>
            </a:r>
            <a:r>
              <a:rPr lang="en-IN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AppComponent</a:t>
            </a:r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distributed over three files</a:t>
            </a:r>
            <a:r>
              <a:rPr lang="en-IN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app.component.ts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class code, written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app.component.html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template, written in HTML.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app.component.css 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component's private CSS styles.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7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50405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696744" cy="4320480"/>
          </a:xfrm>
        </p:spPr>
      </p:pic>
    </p:spTree>
    <p:extLst>
      <p:ext uri="{BB962C8B-B14F-4D97-AF65-F5344CB8AC3E}">
        <p14:creationId xmlns:p14="http://schemas.microsoft.com/office/powerpoint/2010/main" val="196750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83568" y="1340768"/>
            <a:ext cx="7704856" cy="48245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single-page client applications using HTML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core and optional functionality as a set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building blocks of the Angular framework are Angular components that are organized into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related code into functional sets; an Angular app is defined by a set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 always has at least a root module that enables bootstrapping, and typically has many more feature modules.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2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42988" y="1412776"/>
            <a:ext cx="7345362" cy="403244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define views, which are sets of screen elements that Angular can choose among and modify according to your program logic and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 services, which provide specific functionality not directly related to views.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 can be injected into components as dependencies, making your code modular, reusable, and efficient.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3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5"/>
            <a:ext cx="6777317" cy="44644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Modules, components and services are classes that use decorators.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decorators mark their type and provide metadata that tells Angular how to use them.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metadata for a component class associates it with a template that defines a view.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combines ordinary HTML with Angular directives and binding markup that allow Angular to modify the HTML before rendering it for display.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metadata for a service class provides the information Angular needs to make it available to components through dependency injection (DI).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4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560840" cy="49685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differ from and complement JavaScript (ES2015) modules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associate its components with related code, such as services, to form functional units.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Angular app has a root module, conventionally named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provides the bootstrap mechanism that launches the application.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typically contains many functional modules.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JavaScript modules,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import functionality from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allow their own functionality to be exported and used by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use the router service in your app, you import the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5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416824" cy="396044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Angular application has at least one component, the root component that connects a component hierarchy with the page document object model (DOM).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defines a class that contains application data and logic, and is associated with an HTML template that defines a view to be displayed in a target environment.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decorator identifies the class immediately below it as a component, and provides the template and related component-specific metadata.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8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024744" cy="64807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5"/>
            <a:ext cx="6777317" cy="27363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Decorators are functions that modify JavaScript classes.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number of decorators that attach specific kinds of metadata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system knows what those classes mean and how they should 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Templates, directives, and data binding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488832" cy="44644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template combines HTML with Angular markup that can modify HTML elements before they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 program logic, and binding markup connects your application data and the DOM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8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77</TotalTime>
  <Words>438</Words>
  <Application>Microsoft Office PowerPoint</Application>
  <PresentationFormat>On-screen Show (4:3)</PresentationFormat>
  <Paragraphs>117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ANGULAR</vt:lpstr>
      <vt:lpstr>Angular Architecture</vt:lpstr>
      <vt:lpstr>PowerPoint Presentation</vt:lpstr>
      <vt:lpstr>PowerPoint Presentation</vt:lpstr>
      <vt:lpstr>PowerPoint Presentation</vt:lpstr>
      <vt:lpstr>Modules </vt:lpstr>
      <vt:lpstr>Components </vt:lpstr>
      <vt:lpstr>Decorators</vt:lpstr>
      <vt:lpstr>Templates, directives, and data binding </vt:lpstr>
      <vt:lpstr>    Services and dependency injection        Services Dependency and injection </vt:lpstr>
      <vt:lpstr>Routing</vt:lpstr>
      <vt:lpstr>Angular flow</vt:lpstr>
      <vt:lpstr>PowerPoint Presentation</vt:lpstr>
      <vt:lpstr>PowerPoint Presentation</vt:lpstr>
      <vt:lpstr>PowerPoint Presentation</vt:lpstr>
      <vt:lpstr>PowerPoint Presentation</vt:lpstr>
      <vt:lpstr>Installing Angular CLI commands </vt:lpstr>
      <vt:lpstr>Angular project creation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Windows User</dc:creator>
  <cp:lastModifiedBy>Windows User</cp:lastModifiedBy>
  <cp:revision>9</cp:revision>
  <dcterms:created xsi:type="dcterms:W3CDTF">2021-05-03T10:48:47Z</dcterms:created>
  <dcterms:modified xsi:type="dcterms:W3CDTF">2021-05-03T12:05:59Z</dcterms:modified>
</cp:coreProperties>
</file>