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9C64-1F16-4A0D-BABE-9F256DF3B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BF971-0DB9-4E3F-AA97-4BD92019B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FF418-5903-4587-B2E1-22052850E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2ADE-9E20-4C46-8D0D-24D2A618E826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A2F02-2D24-4476-9A64-1CF1DC9D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0B33A-7D54-402B-B176-221B5D59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B606-F5C3-4D57-B861-A22A58E6A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62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7BD7E-77AD-4F2E-9C6B-ADBB0529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20568-255D-4FDB-9883-EC11FCDD8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4A37C-86BA-4708-8605-55461CA7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2ADE-9E20-4C46-8D0D-24D2A618E826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C1153-6645-4057-9287-3872D008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DE7AF-3211-4BBC-AE4E-638AB406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B606-F5C3-4D57-B861-A22A58E6A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61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96C7B5-9BDC-4561-AF99-97EC77C8D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11F9D-D3E5-48E6-A59A-312438682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B85B8-8289-44D3-9962-6A2FE68EF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2ADE-9E20-4C46-8D0D-24D2A618E826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78FEA-4AF1-449C-9CB6-49379C0F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F16CC-2366-4269-869A-130199A35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B606-F5C3-4D57-B861-A22A58E6A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45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CD65-FB70-409D-A3B2-65047B5F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7B1F7-81C2-4AA3-BBF1-7FD5088F3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1A2E3-23A4-41DA-9163-8B6F43062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2ADE-9E20-4C46-8D0D-24D2A618E826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0B1F9-EA12-4C01-9B5C-F9788CCD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A2E3C-2200-4BD5-9656-91CA8B87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B606-F5C3-4D57-B861-A22A58E6A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9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1786-9B01-4753-8D72-1D1C8DBBD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3DDD1-3920-4C47-8B23-08A95F544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EB79F-CB99-47A0-98D5-66567433C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2ADE-9E20-4C46-8D0D-24D2A618E826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7C6AA-5792-47E5-BEEC-3498916BC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F840E-06FB-49BE-9D84-8E833385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B606-F5C3-4D57-B861-A22A58E6A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47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8BE2F-2322-4B53-9948-B0F9A9B5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1F600-E421-49FC-8913-A81AFE522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FF8B1-1A85-4D1B-9D8F-2A2AD2DE2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C8B4B-3C3B-4C71-A5C3-146F6787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2ADE-9E20-4C46-8D0D-24D2A618E826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607AC-0B35-4005-9B1C-085FC164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13502-F8CD-4435-B468-DADF1281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B606-F5C3-4D57-B861-A22A58E6A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54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17EF6-46CE-421F-ABD4-538FB7399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429BE-7B2E-4C88-A702-91EF0FF68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3AE24-8CCD-47B3-86FA-B07A97FFC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72D58-DFC5-435D-AD96-51C57DE27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67DA6-C769-4FB1-9774-75A899FF4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B456E-B020-4880-9B63-373426AD9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2ADE-9E20-4C46-8D0D-24D2A618E826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ECCC26-1F63-4795-8002-D5FCB2679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8C02ED-C773-4058-AF9A-8E6944D4D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B606-F5C3-4D57-B861-A22A58E6A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68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7548-A855-4779-9295-37C02865A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7799EC-416F-42C7-ADC0-612ACC4E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2ADE-9E20-4C46-8D0D-24D2A618E826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41FD5-B341-47C5-AE44-A2AC64F6E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45D34-BB8F-4300-BF66-36B2C1C4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B606-F5C3-4D57-B861-A22A58E6A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88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103E31-33EE-4898-BBE6-079A1339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2ADE-9E20-4C46-8D0D-24D2A618E826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963F6D-8446-44CD-9B48-D7EA1AF24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85BC3-39F7-4479-9B33-A3FC1B8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B606-F5C3-4D57-B861-A22A58E6A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17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38994-EBCC-4985-BB98-A16E83209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71906-00A9-4483-ABCF-727E9A149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41C8A-9580-4FCD-9E93-E891B377C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B06E7-4553-4440-B574-AD7ACF3E5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2ADE-9E20-4C46-8D0D-24D2A618E826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57AE3-F9C2-452B-B86C-F597056F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F4D9B-D1B7-4BBC-A3BB-2743131D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B606-F5C3-4D57-B861-A22A58E6A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71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98DD-C64F-41EE-8B18-721DDB308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FBF18-A83A-4108-BECE-B1E013F5C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159F2-4AA3-4653-B024-BD390E2E8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51A57-C16C-4C26-A017-CFB7FF2E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2ADE-9E20-4C46-8D0D-24D2A618E826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D30C2-57D3-49C9-B0E3-6CAFD971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DE1FD-9FDE-431C-9EAE-F6A39E0F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B606-F5C3-4D57-B861-A22A58E6A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09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9A97AC-9EC3-4212-B305-2352D668E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B05E0-1FC2-42BD-AAAC-47E53672A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CF6B8-DD6F-4E95-AC1E-FBFBF7B82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02ADE-9E20-4C46-8D0D-24D2A618E826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1F452-0B83-480F-B707-3F8094C32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19C08-C624-4165-8FD8-ECCE7DC4E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BB606-F5C3-4D57-B861-A22A58E6A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5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34F4-AE9A-472A-BC21-BDD2FC28A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ACID PROPERTIES</a:t>
            </a:r>
          </a:p>
        </p:txBody>
      </p:sp>
    </p:spTree>
    <p:extLst>
      <p:ext uri="{BB962C8B-B14F-4D97-AF65-F5344CB8AC3E}">
        <p14:creationId xmlns:p14="http://schemas.microsoft.com/office/powerpoint/2010/main" val="147205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D0C72-BC30-43F9-99ED-F09C6A737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45123"/>
            <a:ext cx="10106465" cy="5767754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logical unit of work on a database.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action or series of actions that are being performed by a single user or application program, which reads or updates the contents of the db.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Automicity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entire transaction takes place at once or doesn’t happen at all.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X:500 , Y:300                                    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T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 X: 400  ,  Y:400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408F5D-3BDA-4B2D-A0AC-9712D1E12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238544"/>
              </p:ext>
            </p:extLst>
          </p:nvPr>
        </p:nvGraphicFramePr>
        <p:xfrm>
          <a:off x="2729326" y="3270153"/>
          <a:ext cx="666789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3946">
                  <a:extLst>
                    <a:ext uri="{9D8B030D-6E8A-4147-A177-3AD203B41FA5}">
                      <a16:colId xmlns:a16="http://schemas.microsoft.com/office/drawing/2014/main" val="450944090"/>
                    </a:ext>
                  </a:extLst>
                </a:gridCol>
                <a:gridCol w="3333946">
                  <a:extLst>
                    <a:ext uri="{9D8B030D-6E8A-4147-A177-3AD203B41FA5}">
                      <a16:colId xmlns:a16="http://schemas.microsoft.com/office/drawing/2014/main" val="304280749"/>
                    </a:ext>
                  </a:extLst>
                </a:gridCol>
              </a:tblGrid>
              <a:tr h="319869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             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        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247576"/>
                  </a:ext>
                </a:extLst>
              </a:tr>
              <a:tr h="319869">
                <a:tc>
                  <a:txBody>
                    <a:bodyPr/>
                    <a:lstStyle/>
                    <a:p>
                      <a:r>
                        <a:rPr lang="en-IN" dirty="0"/>
                        <a:t>Read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Read(Y)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44813"/>
                  </a:ext>
                </a:extLst>
              </a:tr>
              <a:tr h="788719">
                <a:tc>
                  <a:txBody>
                    <a:bodyPr/>
                    <a:lstStyle/>
                    <a:p>
                      <a:r>
                        <a:rPr lang="en-IN" dirty="0"/>
                        <a:t>X:=X-100</a:t>
                      </a:r>
                    </a:p>
                    <a:p>
                      <a:r>
                        <a:rPr lang="en-IN" dirty="0"/>
                        <a:t>Write(X)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Y:=Y+100</a:t>
                      </a:r>
                    </a:p>
                    <a:p>
                      <a:r>
                        <a:rPr lang="en-IN" dirty="0"/>
                        <a:t>Write (Y)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195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25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C2492-DEBA-4467-8225-380B13776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76774"/>
            <a:ext cx="10373751" cy="59084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C-Consistency</a:t>
            </a: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Correctness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 constraints must be maintained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before T- 800 (500 + 300)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 – 800 (400 + 400)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I-Isolation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transactions can occur concurrently without leading to the inconsistency of database state.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occur independently.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occurring in 1 T will not be visible to other T until committed.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Responsibility of concurrency control subsystem.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96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87CCE-D795-43A5-B520-00199BD3C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34572"/>
            <a:ext cx="10176803" cy="6119446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consider X= 500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Y= 150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(X)- Read (500)                                                         Read (X)- Read(5000)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X=500*100=5000                                                               Read (Y)- Read (150)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(5000)                                                                        Z : =X + Y = 5150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(Y)-  Read(150)                                                         write (Z) =(5150).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: = 150 – 50 =50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(50)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D6CFFC9-3772-4012-AC96-F70D308A2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618436"/>
              </p:ext>
            </p:extLst>
          </p:nvPr>
        </p:nvGraphicFramePr>
        <p:xfrm>
          <a:off x="3629465" y="1049151"/>
          <a:ext cx="5706012" cy="211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295">
                  <a:extLst>
                    <a:ext uri="{9D8B030D-6E8A-4147-A177-3AD203B41FA5}">
                      <a16:colId xmlns:a16="http://schemas.microsoft.com/office/drawing/2014/main" val="1466632232"/>
                    </a:ext>
                  </a:extLst>
                </a:gridCol>
                <a:gridCol w="2873717">
                  <a:extLst>
                    <a:ext uri="{9D8B030D-6E8A-4147-A177-3AD203B41FA5}">
                      <a16:colId xmlns:a16="http://schemas.microsoft.com/office/drawing/2014/main" val="3424868913"/>
                    </a:ext>
                  </a:extLst>
                </a:gridCol>
              </a:tblGrid>
              <a:tr h="378720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   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 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165850"/>
                  </a:ext>
                </a:extLst>
              </a:tr>
              <a:tr h="378720">
                <a:tc>
                  <a:txBody>
                    <a:bodyPr/>
                    <a:lstStyle/>
                    <a:p>
                      <a:r>
                        <a:rPr lang="en-IN" dirty="0"/>
                        <a:t>Read (X)</a:t>
                      </a:r>
                    </a:p>
                    <a:p>
                      <a:r>
                        <a:rPr lang="en-IN" dirty="0"/>
                        <a:t>X=X*100</a:t>
                      </a:r>
                    </a:p>
                    <a:p>
                      <a:r>
                        <a:rPr lang="en-IN" dirty="0"/>
                        <a:t>Write  (X)</a:t>
                      </a:r>
                    </a:p>
                    <a:p>
                      <a:r>
                        <a:rPr lang="en-IN" dirty="0"/>
                        <a:t>Read  (Y)</a:t>
                      </a:r>
                    </a:p>
                    <a:p>
                      <a:r>
                        <a:rPr lang="en-IN" dirty="0"/>
                        <a:t>Y := Y-50</a:t>
                      </a:r>
                    </a:p>
                    <a:p>
                      <a:r>
                        <a:rPr lang="en-IN" dirty="0"/>
                        <a:t>Write 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Read (X)</a:t>
                      </a:r>
                    </a:p>
                    <a:p>
                      <a:r>
                        <a:rPr lang="en-IN" dirty="0"/>
                        <a:t>Read (Y)</a:t>
                      </a:r>
                    </a:p>
                    <a:p>
                      <a:r>
                        <a:rPr lang="en-IN" dirty="0"/>
                        <a:t>Z:= X + Y</a:t>
                      </a:r>
                    </a:p>
                    <a:p>
                      <a:r>
                        <a:rPr lang="en-IN" dirty="0"/>
                        <a:t>Write  (Z)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163926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A1BC36F7-72D6-4D0A-AAE7-F228FC9B8B6F}"/>
              </a:ext>
            </a:extLst>
          </p:cNvPr>
          <p:cNvSpPr/>
          <p:nvPr/>
        </p:nvSpPr>
        <p:spPr>
          <a:xfrm>
            <a:off x="3010486" y="5795889"/>
            <a:ext cx="1856936" cy="6471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X = 5000</a:t>
            </a:r>
          </a:p>
          <a:p>
            <a:pPr algn="ctr"/>
            <a:r>
              <a:rPr lang="en-IN" dirty="0"/>
              <a:t>Y = 50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3340CF-55CA-44D1-AE66-629D9FB96B6B}"/>
              </a:ext>
            </a:extLst>
          </p:cNvPr>
          <p:cNvCxnSpPr>
            <a:cxnSpLocks/>
          </p:cNvCxnSpPr>
          <p:nvPr/>
        </p:nvCxnSpPr>
        <p:spPr>
          <a:xfrm>
            <a:off x="6482471" y="3594295"/>
            <a:ext cx="0" cy="27361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781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E07A8-BA8E-4A02-995E-32577DC8A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2708"/>
            <a:ext cx="10514428" cy="5964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D-Durability</a:t>
            </a: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transaction is committed the  updates and modifications to the DB, are stored in and written to disk and the persist even if a system failure occurs 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Banking system failure).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effort of the transaction are never lost.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Permanent.</a:t>
            </a:r>
          </a:p>
        </p:txBody>
      </p:sp>
    </p:spTree>
    <p:extLst>
      <p:ext uri="{BB962C8B-B14F-4D97-AF65-F5344CB8AC3E}">
        <p14:creationId xmlns:p14="http://schemas.microsoft.com/office/powerpoint/2010/main" val="3698536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339</Words>
  <Application>Microsoft Office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ACID PROPERTIES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ACID PROPERTIES</dc:title>
  <dc:creator>HEMALATHA M</dc:creator>
  <cp:lastModifiedBy>HEMALATHA M</cp:lastModifiedBy>
  <cp:revision>5</cp:revision>
  <dcterms:created xsi:type="dcterms:W3CDTF">2021-07-06T07:47:40Z</dcterms:created>
  <dcterms:modified xsi:type="dcterms:W3CDTF">2021-07-06T08:26:44Z</dcterms:modified>
</cp:coreProperties>
</file>