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6" r:id="rId9"/>
    <p:sldId id="263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1210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AF453B-354C-4516-8B4E-901409631D3E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300E9BD-4FD6-4F81-B0A1-14BADDEE56C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 COLLEGE OF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IN" sz="6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 JS		</a:t>
            </a:r>
          </a:p>
        </p:txBody>
      </p:sp>
    </p:spTree>
    <p:extLst>
      <p:ext uri="{BB962C8B-B14F-4D97-AF65-F5344CB8AC3E}">
        <p14:creationId xmlns:p14="http://schemas.microsoft.com/office/powerpoint/2010/main" val="199327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776864" cy="48245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19200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Architecture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0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building blocks of Angular are: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2192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Angular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2A286E-EE4D-43DE-9E5A-719AABE3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 is a typed superset of JavaScript that compiles to plain JavaScript. </a:t>
            </a:r>
          </a:p>
          <a:p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 is pure object oriented with classes, interfaces and statically typed like C# or Java. </a:t>
            </a:r>
          </a:p>
          <a:p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popular JavaScript framework </a:t>
            </a:r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2.0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written in TypeScript.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TypeScript can help programmers to write object-oriented programs and have them compiled to JavaScript, both on server side and client side.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B92BA4-A701-4B40-BFE6-756F1922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Script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E450D-58BD-43BC-A35E-E2FF0262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5720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your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workspace and initial app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changes to the application.</a:t>
            </a:r>
          </a:p>
          <a:p>
            <a:pPr marL="0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08E27F-C64E-4503-9305-15C543D3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19200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 and Folders Created while Creating a new project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3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F6A4854-47EA-4BB1-B4E6-8C7B8199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62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Angular?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Angular JS and Angular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Angular JS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uses Angular?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Angular is So Popular?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8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Architecture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Angular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Script</a:t>
            </a:r>
          </a:p>
          <a:p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 and Folders Created while Creating a new project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FIGURES	</a:t>
            </a:r>
          </a:p>
        </p:txBody>
      </p:sp>
    </p:spTree>
    <p:extLst>
      <p:ext uri="{BB962C8B-B14F-4D97-AF65-F5344CB8AC3E}">
        <p14:creationId xmlns:p14="http://schemas.microsoft.com/office/powerpoint/2010/main" val="417696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372"/>
            <a:ext cx="8229600" cy="591462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Google-developed, open-source, cross-platform framework for creating interactive, innovative mobile applications.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combines declarative templates, dependency injections, end-to-end resources, and built-in best practices to address the developer’s development challenges.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Single-Page Applications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(or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applications that are accessed via a web browser like other websites but offer more dynamic interactions resembling native mobile and desktop apps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192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Angular?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315200" cy="4464496"/>
          </a:xfrm>
        </p:spPr>
      </p:pic>
    </p:spTree>
    <p:extLst>
      <p:ext uri="{BB962C8B-B14F-4D97-AF65-F5344CB8AC3E}">
        <p14:creationId xmlns:p14="http://schemas.microsoft.com/office/powerpoint/2010/main" val="21080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6406" y="1470288"/>
            <a:ext cx="4040188" cy="7620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29888"/>
            <a:ext cx="4038600" cy="4323448"/>
          </a:xfrm>
        </p:spPr>
        <p:txBody>
          <a:bodyPr>
            <a:no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scope and controller for variables.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 binding is done using ng-model.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third party mobile libraries as there was no native mobile support.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directives are provided for event (ng-click) and proper binding (ng-bind).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242692" cy="4251440"/>
          </a:xfrm>
        </p:spPr>
        <p:txBody>
          <a:bodyPr>
            <a:no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components and has no terms like scope and controllers.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 binding is done using [(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use third party libraries for mobile support as angular comes with native mobile support.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syntax are provided for event ( () ) and property binding ([]).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594" y="708288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Angular JS and Angular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>
          <a:xfrm>
            <a:off x="4676006" y="1470288"/>
            <a:ext cx="4040188" cy="7620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413696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Secure 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degradable 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Angular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support mobile devices.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192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Angular JS</a:t>
            </a:r>
          </a:p>
        </p:txBody>
      </p:sp>
    </p:spTree>
    <p:extLst>
      <p:ext uri="{BB962C8B-B14F-4D97-AF65-F5344CB8AC3E}">
        <p14:creationId xmlns:p14="http://schemas.microsoft.com/office/powerpoint/2010/main" val="352529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widely used by many companies to create their websites. Some of them are 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Microsoft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Samsung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VM ware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Santander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uses Angular?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2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data binding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test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Angular is So Popular?</a:t>
            </a:r>
          </a:p>
        </p:txBody>
      </p:sp>
    </p:spTree>
    <p:extLst>
      <p:ext uri="{BB962C8B-B14F-4D97-AF65-F5344CB8AC3E}">
        <p14:creationId xmlns:p14="http://schemas.microsoft.com/office/powerpoint/2010/main" val="83226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open-source front-end web application platform led by the Angular Team at Google and by a community of individuals and corporations.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complete rewrite from the same team that built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completely different from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8</a:t>
            </a:r>
          </a:p>
        </p:txBody>
      </p:sp>
    </p:spTree>
    <p:extLst>
      <p:ext uri="{BB962C8B-B14F-4D97-AF65-F5344CB8AC3E}">
        <p14:creationId xmlns:p14="http://schemas.microsoft.com/office/powerpoint/2010/main" val="3240355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169</TotalTime>
  <Words>487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Constantia</vt:lpstr>
      <vt:lpstr>Times New Roman</vt:lpstr>
      <vt:lpstr>Wingdings 2</vt:lpstr>
      <vt:lpstr>Paper</vt:lpstr>
      <vt:lpstr>ANGULAR JS  </vt:lpstr>
      <vt:lpstr>LIST OF FIGURES </vt:lpstr>
      <vt:lpstr>What is Angular? </vt:lpstr>
      <vt:lpstr>PowerPoint Presentation</vt:lpstr>
      <vt:lpstr>Difference between Angular JS and Angular</vt:lpstr>
      <vt:lpstr>Drawbacks of Angular JS</vt:lpstr>
      <vt:lpstr>Who uses Angular? </vt:lpstr>
      <vt:lpstr>Why Angular is So Popular?</vt:lpstr>
      <vt:lpstr>Angular 8</vt:lpstr>
      <vt:lpstr>Angular Architecture</vt:lpstr>
      <vt:lpstr>Building Blocks of Angular </vt:lpstr>
      <vt:lpstr>Type Script</vt:lpstr>
      <vt:lpstr>Files and Folders Created while Creating a new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staff</dc:creator>
  <cp:lastModifiedBy>nandhini kumar</cp:lastModifiedBy>
  <cp:revision>15</cp:revision>
  <dcterms:created xsi:type="dcterms:W3CDTF">2021-03-09T06:08:48Z</dcterms:created>
  <dcterms:modified xsi:type="dcterms:W3CDTF">2021-03-09T14:08:06Z</dcterms:modified>
</cp:coreProperties>
</file>