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2" r:id="rId8"/>
    <p:sldId id="271" r:id="rId9"/>
    <p:sldId id="261" r:id="rId10"/>
    <p:sldId id="276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3" r:id="rId19"/>
    <p:sldId id="274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BI NALIN" userId="61dc1e94fee98395" providerId="LiveId" clId="{BFF0DC02-CC13-428C-BF52-1D493329351D}"/>
    <pc:docChg chg="undo redo custSel addSld delSld modSld sldOrd">
      <pc:chgData name="SOBI NALIN" userId="61dc1e94fee98395" providerId="LiveId" clId="{BFF0DC02-CC13-428C-BF52-1D493329351D}" dt="2024-09-24T07:20:51.068" v="1177" actId="5793"/>
      <pc:docMkLst>
        <pc:docMk/>
      </pc:docMkLst>
      <pc:sldChg chg="addSp delSp modSp mod">
        <pc:chgData name="SOBI NALIN" userId="61dc1e94fee98395" providerId="LiveId" clId="{BFF0DC02-CC13-428C-BF52-1D493329351D}" dt="2024-09-23T12:45:06.564" v="1090" actId="20577"/>
        <pc:sldMkLst>
          <pc:docMk/>
          <pc:sldMk cId="3686687215" sldId="256"/>
        </pc:sldMkLst>
        <pc:spChg chg="del">
          <ac:chgData name="SOBI NALIN" userId="61dc1e94fee98395" providerId="LiveId" clId="{BFF0DC02-CC13-428C-BF52-1D493329351D}" dt="2024-09-08T05:15:33.054" v="1" actId="478"/>
          <ac:spMkLst>
            <pc:docMk/>
            <pc:sldMk cId="3686687215" sldId="256"/>
            <ac:spMk id="2" creationId="{D5C1C452-5CCC-AD55-A55E-5408DA19EC43}"/>
          </ac:spMkLst>
        </pc:spChg>
        <pc:spChg chg="del">
          <ac:chgData name="SOBI NALIN" userId="61dc1e94fee98395" providerId="LiveId" clId="{BFF0DC02-CC13-428C-BF52-1D493329351D}" dt="2024-09-08T05:15:40.737" v="2" actId="478"/>
          <ac:spMkLst>
            <pc:docMk/>
            <pc:sldMk cId="3686687215" sldId="256"/>
            <ac:spMk id="3" creationId="{899D1610-6434-1520-AA4D-39B5EB0B9205}"/>
          </ac:spMkLst>
        </pc:spChg>
        <pc:spChg chg="add mod">
          <ac:chgData name="SOBI NALIN" userId="61dc1e94fee98395" providerId="LiveId" clId="{BFF0DC02-CC13-428C-BF52-1D493329351D}" dt="2024-09-18T14:35:55.131" v="977" actId="14100"/>
          <ac:spMkLst>
            <pc:docMk/>
            <pc:sldMk cId="3686687215" sldId="256"/>
            <ac:spMk id="4" creationId="{590FCD59-9870-410F-4F80-ED32F9B3D2F4}"/>
          </ac:spMkLst>
        </pc:spChg>
        <pc:spChg chg="add mod">
          <ac:chgData name="SOBI NALIN" userId="61dc1e94fee98395" providerId="LiveId" clId="{BFF0DC02-CC13-428C-BF52-1D493329351D}" dt="2024-09-18T14:33:34.955" v="948" actId="255"/>
          <ac:spMkLst>
            <pc:docMk/>
            <pc:sldMk cId="3686687215" sldId="256"/>
            <ac:spMk id="5" creationId="{A70EF5D0-987A-F62F-D42A-E5DD3D0737B5}"/>
          </ac:spMkLst>
        </pc:spChg>
        <pc:spChg chg="add del mod">
          <ac:chgData name="SOBI NALIN" userId="61dc1e94fee98395" providerId="LiveId" clId="{BFF0DC02-CC13-428C-BF52-1D493329351D}" dt="2024-09-08T05:22:08.086" v="53" actId="478"/>
          <ac:spMkLst>
            <pc:docMk/>
            <pc:sldMk cId="3686687215" sldId="256"/>
            <ac:spMk id="6" creationId="{9E77D41F-0524-926A-0FDA-BEADEC4E269C}"/>
          </ac:spMkLst>
        </pc:spChg>
        <pc:spChg chg="add mod">
          <ac:chgData name="SOBI NALIN" userId="61dc1e94fee98395" providerId="LiveId" clId="{BFF0DC02-CC13-428C-BF52-1D493329351D}" dt="2024-09-18T14:36:15.620" v="979" actId="1076"/>
          <ac:spMkLst>
            <pc:docMk/>
            <pc:sldMk cId="3686687215" sldId="256"/>
            <ac:spMk id="7" creationId="{1124EB88-54E5-8DA8-FBCA-BDFCE3EAA988}"/>
          </ac:spMkLst>
        </pc:spChg>
        <pc:spChg chg="add del mod">
          <ac:chgData name="SOBI NALIN" userId="61dc1e94fee98395" providerId="LiveId" clId="{BFF0DC02-CC13-428C-BF52-1D493329351D}" dt="2024-09-08T05:24:18.489" v="119" actId="478"/>
          <ac:spMkLst>
            <pc:docMk/>
            <pc:sldMk cId="3686687215" sldId="256"/>
            <ac:spMk id="8" creationId="{8BFB1542-DB9C-8677-12E1-53C3E15B85BE}"/>
          </ac:spMkLst>
        </pc:spChg>
        <pc:spChg chg="add del mod">
          <ac:chgData name="SOBI NALIN" userId="61dc1e94fee98395" providerId="LiveId" clId="{BFF0DC02-CC13-428C-BF52-1D493329351D}" dt="2024-09-08T05:24:21.849" v="120" actId="478"/>
          <ac:spMkLst>
            <pc:docMk/>
            <pc:sldMk cId="3686687215" sldId="256"/>
            <ac:spMk id="9" creationId="{43DA0918-D318-81A4-4E98-C9DB125412BF}"/>
          </ac:spMkLst>
        </pc:spChg>
        <pc:spChg chg="add del mod">
          <ac:chgData name="SOBI NALIN" userId="61dc1e94fee98395" providerId="LiveId" clId="{BFF0DC02-CC13-428C-BF52-1D493329351D}" dt="2024-09-08T05:21:16.477" v="33"/>
          <ac:spMkLst>
            <pc:docMk/>
            <pc:sldMk cId="3686687215" sldId="256"/>
            <ac:spMk id="13" creationId="{E49B5F36-CB1E-6C61-4AD8-3A73CC418942}"/>
          </ac:spMkLst>
        </pc:spChg>
        <pc:spChg chg="add mod">
          <ac:chgData name="SOBI NALIN" userId="61dc1e94fee98395" providerId="LiveId" clId="{BFF0DC02-CC13-428C-BF52-1D493329351D}" dt="2024-09-18T14:35:25.115" v="971" actId="255"/>
          <ac:spMkLst>
            <pc:docMk/>
            <pc:sldMk cId="3686687215" sldId="256"/>
            <ac:spMk id="14" creationId="{949477C1-D145-9259-EBA1-5AE9D5DAFA49}"/>
          </ac:spMkLst>
        </pc:spChg>
        <pc:spChg chg="add mod">
          <ac:chgData name="SOBI NALIN" userId="61dc1e94fee98395" providerId="LiveId" clId="{BFF0DC02-CC13-428C-BF52-1D493329351D}" dt="2024-09-23T12:45:06.564" v="1090" actId="20577"/>
          <ac:spMkLst>
            <pc:docMk/>
            <pc:sldMk cId="3686687215" sldId="256"/>
            <ac:spMk id="15" creationId="{94409007-442C-A6FD-F6D2-D34E6D288119}"/>
          </ac:spMkLst>
        </pc:spChg>
        <pc:spChg chg="add del mod">
          <ac:chgData name="SOBI NALIN" userId="61dc1e94fee98395" providerId="LiveId" clId="{BFF0DC02-CC13-428C-BF52-1D493329351D}" dt="2024-09-08T05:26:18.696" v="135"/>
          <ac:spMkLst>
            <pc:docMk/>
            <pc:sldMk cId="3686687215" sldId="256"/>
            <ac:spMk id="16" creationId="{70CC997A-37A7-008A-DC39-1E6B19BDC861}"/>
          </ac:spMkLst>
        </pc:spChg>
        <pc:spChg chg="add mod">
          <ac:chgData name="SOBI NALIN" userId="61dc1e94fee98395" providerId="LiveId" clId="{BFF0DC02-CC13-428C-BF52-1D493329351D}" dt="2024-09-23T12:27:00.790" v="1003" actId="20577"/>
          <ac:spMkLst>
            <pc:docMk/>
            <pc:sldMk cId="3686687215" sldId="256"/>
            <ac:spMk id="17" creationId="{06C9CFD7-A969-0730-D6CA-4BE6E5D15E14}"/>
          </ac:spMkLst>
        </pc:spChg>
        <pc:picChg chg="add mod">
          <ac:chgData name="SOBI NALIN" userId="61dc1e94fee98395" providerId="LiveId" clId="{BFF0DC02-CC13-428C-BF52-1D493329351D}" dt="2024-09-18T14:34:06.426" v="952" actId="1076"/>
          <ac:picMkLst>
            <pc:docMk/>
            <pc:sldMk cId="3686687215" sldId="256"/>
            <ac:picMk id="10" creationId="{72A8AED0-D4E1-6ED7-772B-99B9FEE4D236}"/>
          </ac:picMkLst>
        </pc:picChg>
        <pc:picChg chg="add mod">
          <ac:chgData name="SOBI NALIN" userId="61dc1e94fee98395" providerId="LiveId" clId="{BFF0DC02-CC13-428C-BF52-1D493329351D}" dt="2024-09-18T14:34:09.815" v="953" actId="1076"/>
          <ac:picMkLst>
            <pc:docMk/>
            <pc:sldMk cId="3686687215" sldId="256"/>
            <ac:picMk id="11" creationId="{897501E2-DCB4-3B53-462B-4B9D4BCA84C4}"/>
          </ac:picMkLst>
        </pc:picChg>
        <pc:picChg chg="add mod">
          <ac:chgData name="SOBI NALIN" userId="61dc1e94fee98395" providerId="LiveId" clId="{BFF0DC02-CC13-428C-BF52-1D493329351D}" dt="2024-09-18T14:34:13.724" v="954" actId="1076"/>
          <ac:picMkLst>
            <pc:docMk/>
            <pc:sldMk cId="3686687215" sldId="256"/>
            <ac:picMk id="12" creationId="{44EE6E60-6332-94B0-303B-78EE847398BD}"/>
          </ac:picMkLst>
        </pc:picChg>
      </pc:sldChg>
      <pc:sldChg chg="modSp mod">
        <pc:chgData name="SOBI NALIN" userId="61dc1e94fee98395" providerId="LiveId" clId="{BFF0DC02-CC13-428C-BF52-1D493329351D}" dt="2024-09-24T07:16:20.727" v="1173" actId="20577"/>
        <pc:sldMkLst>
          <pc:docMk/>
          <pc:sldMk cId="3336638132" sldId="257"/>
        </pc:sldMkLst>
        <pc:spChg chg="mod">
          <ac:chgData name="SOBI NALIN" userId="61dc1e94fee98395" providerId="LiveId" clId="{BFF0DC02-CC13-428C-BF52-1D493329351D}" dt="2024-09-08T05:44:47.938" v="177" actId="14100"/>
          <ac:spMkLst>
            <pc:docMk/>
            <pc:sldMk cId="3336638132" sldId="257"/>
            <ac:spMk id="2" creationId="{2811B6C7-338D-3C5A-34DC-863717BB0E38}"/>
          </ac:spMkLst>
        </pc:spChg>
        <pc:spChg chg="mod">
          <ac:chgData name="SOBI NALIN" userId="61dc1e94fee98395" providerId="LiveId" clId="{BFF0DC02-CC13-428C-BF52-1D493329351D}" dt="2024-09-24T07:16:20.727" v="1173" actId="20577"/>
          <ac:spMkLst>
            <pc:docMk/>
            <pc:sldMk cId="3336638132" sldId="257"/>
            <ac:spMk id="3" creationId="{51A0556F-8DFC-06CE-A446-2D22B45BA118}"/>
          </ac:spMkLst>
        </pc:spChg>
      </pc:sldChg>
      <pc:sldChg chg="modSp mod">
        <pc:chgData name="SOBI NALIN" userId="61dc1e94fee98395" providerId="LiveId" clId="{BFF0DC02-CC13-428C-BF52-1D493329351D}" dt="2024-09-24T07:20:51.068" v="1177" actId="5793"/>
        <pc:sldMkLst>
          <pc:docMk/>
          <pc:sldMk cId="4257274817" sldId="258"/>
        </pc:sldMkLst>
        <pc:spChg chg="mod">
          <ac:chgData name="SOBI NALIN" userId="61dc1e94fee98395" providerId="LiveId" clId="{BFF0DC02-CC13-428C-BF52-1D493329351D}" dt="2024-09-08T05:46:42.488" v="208" actId="27636"/>
          <ac:spMkLst>
            <pc:docMk/>
            <pc:sldMk cId="4257274817" sldId="258"/>
            <ac:spMk id="2" creationId="{B81B61C1-A5DA-3CF9-1D84-D96203096750}"/>
          </ac:spMkLst>
        </pc:spChg>
        <pc:spChg chg="mod">
          <ac:chgData name="SOBI NALIN" userId="61dc1e94fee98395" providerId="LiveId" clId="{BFF0DC02-CC13-428C-BF52-1D493329351D}" dt="2024-09-24T07:20:51.068" v="1177" actId="5793"/>
          <ac:spMkLst>
            <pc:docMk/>
            <pc:sldMk cId="4257274817" sldId="258"/>
            <ac:spMk id="3" creationId="{CEDD63CF-2E8A-A5E1-61B8-212C4E5CD383}"/>
          </ac:spMkLst>
        </pc:spChg>
      </pc:sldChg>
      <pc:sldChg chg="modSp mod">
        <pc:chgData name="SOBI NALIN" userId="61dc1e94fee98395" providerId="LiveId" clId="{BFF0DC02-CC13-428C-BF52-1D493329351D}" dt="2024-09-23T12:42:43.649" v="1088" actId="123"/>
        <pc:sldMkLst>
          <pc:docMk/>
          <pc:sldMk cId="1738163572" sldId="259"/>
        </pc:sldMkLst>
        <pc:spChg chg="mod">
          <ac:chgData name="SOBI NALIN" userId="61dc1e94fee98395" providerId="LiveId" clId="{BFF0DC02-CC13-428C-BF52-1D493329351D}" dt="2024-09-08T05:47:41.587" v="225" actId="14100"/>
          <ac:spMkLst>
            <pc:docMk/>
            <pc:sldMk cId="1738163572" sldId="259"/>
            <ac:spMk id="2" creationId="{EE799140-4E0A-F4C2-DDAA-EF82F0E5FAD4}"/>
          </ac:spMkLst>
        </pc:spChg>
        <pc:spChg chg="mod">
          <ac:chgData name="SOBI NALIN" userId="61dc1e94fee98395" providerId="LiveId" clId="{BFF0DC02-CC13-428C-BF52-1D493329351D}" dt="2024-09-23T12:42:43.649" v="1088" actId="123"/>
          <ac:spMkLst>
            <pc:docMk/>
            <pc:sldMk cId="1738163572" sldId="259"/>
            <ac:spMk id="3" creationId="{20F113FF-3D98-EE05-62D9-065D051CAC93}"/>
          </ac:spMkLst>
        </pc:spChg>
      </pc:sldChg>
      <pc:sldChg chg="modSp mod">
        <pc:chgData name="SOBI NALIN" userId="61dc1e94fee98395" providerId="LiveId" clId="{BFF0DC02-CC13-428C-BF52-1D493329351D}" dt="2024-09-23T12:43:26.130" v="1089"/>
        <pc:sldMkLst>
          <pc:docMk/>
          <pc:sldMk cId="2907894208" sldId="260"/>
        </pc:sldMkLst>
        <pc:spChg chg="mod">
          <ac:chgData name="SOBI NALIN" userId="61dc1e94fee98395" providerId="LiveId" clId="{BFF0DC02-CC13-428C-BF52-1D493329351D}" dt="2024-09-08T05:49:36.332" v="252" actId="14100"/>
          <ac:spMkLst>
            <pc:docMk/>
            <pc:sldMk cId="2907894208" sldId="260"/>
            <ac:spMk id="2" creationId="{67F34292-DB79-C140-5341-9C24DB34F3A4}"/>
          </ac:spMkLst>
        </pc:spChg>
        <pc:spChg chg="mod">
          <ac:chgData name="SOBI NALIN" userId="61dc1e94fee98395" providerId="LiveId" clId="{BFF0DC02-CC13-428C-BF52-1D493329351D}" dt="2024-09-23T12:43:26.130" v="1089"/>
          <ac:spMkLst>
            <pc:docMk/>
            <pc:sldMk cId="2907894208" sldId="260"/>
            <ac:spMk id="3" creationId="{704B52D5-4B40-C9BE-981F-5F6B43791527}"/>
          </ac:spMkLst>
        </pc:spChg>
      </pc:sldChg>
      <pc:sldChg chg="modSp new mod">
        <pc:chgData name="SOBI NALIN" userId="61dc1e94fee98395" providerId="LiveId" clId="{BFF0DC02-CC13-428C-BF52-1D493329351D}" dt="2024-09-08T05:54:53.235" v="278" actId="5793"/>
        <pc:sldMkLst>
          <pc:docMk/>
          <pc:sldMk cId="881950802" sldId="261"/>
        </pc:sldMkLst>
        <pc:spChg chg="mod">
          <ac:chgData name="SOBI NALIN" userId="61dc1e94fee98395" providerId="LiveId" clId="{BFF0DC02-CC13-428C-BF52-1D493329351D}" dt="2024-09-08T05:54:18.002" v="270" actId="14100"/>
          <ac:spMkLst>
            <pc:docMk/>
            <pc:sldMk cId="881950802" sldId="261"/>
            <ac:spMk id="2" creationId="{87D4DD26-DC48-C63F-7F54-8E9E29325014}"/>
          </ac:spMkLst>
        </pc:spChg>
        <pc:spChg chg="mod">
          <ac:chgData name="SOBI NALIN" userId="61dc1e94fee98395" providerId="LiveId" clId="{BFF0DC02-CC13-428C-BF52-1D493329351D}" dt="2024-09-08T05:54:53.235" v="278" actId="5793"/>
          <ac:spMkLst>
            <pc:docMk/>
            <pc:sldMk cId="881950802" sldId="261"/>
            <ac:spMk id="3" creationId="{C7DBE67C-5146-751F-B1E2-BF5BC06C0394}"/>
          </ac:spMkLst>
        </pc:spChg>
      </pc:sldChg>
      <pc:sldChg chg="modSp new mod">
        <pc:chgData name="SOBI NALIN" userId="61dc1e94fee98395" providerId="LiveId" clId="{BFF0DC02-CC13-428C-BF52-1D493329351D}" dt="2024-09-23T12:51:21.493" v="1137" actId="12"/>
        <pc:sldMkLst>
          <pc:docMk/>
          <pc:sldMk cId="2847336744" sldId="262"/>
        </pc:sldMkLst>
        <pc:spChg chg="mod">
          <ac:chgData name="SOBI NALIN" userId="61dc1e94fee98395" providerId="LiveId" clId="{BFF0DC02-CC13-428C-BF52-1D493329351D}" dt="2024-09-08T05:55:49.909" v="287" actId="14100"/>
          <ac:spMkLst>
            <pc:docMk/>
            <pc:sldMk cId="2847336744" sldId="262"/>
            <ac:spMk id="2" creationId="{80F7DA0F-3410-44FA-5F39-7919F5DCFF29}"/>
          </ac:spMkLst>
        </pc:spChg>
        <pc:spChg chg="mod">
          <ac:chgData name="SOBI NALIN" userId="61dc1e94fee98395" providerId="LiveId" clId="{BFF0DC02-CC13-428C-BF52-1D493329351D}" dt="2024-09-23T12:51:21.493" v="1137" actId="12"/>
          <ac:spMkLst>
            <pc:docMk/>
            <pc:sldMk cId="2847336744" sldId="262"/>
            <ac:spMk id="3" creationId="{10CA1086-17B6-A0D3-7BA4-46A7CBB52B40}"/>
          </ac:spMkLst>
        </pc:spChg>
      </pc:sldChg>
      <pc:sldChg chg="modSp new mod">
        <pc:chgData name="SOBI NALIN" userId="61dc1e94fee98395" providerId="LiveId" clId="{BFF0DC02-CC13-428C-BF52-1D493329351D}" dt="2024-09-08T05:57:54.689" v="314" actId="5793"/>
        <pc:sldMkLst>
          <pc:docMk/>
          <pc:sldMk cId="2278279063" sldId="263"/>
        </pc:sldMkLst>
        <pc:spChg chg="mod">
          <ac:chgData name="SOBI NALIN" userId="61dc1e94fee98395" providerId="LiveId" clId="{BFF0DC02-CC13-428C-BF52-1D493329351D}" dt="2024-09-08T05:57:23.556" v="307" actId="14100"/>
          <ac:spMkLst>
            <pc:docMk/>
            <pc:sldMk cId="2278279063" sldId="263"/>
            <ac:spMk id="2" creationId="{93A27236-9BB5-4043-C1AB-7D6CB8B82F98}"/>
          </ac:spMkLst>
        </pc:spChg>
        <pc:spChg chg="mod">
          <ac:chgData name="SOBI NALIN" userId="61dc1e94fee98395" providerId="LiveId" clId="{BFF0DC02-CC13-428C-BF52-1D493329351D}" dt="2024-09-08T05:57:54.689" v="314" actId="5793"/>
          <ac:spMkLst>
            <pc:docMk/>
            <pc:sldMk cId="2278279063" sldId="263"/>
            <ac:spMk id="3" creationId="{0864AD74-668F-DCC9-1CCC-09615B409EC4}"/>
          </ac:spMkLst>
        </pc:spChg>
      </pc:sldChg>
      <pc:sldChg chg="addSp modSp new mod">
        <pc:chgData name="SOBI NALIN" userId="61dc1e94fee98395" providerId="LiveId" clId="{BFF0DC02-CC13-428C-BF52-1D493329351D}" dt="2024-09-08T06:01:58.823" v="336" actId="27636"/>
        <pc:sldMkLst>
          <pc:docMk/>
          <pc:sldMk cId="3843985203" sldId="264"/>
        </pc:sldMkLst>
        <pc:spChg chg="mod">
          <ac:chgData name="SOBI NALIN" userId="61dc1e94fee98395" providerId="LiveId" clId="{BFF0DC02-CC13-428C-BF52-1D493329351D}" dt="2024-09-08T05:58:52.826" v="325" actId="14100"/>
          <ac:spMkLst>
            <pc:docMk/>
            <pc:sldMk cId="3843985203" sldId="264"/>
            <ac:spMk id="2" creationId="{EB717941-90B8-4835-2988-58F52C413A92}"/>
          </ac:spMkLst>
        </pc:spChg>
        <pc:spChg chg="mod">
          <ac:chgData name="SOBI NALIN" userId="61dc1e94fee98395" providerId="LiveId" clId="{BFF0DC02-CC13-428C-BF52-1D493329351D}" dt="2024-09-08T06:01:58.823" v="336" actId="27636"/>
          <ac:spMkLst>
            <pc:docMk/>
            <pc:sldMk cId="3843985203" sldId="264"/>
            <ac:spMk id="3" creationId="{57806DB4-6324-64BA-282A-9AB98C9E10F5}"/>
          </ac:spMkLst>
        </pc:spChg>
        <pc:spChg chg="add">
          <ac:chgData name="SOBI NALIN" userId="61dc1e94fee98395" providerId="LiveId" clId="{BFF0DC02-CC13-428C-BF52-1D493329351D}" dt="2024-09-08T05:59:37.435" v="332"/>
          <ac:spMkLst>
            <pc:docMk/>
            <pc:sldMk cId="3843985203" sldId="264"/>
            <ac:spMk id="4" creationId="{2D02CDDB-A5E0-5C3C-B481-8410F05B0561}"/>
          </ac:spMkLst>
        </pc:spChg>
      </pc:sldChg>
      <pc:sldChg chg="addSp modSp new mod">
        <pc:chgData name="SOBI NALIN" userId="61dc1e94fee98395" providerId="LiveId" clId="{BFF0DC02-CC13-428C-BF52-1D493329351D}" dt="2024-09-23T12:47:00.742" v="1096" actId="20577"/>
        <pc:sldMkLst>
          <pc:docMk/>
          <pc:sldMk cId="339481890" sldId="265"/>
        </pc:sldMkLst>
        <pc:spChg chg="mod">
          <ac:chgData name="SOBI NALIN" userId="61dc1e94fee98395" providerId="LiveId" clId="{BFF0DC02-CC13-428C-BF52-1D493329351D}" dt="2024-09-08T06:03:02.409" v="347" actId="14100"/>
          <ac:spMkLst>
            <pc:docMk/>
            <pc:sldMk cId="339481890" sldId="265"/>
            <ac:spMk id="2" creationId="{03B44D98-48A6-659E-13AF-80C7DBF0DD08}"/>
          </ac:spMkLst>
        </pc:spChg>
        <pc:spChg chg="mod">
          <ac:chgData name="SOBI NALIN" userId="61dc1e94fee98395" providerId="LiveId" clId="{BFF0DC02-CC13-428C-BF52-1D493329351D}" dt="2024-09-23T12:47:00.742" v="1096" actId="20577"/>
          <ac:spMkLst>
            <pc:docMk/>
            <pc:sldMk cId="339481890" sldId="265"/>
            <ac:spMk id="3" creationId="{3A074BF6-0662-FC45-4CD9-6C9483334247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4" creationId="{8F00DCB2-E18E-FA9F-23DD-FEE5401B0B74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5" creationId="{E2EC3E9A-4882-1A2D-EC5D-F6FCD259E060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6" creationId="{6FA2F336-E875-7E52-A104-B9913CEC248A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7" creationId="{99350E63-EBED-DB53-47B7-CDEB822C0902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8" creationId="{3F12C1D0-4FCF-88CA-BCCB-01D525EAB49E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9" creationId="{9CEC8FAA-46EE-FE14-2D09-860AA7FB634E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10" creationId="{9F599119-6B55-B929-597A-F9BF7F9B71E7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11" creationId="{6F0EFFBE-26BE-383C-747B-A79F541B0BDB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12" creationId="{A3E76A8E-2AFA-442E-36A6-91903468A0D9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13" creationId="{5079593A-4CC2-4984-95C1-A93C354BDF61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14" creationId="{AE19C6B1-E191-2475-A63A-460CDCD91406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15" creationId="{773EE5F6-DDFB-3017-05B4-B7EB7DC20C79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16" creationId="{E69C83EC-46FB-E06F-1B38-058813ED795D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17" creationId="{423C47E6-5284-503F-B8CD-913DADE55F33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18" creationId="{2D22DF86-730A-9906-4D13-54F0094136A8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19" creationId="{11B03A32-173F-8E3E-6E5A-1655C14B57F7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20" creationId="{0AFAEB15-EC78-68CD-24D9-69BD8BEA4C03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21" creationId="{CCF00773-9D9C-25D9-C0FD-1F7AAB68866A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22" creationId="{E791CCF7-16A2-9E01-B67D-B062B02F3457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23" creationId="{B342912C-4D52-0B7D-EFE5-B9BDBB50DAAF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24" creationId="{AA04CDC4-B4B6-E10F-8D17-A46967AB2F89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25" creationId="{E327B94A-6080-F48E-A6B5-889999A50447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26" creationId="{3E219552-068D-A6D4-ABA3-8B991C351BA3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27" creationId="{5F8940DA-9D51-2953-EE61-5C532EFE790C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28" creationId="{5D53C09D-1D51-CA68-5C21-9AAFF47C92B7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29" creationId="{C14F5A74-6A91-7F12-F2C4-BFC791A5CCB4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30" creationId="{68C4163A-5918-7DCC-176F-08E04CB3AF25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31" creationId="{796886A4-1E4A-24DE-64A4-A92ED22DFE99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32" creationId="{F9353E52-C5C2-61F1-463B-17D5AE6B884C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33" creationId="{E7F664B6-95C8-800A-7F3C-D4298781317D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34" creationId="{E433428B-A7C7-EEFF-2B7D-7E1FE4F6412E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35" creationId="{176D6875-2BED-AF3A-DD09-D2E76A81615A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36" creationId="{365D3BEA-771C-AEC3-0CDE-9FD294B4DDD7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37" creationId="{6E331D1C-D4D5-B287-D5F7-898E44B82CD2}"/>
          </ac:spMkLst>
        </pc:spChg>
        <pc:spChg chg="add">
          <ac:chgData name="SOBI NALIN" userId="61dc1e94fee98395" providerId="LiveId" clId="{BFF0DC02-CC13-428C-BF52-1D493329351D}" dt="2024-09-08T06:02:26.710" v="337"/>
          <ac:spMkLst>
            <pc:docMk/>
            <pc:sldMk cId="339481890" sldId="265"/>
            <ac:spMk id="38" creationId="{15803979-3955-9824-AF37-2CBB1B0150D3}"/>
          </ac:spMkLst>
        </pc:spChg>
      </pc:sldChg>
      <pc:sldChg chg="modSp new del mod">
        <pc:chgData name="SOBI NALIN" userId="61dc1e94fee98395" providerId="LiveId" clId="{BFF0DC02-CC13-428C-BF52-1D493329351D}" dt="2024-09-23T12:27:44.223" v="1004" actId="47"/>
        <pc:sldMkLst>
          <pc:docMk/>
          <pc:sldMk cId="3539187911" sldId="266"/>
        </pc:sldMkLst>
        <pc:spChg chg="mod">
          <ac:chgData name="SOBI NALIN" userId="61dc1e94fee98395" providerId="LiveId" clId="{BFF0DC02-CC13-428C-BF52-1D493329351D}" dt="2024-09-08T06:04:08.156" v="366" actId="14100"/>
          <ac:spMkLst>
            <pc:docMk/>
            <pc:sldMk cId="3539187911" sldId="266"/>
            <ac:spMk id="2" creationId="{656CAD1F-9C6A-6418-1D14-C44BA0C8151C}"/>
          </ac:spMkLst>
        </pc:spChg>
        <pc:spChg chg="mod">
          <ac:chgData name="SOBI NALIN" userId="61dc1e94fee98395" providerId="LiveId" clId="{BFF0DC02-CC13-428C-BF52-1D493329351D}" dt="2024-09-08T06:04:41.620" v="377" actId="12"/>
          <ac:spMkLst>
            <pc:docMk/>
            <pc:sldMk cId="3539187911" sldId="266"/>
            <ac:spMk id="3" creationId="{8084728A-B2CA-FF5A-E446-5891E88CAAA5}"/>
          </ac:spMkLst>
        </pc:spChg>
      </pc:sldChg>
      <pc:sldChg chg="addSp delSp modSp new mod">
        <pc:chgData name="SOBI NALIN" userId="61dc1e94fee98395" providerId="LiveId" clId="{BFF0DC02-CC13-428C-BF52-1D493329351D}" dt="2024-09-08T07:10:20.821" v="876" actId="1076"/>
        <pc:sldMkLst>
          <pc:docMk/>
          <pc:sldMk cId="2336983245" sldId="267"/>
        </pc:sldMkLst>
        <pc:spChg chg="mod">
          <ac:chgData name="SOBI NALIN" userId="61dc1e94fee98395" providerId="LiveId" clId="{BFF0DC02-CC13-428C-BF52-1D493329351D}" dt="2024-09-08T06:05:16.234" v="383" actId="14100"/>
          <ac:spMkLst>
            <pc:docMk/>
            <pc:sldMk cId="2336983245" sldId="267"/>
            <ac:spMk id="2" creationId="{45EAE893-2195-9ABB-E154-6FBCD998A41D}"/>
          </ac:spMkLst>
        </pc:spChg>
        <pc:spChg chg="del">
          <ac:chgData name="SOBI NALIN" userId="61dc1e94fee98395" providerId="LiveId" clId="{BFF0DC02-CC13-428C-BF52-1D493329351D}" dt="2024-09-08T06:05:19.486" v="384" actId="478"/>
          <ac:spMkLst>
            <pc:docMk/>
            <pc:sldMk cId="2336983245" sldId="267"/>
            <ac:spMk id="3" creationId="{72662B31-C5A0-81E7-829B-9EA8E092F062}"/>
          </ac:spMkLst>
        </pc:spChg>
        <pc:picChg chg="add mod">
          <ac:chgData name="SOBI NALIN" userId="61dc1e94fee98395" providerId="LiveId" clId="{BFF0DC02-CC13-428C-BF52-1D493329351D}" dt="2024-09-08T07:10:20.821" v="876" actId="1076"/>
          <ac:picMkLst>
            <pc:docMk/>
            <pc:sldMk cId="2336983245" sldId="267"/>
            <ac:picMk id="5" creationId="{FA1F7355-FC32-9FE2-107A-F56611256C60}"/>
          </ac:picMkLst>
        </pc:picChg>
      </pc:sldChg>
      <pc:sldChg chg="addSp delSp modSp new mod">
        <pc:chgData name="SOBI NALIN" userId="61dc1e94fee98395" providerId="LiveId" clId="{BFF0DC02-CC13-428C-BF52-1D493329351D}" dt="2024-09-08T06:31:12.238" v="608" actId="1076"/>
        <pc:sldMkLst>
          <pc:docMk/>
          <pc:sldMk cId="216853637" sldId="268"/>
        </pc:sldMkLst>
        <pc:spChg chg="mod">
          <ac:chgData name="SOBI NALIN" userId="61dc1e94fee98395" providerId="LiveId" clId="{BFF0DC02-CC13-428C-BF52-1D493329351D}" dt="2024-09-08T06:26:57.607" v="557" actId="14100"/>
          <ac:spMkLst>
            <pc:docMk/>
            <pc:sldMk cId="216853637" sldId="268"/>
            <ac:spMk id="2" creationId="{DC737237-E526-C277-1FAD-664C1DC5A18E}"/>
          </ac:spMkLst>
        </pc:spChg>
        <pc:spChg chg="del mod">
          <ac:chgData name="SOBI NALIN" userId="61dc1e94fee98395" providerId="LiveId" clId="{BFF0DC02-CC13-428C-BF52-1D493329351D}" dt="2024-09-08T06:27:01.660" v="558" actId="478"/>
          <ac:spMkLst>
            <pc:docMk/>
            <pc:sldMk cId="216853637" sldId="268"/>
            <ac:spMk id="3" creationId="{FEF0E08A-C611-EE6B-5FD7-F24B79BCC2C0}"/>
          </ac:spMkLst>
        </pc:spChg>
        <pc:picChg chg="add del mod">
          <ac:chgData name="SOBI NALIN" userId="61dc1e94fee98395" providerId="LiveId" clId="{BFF0DC02-CC13-428C-BF52-1D493329351D}" dt="2024-09-08T06:29:12.331" v="599" actId="21"/>
          <ac:picMkLst>
            <pc:docMk/>
            <pc:sldMk cId="216853637" sldId="268"/>
            <ac:picMk id="5" creationId="{D34ED6F3-91D3-5B43-1DB2-91D06F33E62C}"/>
          </ac:picMkLst>
        </pc:picChg>
        <pc:picChg chg="add mod">
          <ac:chgData name="SOBI NALIN" userId="61dc1e94fee98395" providerId="LiveId" clId="{BFF0DC02-CC13-428C-BF52-1D493329351D}" dt="2024-09-08T06:31:12.238" v="608" actId="1076"/>
          <ac:picMkLst>
            <pc:docMk/>
            <pc:sldMk cId="216853637" sldId="268"/>
            <ac:picMk id="7" creationId="{15FADAF1-9355-71DC-8EEE-7C8E8C142396}"/>
          </ac:picMkLst>
        </pc:picChg>
      </pc:sldChg>
      <pc:sldChg chg="addSp delSp modSp new mod">
        <pc:chgData name="SOBI NALIN" userId="61dc1e94fee98395" providerId="LiveId" clId="{BFF0DC02-CC13-428C-BF52-1D493329351D}" dt="2024-09-08T06:29:28.408" v="603" actId="1076"/>
        <pc:sldMkLst>
          <pc:docMk/>
          <pc:sldMk cId="2612125541" sldId="269"/>
        </pc:sldMkLst>
        <pc:spChg chg="mod">
          <ac:chgData name="SOBI NALIN" userId="61dc1e94fee98395" providerId="LiveId" clId="{BFF0DC02-CC13-428C-BF52-1D493329351D}" dt="2024-09-08T06:27:36.048" v="574" actId="20577"/>
          <ac:spMkLst>
            <pc:docMk/>
            <pc:sldMk cId="2612125541" sldId="269"/>
            <ac:spMk id="2" creationId="{E8F551A3-5087-7262-29F5-CC09F571CBA7}"/>
          </ac:spMkLst>
        </pc:spChg>
        <pc:spChg chg="del mod">
          <ac:chgData name="SOBI NALIN" userId="61dc1e94fee98395" providerId="LiveId" clId="{BFF0DC02-CC13-428C-BF52-1D493329351D}" dt="2024-09-08T06:27:43.623" v="576" actId="478"/>
          <ac:spMkLst>
            <pc:docMk/>
            <pc:sldMk cId="2612125541" sldId="269"/>
            <ac:spMk id="3" creationId="{4270F836-5925-B4CC-429B-CD6A1CED04CB}"/>
          </ac:spMkLst>
        </pc:spChg>
        <pc:picChg chg="add mod">
          <ac:chgData name="SOBI NALIN" userId="61dc1e94fee98395" providerId="LiveId" clId="{BFF0DC02-CC13-428C-BF52-1D493329351D}" dt="2024-09-08T06:29:28.408" v="603" actId="1076"/>
          <ac:picMkLst>
            <pc:docMk/>
            <pc:sldMk cId="2612125541" sldId="269"/>
            <ac:picMk id="5" creationId="{D34ED6F3-91D3-5B43-1DB2-91D06F33E62C}"/>
          </ac:picMkLst>
        </pc:picChg>
      </pc:sldChg>
      <pc:sldChg chg="addSp delSp modSp new mod ord">
        <pc:chgData name="SOBI NALIN" userId="61dc1e94fee98395" providerId="LiveId" clId="{BFF0DC02-CC13-428C-BF52-1D493329351D}" dt="2024-09-23T12:53:57.499" v="1156" actId="14100"/>
        <pc:sldMkLst>
          <pc:docMk/>
          <pc:sldMk cId="3500305836" sldId="270"/>
        </pc:sldMkLst>
        <pc:spChg chg="mod">
          <ac:chgData name="SOBI NALIN" userId="61dc1e94fee98395" providerId="LiveId" clId="{BFF0DC02-CC13-428C-BF52-1D493329351D}" dt="2024-09-08T06:28:09.757" v="594" actId="14100"/>
          <ac:spMkLst>
            <pc:docMk/>
            <pc:sldMk cId="3500305836" sldId="270"/>
            <ac:spMk id="2" creationId="{49D4F82E-0F7D-9FCB-397C-433E2AE19505}"/>
          </ac:spMkLst>
        </pc:spChg>
        <pc:spChg chg="del">
          <ac:chgData name="SOBI NALIN" userId="61dc1e94fee98395" providerId="LiveId" clId="{BFF0DC02-CC13-428C-BF52-1D493329351D}" dt="2024-09-08T06:28:13.603" v="595" actId="478"/>
          <ac:spMkLst>
            <pc:docMk/>
            <pc:sldMk cId="3500305836" sldId="270"/>
            <ac:spMk id="3" creationId="{32EC5A40-A8BF-CC5E-3396-A26A6C0630D7}"/>
          </ac:spMkLst>
        </pc:spChg>
        <pc:picChg chg="add mod">
          <ac:chgData name="SOBI NALIN" userId="61dc1e94fee98395" providerId="LiveId" clId="{BFF0DC02-CC13-428C-BF52-1D493329351D}" dt="2024-09-23T12:53:57.499" v="1156" actId="14100"/>
          <ac:picMkLst>
            <pc:docMk/>
            <pc:sldMk cId="3500305836" sldId="270"/>
            <ac:picMk id="5" creationId="{4A4947F4-2D3C-1403-1DA6-8C95B453561A}"/>
          </ac:picMkLst>
        </pc:picChg>
      </pc:sldChg>
      <pc:sldChg chg="addSp delSp modSp new mod ord">
        <pc:chgData name="SOBI NALIN" userId="61dc1e94fee98395" providerId="LiveId" clId="{BFF0DC02-CC13-428C-BF52-1D493329351D}" dt="2024-09-23T05:37:03.563" v="991"/>
        <pc:sldMkLst>
          <pc:docMk/>
          <pc:sldMk cId="3474013948" sldId="271"/>
        </pc:sldMkLst>
        <pc:spChg chg="del">
          <ac:chgData name="SOBI NALIN" userId="61dc1e94fee98395" providerId="LiveId" clId="{BFF0DC02-CC13-428C-BF52-1D493329351D}" dt="2024-09-08T06:23:51.963" v="501" actId="478"/>
          <ac:spMkLst>
            <pc:docMk/>
            <pc:sldMk cId="3474013948" sldId="271"/>
            <ac:spMk id="2" creationId="{28643D65-15A3-C997-832A-21B6A0F5B649}"/>
          </ac:spMkLst>
        </pc:spChg>
        <pc:spChg chg="del">
          <ac:chgData name="SOBI NALIN" userId="61dc1e94fee98395" providerId="LiveId" clId="{BFF0DC02-CC13-428C-BF52-1D493329351D}" dt="2024-09-08T06:24:04.031" v="502"/>
          <ac:spMkLst>
            <pc:docMk/>
            <pc:sldMk cId="3474013948" sldId="271"/>
            <ac:spMk id="3" creationId="{F7DE6362-EE30-37E9-C07E-9A726A595D0A}"/>
          </ac:spMkLst>
        </pc:spChg>
        <pc:spChg chg="add mod">
          <ac:chgData name="SOBI NALIN" userId="61dc1e94fee98395" providerId="LiveId" clId="{BFF0DC02-CC13-428C-BF52-1D493329351D}" dt="2024-09-08T06:53:32.727" v="622" actId="255"/>
          <ac:spMkLst>
            <pc:docMk/>
            <pc:sldMk cId="3474013948" sldId="271"/>
            <ac:spMk id="4" creationId="{AD0302A3-6B8F-1DD0-2BB6-F2C7EA21C450}"/>
          </ac:spMkLst>
        </pc:spChg>
      </pc:sldChg>
      <pc:sldChg chg="addSp delSp modSp new mod ord">
        <pc:chgData name="SOBI NALIN" userId="61dc1e94fee98395" providerId="LiveId" clId="{BFF0DC02-CC13-428C-BF52-1D493329351D}" dt="2024-09-23T05:36:47.271" v="985"/>
        <pc:sldMkLst>
          <pc:docMk/>
          <pc:sldMk cId="2403961325" sldId="272"/>
        </pc:sldMkLst>
        <pc:spChg chg="mod">
          <ac:chgData name="SOBI NALIN" userId="61dc1e94fee98395" providerId="LiveId" clId="{BFF0DC02-CC13-428C-BF52-1D493329351D}" dt="2024-09-08T06:21:40.782" v="470" actId="14100"/>
          <ac:spMkLst>
            <pc:docMk/>
            <pc:sldMk cId="2403961325" sldId="272"/>
            <ac:spMk id="2" creationId="{FDDFA8AC-AE2E-F4C7-40CF-D53A5CAC56F1}"/>
          </ac:spMkLst>
        </pc:spChg>
        <pc:spChg chg="del mod">
          <ac:chgData name="SOBI NALIN" userId="61dc1e94fee98395" providerId="LiveId" clId="{BFF0DC02-CC13-428C-BF52-1D493329351D}" dt="2024-09-08T06:22:28.534" v="473"/>
          <ac:spMkLst>
            <pc:docMk/>
            <pc:sldMk cId="2403961325" sldId="272"/>
            <ac:spMk id="3" creationId="{7CD0B58F-264F-3A7C-EBD7-315C25B761CC}"/>
          </ac:spMkLst>
        </pc:spChg>
        <pc:spChg chg="add mod">
          <ac:chgData name="SOBI NALIN" userId="61dc1e94fee98395" providerId="LiveId" clId="{BFF0DC02-CC13-428C-BF52-1D493329351D}" dt="2024-09-08T06:52:45.961" v="617" actId="255"/>
          <ac:spMkLst>
            <pc:docMk/>
            <pc:sldMk cId="2403961325" sldId="272"/>
            <ac:spMk id="4" creationId="{AB2F3061-217E-981B-3B92-43E644817CBC}"/>
          </ac:spMkLst>
        </pc:spChg>
      </pc:sldChg>
      <pc:sldChg chg="addSp delSp modSp new mod">
        <pc:chgData name="SOBI NALIN" userId="61dc1e94fee98395" providerId="LiveId" clId="{BFF0DC02-CC13-428C-BF52-1D493329351D}" dt="2024-09-08T06:58:32.104" v="871" actId="20577"/>
        <pc:sldMkLst>
          <pc:docMk/>
          <pc:sldMk cId="2883760339" sldId="273"/>
        </pc:sldMkLst>
        <pc:spChg chg="mod">
          <ac:chgData name="SOBI NALIN" userId="61dc1e94fee98395" providerId="LiveId" clId="{BFF0DC02-CC13-428C-BF52-1D493329351D}" dt="2024-09-08T06:19:59.054" v="446" actId="14100"/>
          <ac:spMkLst>
            <pc:docMk/>
            <pc:sldMk cId="2883760339" sldId="273"/>
            <ac:spMk id="2" creationId="{EECA8AD7-BA70-2446-F440-D5570ED0A404}"/>
          </ac:spMkLst>
        </pc:spChg>
        <pc:spChg chg="del mod">
          <ac:chgData name="SOBI NALIN" userId="61dc1e94fee98395" providerId="LiveId" clId="{BFF0DC02-CC13-428C-BF52-1D493329351D}" dt="2024-09-08T06:20:04.891" v="448" actId="478"/>
          <ac:spMkLst>
            <pc:docMk/>
            <pc:sldMk cId="2883760339" sldId="273"/>
            <ac:spMk id="3" creationId="{24454D79-DBBF-42E3-15C8-0B78BEC0A616}"/>
          </ac:spMkLst>
        </pc:spChg>
        <pc:graphicFrameChg chg="add mod modGraphic">
          <ac:chgData name="SOBI NALIN" userId="61dc1e94fee98395" providerId="LiveId" clId="{BFF0DC02-CC13-428C-BF52-1D493329351D}" dt="2024-09-08T06:58:32.104" v="871" actId="20577"/>
          <ac:graphicFrameMkLst>
            <pc:docMk/>
            <pc:sldMk cId="2883760339" sldId="273"/>
            <ac:graphicFrameMk id="4" creationId="{0AF2D448-9BFA-9EC5-9846-9BC666CD1508}"/>
          </ac:graphicFrameMkLst>
        </pc:graphicFrameChg>
      </pc:sldChg>
      <pc:sldChg chg="modSp new mod">
        <pc:chgData name="SOBI NALIN" userId="61dc1e94fee98395" providerId="LiveId" clId="{BFF0DC02-CC13-428C-BF52-1D493329351D}" dt="2024-09-23T12:46:07.536" v="1092" actId="255"/>
        <pc:sldMkLst>
          <pc:docMk/>
          <pc:sldMk cId="3946543684" sldId="274"/>
        </pc:sldMkLst>
        <pc:spChg chg="mod">
          <ac:chgData name="SOBI NALIN" userId="61dc1e94fee98395" providerId="LiveId" clId="{BFF0DC02-CC13-428C-BF52-1D493329351D}" dt="2024-09-08T06:19:16.168" v="421" actId="14100"/>
          <ac:spMkLst>
            <pc:docMk/>
            <pc:sldMk cId="3946543684" sldId="274"/>
            <ac:spMk id="2" creationId="{0DDF500D-B5FE-3FCE-27AB-9FC2DD2D3900}"/>
          </ac:spMkLst>
        </pc:spChg>
        <pc:spChg chg="mod">
          <ac:chgData name="SOBI NALIN" userId="61dc1e94fee98395" providerId="LiveId" clId="{BFF0DC02-CC13-428C-BF52-1D493329351D}" dt="2024-09-23T12:46:07.536" v="1092" actId="255"/>
          <ac:spMkLst>
            <pc:docMk/>
            <pc:sldMk cId="3946543684" sldId="274"/>
            <ac:spMk id="3" creationId="{75BDFDAA-07A5-DE4A-4F5A-85606C92042E}"/>
          </ac:spMkLst>
        </pc:spChg>
      </pc:sldChg>
      <pc:sldChg chg="addSp delSp modSp new mod modClrScheme delDesignElem chgLayout">
        <pc:chgData name="SOBI NALIN" userId="61dc1e94fee98395" providerId="LiveId" clId="{BFF0DC02-CC13-428C-BF52-1D493329351D}" dt="2024-09-18T14:31:33.041" v="937" actId="1076"/>
        <pc:sldMkLst>
          <pc:docMk/>
          <pc:sldMk cId="3762919386" sldId="275"/>
        </pc:sldMkLst>
        <pc:spChg chg="del">
          <ac:chgData name="SOBI NALIN" userId="61dc1e94fee98395" providerId="LiveId" clId="{BFF0DC02-CC13-428C-BF52-1D493329351D}" dt="2024-09-18T14:31:04.797" v="930" actId="700"/>
          <ac:spMkLst>
            <pc:docMk/>
            <pc:sldMk cId="3762919386" sldId="275"/>
            <ac:spMk id="2" creationId="{B744081C-CAA2-7BE9-9E28-CA1E9823A1FF}"/>
          </ac:spMkLst>
        </pc:spChg>
        <pc:spChg chg="del">
          <ac:chgData name="SOBI NALIN" userId="61dc1e94fee98395" providerId="LiveId" clId="{BFF0DC02-CC13-428C-BF52-1D493329351D}" dt="2024-09-18T14:30:59.280" v="929" actId="478"/>
          <ac:spMkLst>
            <pc:docMk/>
            <pc:sldMk cId="3762919386" sldId="275"/>
            <ac:spMk id="3" creationId="{B2F82799-2E71-7079-3C8B-3587C5B76EE0}"/>
          </ac:spMkLst>
        </pc:spChg>
        <pc:spChg chg="add del mod">
          <ac:chgData name="SOBI NALIN" userId="61dc1e94fee98395" providerId="LiveId" clId="{BFF0DC02-CC13-428C-BF52-1D493329351D}" dt="2024-09-18T14:31:04.797" v="930" actId="700"/>
          <ac:spMkLst>
            <pc:docMk/>
            <pc:sldMk cId="3762919386" sldId="275"/>
            <ac:spMk id="4" creationId="{0B09B630-F125-B2F8-96CB-E11919F769B5}"/>
          </ac:spMkLst>
        </pc:spChg>
        <pc:spChg chg="add del mod">
          <ac:chgData name="SOBI NALIN" userId="61dc1e94fee98395" providerId="LiveId" clId="{BFF0DC02-CC13-428C-BF52-1D493329351D}" dt="2024-09-18T14:31:04.797" v="930" actId="700"/>
          <ac:spMkLst>
            <pc:docMk/>
            <pc:sldMk cId="3762919386" sldId="275"/>
            <ac:spMk id="5" creationId="{7DE24B6E-122D-4D82-B75A-6B4CFC5AFAF3}"/>
          </ac:spMkLst>
        </pc:spChg>
        <pc:spChg chg="add mod">
          <ac:chgData name="SOBI NALIN" userId="61dc1e94fee98395" providerId="LiveId" clId="{BFF0DC02-CC13-428C-BF52-1D493329351D}" dt="2024-09-18T14:30:51.427" v="928"/>
          <ac:spMkLst>
            <pc:docMk/>
            <pc:sldMk cId="3762919386" sldId="275"/>
            <ac:spMk id="6" creationId="{28FE3A4F-6082-27B6-F4D6-1B5B5C91C4FA}"/>
          </ac:spMkLst>
        </pc:spChg>
        <pc:spChg chg="add mod">
          <ac:chgData name="SOBI NALIN" userId="61dc1e94fee98395" providerId="LiveId" clId="{BFF0DC02-CC13-428C-BF52-1D493329351D}" dt="2024-09-18T14:31:06.836" v="931"/>
          <ac:spMkLst>
            <pc:docMk/>
            <pc:sldMk cId="3762919386" sldId="275"/>
            <ac:spMk id="7" creationId="{FB845E5A-4629-00BA-38A0-1D35B1D0D87F}"/>
          </ac:spMkLst>
        </pc:spChg>
        <pc:spChg chg="add mod">
          <ac:chgData name="SOBI NALIN" userId="61dc1e94fee98395" providerId="LiveId" clId="{BFF0DC02-CC13-428C-BF52-1D493329351D}" dt="2024-09-18T14:31:06.836" v="931"/>
          <ac:spMkLst>
            <pc:docMk/>
            <pc:sldMk cId="3762919386" sldId="275"/>
            <ac:spMk id="8" creationId="{74DEB338-2CAA-3D2F-C850-853FA9F855EC}"/>
          </ac:spMkLst>
        </pc:spChg>
        <pc:spChg chg="add mod">
          <ac:chgData name="SOBI NALIN" userId="61dc1e94fee98395" providerId="LiveId" clId="{BFF0DC02-CC13-428C-BF52-1D493329351D}" dt="2024-09-18T14:31:12.978" v="932"/>
          <ac:spMkLst>
            <pc:docMk/>
            <pc:sldMk cId="3762919386" sldId="275"/>
            <ac:spMk id="9" creationId="{16AACDB9-7E9D-B5E6-5FB2-41C1421EB64A}"/>
          </ac:spMkLst>
        </pc:spChg>
        <pc:spChg chg="add mod">
          <ac:chgData name="SOBI NALIN" userId="61dc1e94fee98395" providerId="LiveId" clId="{BFF0DC02-CC13-428C-BF52-1D493329351D}" dt="2024-09-18T14:31:26.993" v="936" actId="14100"/>
          <ac:spMkLst>
            <pc:docMk/>
            <pc:sldMk cId="3762919386" sldId="275"/>
            <ac:spMk id="10" creationId="{3A0B5E86-C066-0C57-F665-2C2420458259}"/>
          </ac:spMkLst>
        </pc:spChg>
        <pc:spChg chg="add mod">
          <ac:chgData name="SOBI NALIN" userId="61dc1e94fee98395" providerId="LiveId" clId="{BFF0DC02-CC13-428C-BF52-1D493329351D}" dt="2024-09-18T14:31:26.993" v="936" actId="14100"/>
          <ac:spMkLst>
            <pc:docMk/>
            <pc:sldMk cId="3762919386" sldId="275"/>
            <ac:spMk id="11" creationId="{2499EF48-4E15-9368-D072-D3AFC91EE3EC}"/>
          </ac:spMkLst>
        </pc:spChg>
        <pc:spChg chg="add mod">
          <ac:chgData name="SOBI NALIN" userId="61dc1e94fee98395" providerId="LiveId" clId="{BFF0DC02-CC13-428C-BF52-1D493329351D}" dt="2024-09-18T14:31:33.041" v="937" actId="1076"/>
          <ac:spMkLst>
            <pc:docMk/>
            <pc:sldMk cId="3762919386" sldId="275"/>
            <ac:spMk id="12" creationId="{3892A2BB-4A8B-0E45-12E6-069091F6DF08}"/>
          </ac:spMkLst>
        </pc:spChg>
      </pc:sldChg>
      <pc:sldChg chg="addSp delSp modSp new mod ord">
        <pc:chgData name="SOBI NALIN" userId="61dc1e94fee98395" providerId="LiveId" clId="{BFF0DC02-CC13-428C-BF52-1D493329351D}" dt="2024-09-23T12:53:06.456" v="1152" actId="20577"/>
        <pc:sldMkLst>
          <pc:docMk/>
          <pc:sldMk cId="3133284995" sldId="276"/>
        </pc:sldMkLst>
        <pc:spChg chg="mod">
          <ac:chgData name="SOBI NALIN" userId="61dc1e94fee98395" providerId="LiveId" clId="{BFF0DC02-CC13-428C-BF52-1D493329351D}" dt="2024-09-18T14:26:18.919" v="899" actId="113"/>
          <ac:spMkLst>
            <pc:docMk/>
            <pc:sldMk cId="3133284995" sldId="276"/>
            <ac:spMk id="2" creationId="{DA36D1AB-F979-06BE-6C4D-DE42DA6B0655}"/>
          </ac:spMkLst>
        </pc:spChg>
        <pc:spChg chg="add del mod">
          <ac:chgData name="SOBI NALIN" userId="61dc1e94fee98395" providerId="LiveId" clId="{BFF0DC02-CC13-428C-BF52-1D493329351D}" dt="2024-09-18T14:25:12.264" v="888"/>
          <ac:spMkLst>
            <pc:docMk/>
            <pc:sldMk cId="3133284995" sldId="276"/>
            <ac:spMk id="3" creationId="{F27C1DBE-64BD-32DC-8ECA-8F092F45A547}"/>
          </ac:spMkLst>
        </pc:spChg>
        <pc:spChg chg="add mod">
          <ac:chgData name="SOBI NALIN" userId="61dc1e94fee98395" providerId="LiveId" clId="{BFF0DC02-CC13-428C-BF52-1D493329351D}" dt="2024-09-18T14:25:09.690" v="887"/>
          <ac:spMkLst>
            <pc:docMk/>
            <pc:sldMk cId="3133284995" sldId="276"/>
            <ac:spMk id="4" creationId="{B9457994-B2EF-426F-8295-FFB8952955CE}"/>
          </ac:spMkLst>
        </pc:spChg>
        <pc:spChg chg="add mod">
          <ac:chgData name="SOBI NALIN" userId="61dc1e94fee98395" providerId="LiveId" clId="{BFF0DC02-CC13-428C-BF52-1D493329351D}" dt="2024-09-23T12:53:06.456" v="1152" actId="20577"/>
          <ac:spMkLst>
            <pc:docMk/>
            <pc:sldMk cId="3133284995" sldId="276"/>
            <ac:spMk id="5" creationId="{7B77CEF0-B784-8554-9889-FF2CD4A22841}"/>
          </ac:spMkLst>
        </pc:spChg>
      </pc:sldChg>
      <pc:sldChg chg="addSp delSp modSp new mod">
        <pc:chgData name="SOBI NALIN" userId="61dc1e94fee98395" providerId="LiveId" clId="{BFF0DC02-CC13-428C-BF52-1D493329351D}" dt="2024-09-23T12:38:00.219" v="1058" actId="6549"/>
        <pc:sldMkLst>
          <pc:docMk/>
          <pc:sldMk cId="711367200" sldId="277"/>
        </pc:sldMkLst>
        <pc:spChg chg="mod">
          <ac:chgData name="SOBI NALIN" userId="61dc1e94fee98395" providerId="LiveId" clId="{BFF0DC02-CC13-428C-BF52-1D493329351D}" dt="2024-09-23T12:30:53.992" v="1028" actId="113"/>
          <ac:spMkLst>
            <pc:docMk/>
            <pc:sldMk cId="711367200" sldId="277"/>
            <ac:spMk id="2" creationId="{6A93B480-5C58-ACA5-1CEA-BE25DAF41C48}"/>
          </ac:spMkLst>
        </pc:spChg>
        <pc:spChg chg="del">
          <ac:chgData name="SOBI NALIN" userId="61dc1e94fee98395" providerId="LiveId" clId="{BFF0DC02-CC13-428C-BF52-1D493329351D}" dt="2024-09-23T12:33:56.083" v="1029"/>
          <ac:spMkLst>
            <pc:docMk/>
            <pc:sldMk cId="711367200" sldId="277"/>
            <ac:spMk id="3" creationId="{3C4D8D62-A4B2-9019-A9FC-DB86AFC6EEA0}"/>
          </ac:spMkLst>
        </pc:spChg>
        <pc:spChg chg="add del mod">
          <ac:chgData name="SOBI NALIN" userId="61dc1e94fee98395" providerId="LiveId" clId="{BFF0DC02-CC13-428C-BF52-1D493329351D}" dt="2024-09-23T12:37:12.026" v="1048"/>
          <ac:spMkLst>
            <pc:docMk/>
            <pc:sldMk cId="711367200" sldId="277"/>
            <ac:spMk id="4" creationId="{CC07D07B-00C7-79D4-9009-145C06788143}"/>
          </ac:spMkLst>
        </pc:spChg>
        <pc:spChg chg="add">
          <ac:chgData name="SOBI NALIN" userId="61dc1e94fee98395" providerId="LiveId" clId="{BFF0DC02-CC13-428C-BF52-1D493329351D}" dt="2024-09-23T12:37:02.720" v="1044"/>
          <ac:spMkLst>
            <pc:docMk/>
            <pc:sldMk cId="711367200" sldId="277"/>
            <ac:spMk id="5" creationId="{7497B00B-9793-4255-288C-7BA596E2CCA7}"/>
          </ac:spMkLst>
        </pc:spChg>
        <pc:spChg chg="add mod">
          <ac:chgData name="SOBI NALIN" userId="61dc1e94fee98395" providerId="LiveId" clId="{BFF0DC02-CC13-428C-BF52-1D493329351D}" dt="2024-09-23T12:38:00.219" v="1058" actId="6549"/>
          <ac:spMkLst>
            <pc:docMk/>
            <pc:sldMk cId="711367200" sldId="277"/>
            <ac:spMk id="6" creationId="{66DF94D6-3E74-E8AB-3308-5C6C174316F5}"/>
          </ac:spMkLst>
        </pc:spChg>
      </pc:sldChg>
    </pc:docChg>
  </pc:docChgLst>
  <pc:docChgLst>
    <pc:chgData name="SOBI NALIN" userId="61dc1e94fee98395" providerId="LiveId" clId="{E77EAD2D-5DE5-4870-8F7C-B5C36A619751}"/>
    <pc:docChg chg="modSld">
      <pc:chgData name="SOBI NALIN" userId="61dc1e94fee98395" providerId="LiveId" clId="{E77EAD2D-5DE5-4870-8F7C-B5C36A619751}" dt="2024-11-12T04:04:07.311" v="0" actId="20577"/>
      <pc:docMkLst>
        <pc:docMk/>
      </pc:docMkLst>
      <pc:sldChg chg="modSp mod">
        <pc:chgData name="SOBI NALIN" userId="61dc1e94fee98395" providerId="LiveId" clId="{E77EAD2D-5DE5-4870-8F7C-B5C36A619751}" dt="2024-11-12T04:04:07.311" v="0" actId="20577"/>
        <pc:sldMkLst>
          <pc:docMk/>
          <pc:sldMk cId="3686687215" sldId="256"/>
        </pc:sldMkLst>
        <pc:spChg chg="mod">
          <ac:chgData name="SOBI NALIN" userId="61dc1e94fee98395" providerId="LiveId" clId="{E77EAD2D-5DE5-4870-8F7C-B5C36A619751}" dt="2024-11-12T04:04:07.311" v="0" actId="20577"/>
          <ac:spMkLst>
            <pc:docMk/>
            <pc:sldMk cId="3686687215" sldId="256"/>
            <ac:spMk id="14" creationId="{949477C1-D145-9259-EBA1-5AE9D5DAFA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B87C-F4C7-4C5A-1EB3-E93EBBAE4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5200E-0B83-4340-1A67-A52E0670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A3C8-EB41-50C0-D929-64CB6FFE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897C-628C-D1E7-6BEC-A0387D6F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CA00-E234-D02E-621A-C127913C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4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9E1A-F634-3866-0034-D4F0F961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2A6E0-001F-AC93-812E-64675A70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12A67-4382-A0E3-E82D-539E1D5E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467D-FAB0-0CA6-6E16-349A454C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BB3A2-EE2F-AAB4-28D9-DAB0FA04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83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66BF1-72DF-43F9-72D1-4B918D575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271B3-5C12-0781-35CF-2EB30C877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2FF7-AAFE-2953-DBD7-EAC71D84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6190-0A24-B284-8C7B-242DF3AF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214A-066F-56E7-9EEC-B8FACA37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9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A195-069C-B91D-ED65-32D20B4E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DE34-D5B2-1326-C7A4-EA3E51B5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9B75-7887-44C6-C861-AB5FEC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9D0E-CFBB-1612-B149-3CFD7ADE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9B12-8993-FA24-A66E-05A99293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83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0715-7058-08D5-C9EA-344040F0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072D0-FF70-FE86-30CC-4C043953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829BD-89A3-9548-95F1-82613CBE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EC402-4B0A-147E-5CA5-44D8E6C5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1558-4E36-300B-210D-53A51A1A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8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8C7A-9692-945A-FE4B-C7FA8ED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548D-94C2-D753-28DE-33C8B9A24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BC01F-E415-D869-CA52-D01E15B39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A8196-26EF-0588-0ECC-705BE7C2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83E1B-59A5-1F82-DCB0-322914F9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8271-F52D-2083-8815-8949C924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9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6B8B-CA61-353C-0494-4846C91A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375E9-2596-3DC9-23AE-78E86F59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2D924-D1D4-BF0F-1B28-D610A6E9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9BC58-2AE7-1497-0660-B1623768E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52CD8-6E2E-F0A0-DC55-F7D77C21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43A0C-75EF-7817-98B9-93F3F4CF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5E584-3205-C099-75F7-A4CB12F2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333E1-95F0-AA41-7A6D-E97845A5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9115-C4E2-F662-06AD-039BC53A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5694E-5FB9-EAB9-4380-8557CB9B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41205-B170-20D2-1F2C-F347248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827A0-160A-A19B-1EBB-1349E602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3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6C180-021A-2BB8-3F14-D52B32E3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D295E-780E-0CC4-6469-8A21FA0A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13017-CEED-EC04-E55D-096D5FDD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C4AF-26E1-E709-D6B1-FCCD93C1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97D69-33F3-C7AF-0983-C159E69B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668E-6754-0299-02E1-63C2F9ADB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F5624-D707-4075-793A-820CC493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3C376-6D09-CA63-F908-DBC6E537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C149-C469-DDAB-FD15-325BE317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0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E9E1-D526-ED3D-EAC9-FF2D9C6E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ACB2-5496-415F-A5C7-5915D483B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D14E5-DED2-A470-7299-19694277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37479-76D0-6A34-6CF4-97BB9E56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60690-49C5-48D2-D095-9715CB82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33E90-5783-DE4B-98D3-1AD6A4CD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9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0222E-F3D8-629D-6A3E-5E27A376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5676-9E52-0153-4D33-756A47E8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184D-5295-9CA6-CFB9-238BB86F7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907FE-90D7-4730-89E1-ED345D46EF5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55CA-6605-3813-3E19-8C3613E82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FA6D-50E9-46D7-295E-86E57A22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E3EF1-F283-4FEB-A45D-EC39D2509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3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ds/symlink/lm35.pdf" TargetMode="External"/><Relationship Id="rId2" Type="http://schemas.openxmlformats.org/officeDocument/2006/relationships/hyperlink" Target="https://www.allegromicr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parkfun.com/" TargetMode="External"/><Relationship Id="rId4" Type="http://schemas.openxmlformats.org/officeDocument/2006/relationships/hyperlink" Target="https://www.arduino.cc/reference/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90FCD59-9870-410F-4F80-ED32F9B3D2F4}"/>
              </a:ext>
            </a:extLst>
          </p:cNvPr>
          <p:cNvSpPr txBox="1"/>
          <p:nvPr/>
        </p:nvSpPr>
        <p:spPr>
          <a:xfrm>
            <a:off x="0" y="3034893"/>
            <a:ext cx="1212088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9455" algn="ctr">
              <a:lnSpc>
                <a:spcPct val="100000"/>
              </a:lnSpc>
              <a:spcBef>
                <a:spcPts val="575"/>
              </a:spcBef>
            </a:pPr>
            <a:r>
              <a:rPr sz="3000" b="1" spc="-175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ARDUINO-</a:t>
            </a:r>
            <a:r>
              <a:rPr sz="3000" b="1" spc="-60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BASED</a:t>
            </a:r>
            <a:r>
              <a:rPr sz="3000" b="1" spc="10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3000" b="1" spc="-195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OVERLOAD</a:t>
            </a:r>
            <a:r>
              <a:rPr sz="3000" b="1" spc="20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3000" b="1" spc="-204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PROTECTION</a:t>
            </a:r>
            <a:r>
              <a:rPr sz="3000" b="1" spc="35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3000" b="1" spc="-150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SYSTEM</a:t>
            </a:r>
            <a:r>
              <a:rPr sz="3000" b="1" spc="25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3000" b="1" spc="-210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FOR</a:t>
            </a:r>
            <a:r>
              <a:rPr sz="3000" b="1" spc="20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3000" b="1" spc="-110" dirty="0">
                <a:solidFill>
                  <a:srgbClr val="5B9AD4"/>
                </a:solidFill>
                <a:latin typeface="Algerian" panose="04020705040A02060702" pitchFamily="82" charset="0"/>
                <a:cs typeface="Times New Roman"/>
              </a:rPr>
              <a:t>TRANSFORMERS</a:t>
            </a:r>
            <a:endParaRPr sz="3000" dirty="0">
              <a:latin typeface="Algerian" panose="04020705040A02060702" pitchFamily="82" charset="0"/>
              <a:cs typeface="Times New Roman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70EF5D0-987A-F62F-D42A-E5DD3D0737B5}"/>
              </a:ext>
            </a:extLst>
          </p:cNvPr>
          <p:cNvSpPr txBox="1"/>
          <p:nvPr/>
        </p:nvSpPr>
        <p:spPr>
          <a:xfrm>
            <a:off x="383457" y="5460802"/>
            <a:ext cx="3647767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GUIDED</a:t>
            </a:r>
            <a:r>
              <a:rPr sz="2000" b="1" spc="-25" dirty="0">
                <a:latin typeface="Times New Roman"/>
                <a:cs typeface="Times New Roman"/>
              </a:rPr>
              <a:t> BY:</a:t>
            </a:r>
            <a:endParaRPr lang="en-IN" sz="2000" b="1" spc="-25" dirty="0">
              <a:latin typeface="Times New Roman"/>
              <a:cs typeface="Times New Roman"/>
            </a:endParaRPr>
          </a:p>
          <a:p>
            <a:pPr marL="12700">
              <a:spcBef>
                <a:spcPts val="105"/>
              </a:spcBef>
            </a:pPr>
            <a:r>
              <a:rPr lang="pt-BR" sz="2000" b="1" dirty="0">
                <a:latin typeface="Times New Roman"/>
                <a:cs typeface="Times New Roman"/>
              </a:rPr>
              <a:t>    Mr.</a:t>
            </a:r>
            <a:r>
              <a:rPr lang="pt-BR" sz="2000" b="1" spc="-5" dirty="0">
                <a:latin typeface="Times New Roman"/>
                <a:cs typeface="Times New Roman"/>
              </a:rPr>
              <a:t> </a:t>
            </a:r>
            <a:r>
              <a:rPr lang="pt-BR" sz="2000" b="1" dirty="0">
                <a:latin typeface="Times New Roman"/>
                <a:cs typeface="Times New Roman"/>
              </a:rPr>
              <a:t>N</a:t>
            </a:r>
            <a:r>
              <a:rPr lang="pt-BR" sz="2000" b="1" spc="15" dirty="0">
                <a:latin typeface="Times New Roman"/>
                <a:cs typeface="Times New Roman"/>
              </a:rPr>
              <a:t> </a:t>
            </a:r>
            <a:r>
              <a:rPr lang="pt-BR" sz="2000" b="1" dirty="0">
                <a:latin typeface="Times New Roman"/>
                <a:cs typeface="Times New Roman"/>
              </a:rPr>
              <a:t>Selvam</a:t>
            </a:r>
            <a:r>
              <a:rPr lang="pt-BR" sz="2000" b="1" spc="15" dirty="0">
                <a:latin typeface="Times New Roman"/>
                <a:cs typeface="Times New Roman"/>
              </a:rPr>
              <a:t> </a:t>
            </a:r>
            <a:r>
              <a:rPr lang="pt-BR" sz="2000" b="1" spc="-25" dirty="0">
                <a:latin typeface="Times New Roman"/>
                <a:cs typeface="Times New Roman"/>
              </a:rPr>
              <a:t>M.E </a:t>
            </a:r>
          </a:p>
          <a:p>
            <a:pPr marL="12700">
              <a:spcBef>
                <a:spcPts val="105"/>
              </a:spcBef>
            </a:pPr>
            <a:r>
              <a:rPr lang="pt-BR" sz="2000" b="1" spc="-25" dirty="0">
                <a:latin typeface="Times New Roman"/>
                <a:cs typeface="Times New Roman"/>
              </a:rPr>
              <a:t>    </a:t>
            </a:r>
            <a:r>
              <a:rPr lang="pt-BR" sz="2000" b="1" dirty="0">
                <a:latin typeface="Times New Roman"/>
                <a:cs typeface="Times New Roman"/>
              </a:rPr>
              <a:t>Assistant</a:t>
            </a:r>
            <a:r>
              <a:rPr lang="pt-BR" sz="2000" b="1" spc="90" dirty="0">
                <a:latin typeface="Times New Roman"/>
                <a:cs typeface="Times New Roman"/>
              </a:rPr>
              <a:t> </a:t>
            </a:r>
            <a:r>
              <a:rPr lang="pt-BR" sz="2000" b="1" dirty="0">
                <a:latin typeface="Times New Roman"/>
                <a:cs typeface="Times New Roman"/>
              </a:rPr>
              <a:t>Professor</a:t>
            </a:r>
            <a:r>
              <a:rPr lang="pt-BR" sz="2000" b="1" spc="50" dirty="0">
                <a:latin typeface="Times New Roman"/>
                <a:cs typeface="Times New Roman"/>
              </a:rPr>
              <a:t> </a:t>
            </a:r>
            <a:r>
              <a:rPr lang="pt-BR" sz="2000" b="1" spc="-20" dirty="0">
                <a:latin typeface="Times New Roman"/>
                <a:cs typeface="Times New Roman"/>
              </a:rPr>
              <a:t>/EEE</a:t>
            </a:r>
            <a:endParaRPr lang="pt-BR" sz="2000" dirty="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124EB88-54E5-8DA8-FBCA-BDFCE3EAA988}"/>
              </a:ext>
            </a:extLst>
          </p:cNvPr>
          <p:cNvSpPr txBox="1"/>
          <p:nvPr/>
        </p:nvSpPr>
        <p:spPr>
          <a:xfrm>
            <a:off x="6430952" y="5053701"/>
            <a:ext cx="474209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PRESENTED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BY:</a:t>
            </a:r>
            <a:endParaRPr lang="en-IN" sz="2000" b="1" spc="-25" dirty="0">
              <a:latin typeface="Times New Roman"/>
              <a:cs typeface="Times New Roman"/>
            </a:endParaRPr>
          </a:p>
          <a:p>
            <a:pPr marL="469900" lvl="1">
              <a:spcBef>
                <a:spcPts val="105"/>
              </a:spcBef>
            </a:pPr>
            <a:r>
              <a:rPr lang="pt-BR" sz="2000" dirty="0">
                <a:latin typeface="Times New Roman"/>
                <a:cs typeface="Times New Roman"/>
              </a:rPr>
              <a:t>NALIN</a:t>
            </a:r>
            <a:r>
              <a:rPr lang="pt-BR" sz="2000" spc="50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KUMAR</a:t>
            </a:r>
            <a:r>
              <a:rPr lang="pt-BR" sz="2000" spc="5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S</a:t>
            </a:r>
            <a:r>
              <a:rPr lang="pt-BR" sz="2000" spc="100" dirty="0">
                <a:latin typeface="Times New Roman"/>
                <a:cs typeface="Times New Roman"/>
              </a:rPr>
              <a:t> </a:t>
            </a:r>
            <a:r>
              <a:rPr lang="pt-BR" sz="2000" spc="-50" dirty="0">
                <a:latin typeface="Times New Roman"/>
                <a:cs typeface="Times New Roman"/>
              </a:rPr>
              <a:t>P </a:t>
            </a:r>
            <a:r>
              <a:rPr lang="en-IN" sz="2000" spc="-10" dirty="0">
                <a:latin typeface="Times New Roman"/>
                <a:cs typeface="Times New Roman"/>
              </a:rPr>
              <a:t>(927622BEE073)</a:t>
            </a:r>
            <a:r>
              <a:rPr lang="pt-BR" sz="2000" spc="-50" dirty="0">
                <a:latin typeface="Times New Roman"/>
                <a:cs typeface="Times New Roman"/>
              </a:rPr>
              <a:t> </a:t>
            </a:r>
          </a:p>
          <a:p>
            <a:pPr marL="469900" lvl="1">
              <a:spcBef>
                <a:spcPts val="105"/>
              </a:spcBef>
            </a:pPr>
            <a:r>
              <a:rPr lang="pt-BR" sz="2000" dirty="0">
                <a:latin typeface="Times New Roman"/>
                <a:cs typeface="Times New Roman"/>
              </a:rPr>
              <a:t>SANJAAI</a:t>
            </a:r>
            <a:r>
              <a:rPr lang="pt-BR" sz="2000" spc="40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U</a:t>
            </a:r>
            <a:r>
              <a:rPr lang="pt-BR" sz="2000" spc="80" dirty="0">
                <a:latin typeface="Times New Roman"/>
                <a:cs typeface="Times New Roman"/>
              </a:rPr>
              <a:t> </a:t>
            </a:r>
            <a:r>
              <a:rPr lang="pt-BR" sz="2000" spc="-50" dirty="0">
                <a:latin typeface="Times New Roman"/>
                <a:cs typeface="Times New Roman"/>
              </a:rPr>
              <a:t>N             </a:t>
            </a:r>
            <a:r>
              <a:rPr lang="en-IN" sz="2000" spc="-10" dirty="0">
                <a:latin typeface="Times New Roman"/>
                <a:cs typeface="Times New Roman"/>
              </a:rPr>
              <a:t>(927622BEE094)</a:t>
            </a:r>
            <a:endParaRPr lang="pt-BR" sz="2000" spc="-50" dirty="0">
              <a:latin typeface="Times New Roman"/>
              <a:cs typeface="Times New Roman"/>
            </a:endParaRPr>
          </a:p>
          <a:p>
            <a:pPr marL="469900" lvl="1">
              <a:spcBef>
                <a:spcPts val="105"/>
              </a:spcBef>
            </a:pPr>
            <a:r>
              <a:rPr lang="pt-BR" sz="2000" dirty="0">
                <a:latin typeface="Times New Roman"/>
                <a:cs typeface="Times New Roman"/>
              </a:rPr>
              <a:t>SHARMITHA</a:t>
            </a:r>
            <a:r>
              <a:rPr lang="pt-BR" sz="2000" spc="-30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S</a:t>
            </a:r>
            <a:r>
              <a:rPr lang="pt-BR" sz="2000" spc="114" dirty="0">
                <a:latin typeface="Times New Roman"/>
                <a:cs typeface="Times New Roman"/>
              </a:rPr>
              <a:t> </a:t>
            </a:r>
            <a:r>
              <a:rPr lang="pt-BR" sz="2000" spc="-50" dirty="0">
                <a:latin typeface="Times New Roman"/>
                <a:cs typeface="Times New Roman"/>
              </a:rPr>
              <a:t>P       </a:t>
            </a:r>
            <a:r>
              <a:rPr lang="en-IN" sz="2000" spc="-10" dirty="0">
                <a:latin typeface="Times New Roman"/>
                <a:cs typeface="Times New Roman"/>
              </a:rPr>
              <a:t>(927622BEE106)</a:t>
            </a:r>
            <a:endParaRPr lang="pt-BR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0" name="object 8">
            <a:extLst>
              <a:ext uri="{FF2B5EF4-FFF2-40B4-BE49-F238E27FC236}">
                <a16:creationId xmlns:a16="http://schemas.microsoft.com/office/drawing/2014/main" id="{72A8AED0-D4E1-6ED7-772B-99B9FEE4D23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03" y="257584"/>
            <a:ext cx="2997002" cy="869374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897501E2-DCB4-3B53-462B-4B9D4BCA84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8091" y="177925"/>
            <a:ext cx="1091806" cy="700204"/>
          </a:xfrm>
          <a:prstGeom prst="rect">
            <a:avLst/>
          </a:prstGeom>
        </p:spPr>
      </p:pic>
      <p:pic>
        <p:nvPicPr>
          <p:cNvPr id="12" name="object 10">
            <a:extLst>
              <a:ext uri="{FF2B5EF4-FFF2-40B4-BE49-F238E27FC236}">
                <a16:creationId xmlns:a16="http://schemas.microsoft.com/office/drawing/2014/main" id="{44EE6E60-6332-94B0-303B-78EE847398B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6595" y="128739"/>
            <a:ext cx="801335" cy="798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9477C1-D145-9259-EBA1-5AE9D5DAFA49}"/>
              </a:ext>
            </a:extLst>
          </p:cNvPr>
          <p:cNvSpPr txBox="1"/>
          <p:nvPr/>
        </p:nvSpPr>
        <p:spPr>
          <a:xfrm>
            <a:off x="0" y="1397198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spc="-25" dirty="0">
                <a:latin typeface="Times New Roman"/>
                <a:cs typeface="Times New Roman"/>
              </a:rPr>
              <a:t>DEPARTMENT</a:t>
            </a:r>
            <a:r>
              <a:rPr lang="en-US" sz="2600" b="1" spc="-50" dirty="0">
                <a:latin typeface="Times New Roman"/>
                <a:cs typeface="Times New Roman"/>
              </a:rPr>
              <a:t> </a:t>
            </a:r>
            <a:r>
              <a:rPr lang="en-US" sz="2600" b="1" dirty="0">
                <a:latin typeface="Times New Roman"/>
                <a:cs typeface="Times New Roman"/>
              </a:rPr>
              <a:t>OF</a:t>
            </a:r>
            <a:r>
              <a:rPr lang="en-US" sz="2600" b="1" spc="-60" dirty="0">
                <a:latin typeface="Times New Roman"/>
                <a:cs typeface="Times New Roman"/>
              </a:rPr>
              <a:t> </a:t>
            </a:r>
            <a:r>
              <a:rPr lang="en-US" sz="2600" b="1">
                <a:latin typeface="Times New Roman"/>
                <a:cs typeface="Times New Roman"/>
              </a:rPr>
              <a:t>ELECTRICAL</a:t>
            </a:r>
            <a:r>
              <a:rPr lang="en-US" sz="2600" b="1" spc="-204">
                <a:latin typeface="Times New Roman"/>
                <a:cs typeface="Times New Roman"/>
              </a:rPr>
              <a:t>  </a:t>
            </a:r>
            <a:r>
              <a:rPr lang="en-US" sz="2600" b="1">
                <a:latin typeface="Times New Roman"/>
                <a:cs typeface="Times New Roman"/>
              </a:rPr>
              <a:t>AND</a:t>
            </a:r>
            <a:r>
              <a:rPr lang="en-US" sz="2600" b="1" spc="25">
                <a:latin typeface="Times New Roman"/>
                <a:cs typeface="Times New Roman"/>
              </a:rPr>
              <a:t> </a:t>
            </a:r>
            <a:r>
              <a:rPr lang="en-US" sz="2600" b="1" dirty="0">
                <a:latin typeface="Times New Roman"/>
                <a:cs typeface="Times New Roman"/>
              </a:rPr>
              <a:t>ELECTRONICS</a:t>
            </a:r>
            <a:r>
              <a:rPr lang="en-US" sz="2600" b="1" spc="-35" dirty="0">
                <a:latin typeface="Times New Roman"/>
                <a:cs typeface="Times New Roman"/>
              </a:rPr>
              <a:t> </a:t>
            </a:r>
            <a:r>
              <a:rPr lang="en-US" sz="2600" b="1" spc="-10" dirty="0">
                <a:latin typeface="Times New Roman"/>
                <a:cs typeface="Times New Roman"/>
              </a:rPr>
              <a:t>ENGINEERING</a:t>
            </a:r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09007-442C-A6FD-F6D2-D34E6D288119}"/>
              </a:ext>
            </a:extLst>
          </p:cNvPr>
          <p:cNvSpPr txBox="1"/>
          <p:nvPr/>
        </p:nvSpPr>
        <p:spPr>
          <a:xfrm>
            <a:off x="0" y="1996755"/>
            <a:ext cx="1219200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55575" algn="ctr">
              <a:lnSpc>
                <a:spcPct val="100000"/>
              </a:lnSpc>
              <a:spcBef>
                <a:spcPts val="1235"/>
              </a:spcBef>
            </a:pPr>
            <a:r>
              <a:rPr lang="en-US"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18EEP301L-</a:t>
            </a:r>
            <a:r>
              <a:rPr lang="en-US"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MINOR</a:t>
            </a:r>
            <a:r>
              <a:rPr lang="en-US"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PROJECT</a:t>
            </a:r>
            <a:r>
              <a:rPr lang="en-US"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III</a:t>
            </a:r>
            <a:endParaRPr lang="en-US" sz="2600" dirty="0">
              <a:latin typeface="Times New Roman"/>
              <a:cs typeface="Times New Roman"/>
            </a:endParaRPr>
          </a:p>
          <a:p>
            <a:pPr marR="236220" algn="ctr">
              <a:lnSpc>
                <a:spcPct val="100000"/>
              </a:lnSpc>
              <a:spcBef>
                <a:spcPts val="1545"/>
              </a:spcBef>
              <a:tabLst>
                <a:tab pos="948055" algn="l"/>
              </a:tabLst>
            </a:pPr>
            <a:r>
              <a:rPr lang="en-US" sz="2600" b="1" dirty="0">
                <a:latin typeface="Times New Roman"/>
                <a:cs typeface="Times New Roman"/>
              </a:rPr>
              <a:t>FIRST </a:t>
            </a:r>
            <a:r>
              <a:rPr lang="en-US" sz="2600" b="1" spc="-10" dirty="0">
                <a:latin typeface="Times New Roman"/>
                <a:cs typeface="Times New Roman"/>
              </a:rPr>
              <a:t>REVIEW</a:t>
            </a:r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9CFD7-A969-0730-D6CA-4BE6E5D15E14}"/>
              </a:ext>
            </a:extLst>
          </p:cNvPr>
          <p:cNvSpPr txBox="1"/>
          <p:nvPr/>
        </p:nvSpPr>
        <p:spPr>
          <a:xfrm>
            <a:off x="383457" y="4038038"/>
            <a:ext cx="348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702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YEAR/</a:t>
            </a:r>
            <a:r>
              <a:rPr lang="en-IN" sz="2000" b="1" spc="40" dirty="0">
                <a:solidFill>
                  <a:srgbClr val="702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702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IN" sz="2000" b="1" spc="35" dirty="0">
                <a:solidFill>
                  <a:srgbClr val="702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702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2000" b="1" spc="45" dirty="0">
                <a:solidFill>
                  <a:srgbClr val="702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0" dirty="0">
                <a:solidFill>
                  <a:srgbClr val="702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III/V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BATHCH NO :12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DATE:24/09/2024</a:t>
            </a:r>
          </a:p>
        </p:txBody>
      </p:sp>
    </p:spTree>
    <p:extLst>
      <p:ext uri="{BB962C8B-B14F-4D97-AF65-F5344CB8AC3E}">
        <p14:creationId xmlns:p14="http://schemas.microsoft.com/office/powerpoint/2010/main" val="368668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D1AB-F979-06BE-6C4D-DE42DA6B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transformer</a:t>
            </a:r>
            <a:endParaRPr lang="en-IN" sz="32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77CEF0-B784-8554-9889-FF2CD4A22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5303" y="1101890"/>
            <a:ext cx="11641393" cy="510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transformer is an electrical device that transfers electrical energy between two or more circuits using electromagnetic induction.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Principle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Operates on the principle of electromagnetic induction, where a varying current in the primary coil generates a varying magnetic flux, which induces a voltage in the secondary coil.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to increase (step-up) or decrease (step-down) AC voltages in power transmission and distribution.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Power distribution, electrical isolation, impedance matching, voltage regulation in various electrical systems.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8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DA0F-3410-44FA-5F39-7919F5DC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Arduino Microcontroller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1086-17B6-A0D3-7BA4-46A7CBB5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39"/>
            <a:ext cx="10515600" cy="550606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Microcontroller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programmable device that acts as the brain of an electronic system. It processes inputs from sensors and controls outputs like motors, lights, or relays based on the programmed instructions.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Central controller for the protection system.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Inputs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Reads data from current and temperature sensors.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Outputs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relay based on sensor readings.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Code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sensor data and decision-making logic.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Potential for data logging or remote monitoring.</a:t>
            </a:r>
          </a:p>
        </p:txBody>
      </p:sp>
    </p:spTree>
    <p:extLst>
      <p:ext uri="{BB962C8B-B14F-4D97-AF65-F5344CB8AC3E}">
        <p14:creationId xmlns:p14="http://schemas.microsoft.com/office/powerpoint/2010/main" val="284733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7236-9BB5-4043-C1AB-7D6CB8B8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91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Current Sensor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AD74-668F-DCC9-1CCC-09615B40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39"/>
            <a:ext cx="10515600" cy="50069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electrical current flowing through the transformer.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ACS712 Hall Effect Sensor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ACS712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Outputs an analog voltage proportional to the current, which is read by the Arduino.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Detects overload conditions by monitoring current levels and triggering protective actions if thresholds are exceeded.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7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7941-90B8-4835-2988-58F52C41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  <a:cs typeface="Times New Roman" panose="02020603050405020304" pitchFamily="18" charset="0"/>
              </a:rPr>
              <a:t>Temperature Sensor</a:t>
            </a:r>
            <a:endParaRPr lang="en-IN" sz="32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6DB4-6324-64BA-282A-9AB98C9E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64313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Monitors the temperature of the transformer.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 Temperature Sensor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analog output voltage proportional to the temperature, which is read by the Arduino.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Detects overheating by continuously measuring the transformer’s temperature, ensuring it remains within safe operating limits.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LM35 is known for its accuracy and simplicity in temperature measurement.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98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4D98-48A6-659E-13AF-80C7DBF0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Relay Module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4BF6-0662-FC45-4CD9-6C948333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497742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relay is an electrically operated switch that uses an electromagnet to mechanically operate a switch, enabling the control of a high-power circuit with a low-power signal.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connection and disconnection of the transformer from the load.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Single-Channel Relay 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the Arduino, which sends a signal to trigger the relay based on sensor data.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disconnects the transformer to prevent damage when overload or overheating is detected.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E893-2195-9ABB-E154-6FBCD998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Circuit Diagram</a:t>
            </a:r>
          </a:p>
        </p:txBody>
      </p:sp>
      <p:pic>
        <p:nvPicPr>
          <p:cNvPr id="5" name="Picture 4" descr="A computer diagram of a circuit board&#10;&#10;Description automatically generated">
            <a:extLst>
              <a:ext uri="{FF2B5EF4-FFF2-40B4-BE49-F238E27FC236}">
                <a16:creationId xmlns:a16="http://schemas.microsoft.com/office/drawing/2014/main" id="{FA1F7355-FC32-9FE2-107A-F5661125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26" y="1268361"/>
            <a:ext cx="10400044" cy="51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8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7237-E526-C277-1FAD-664C1DC5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404"/>
          </a:xfrm>
        </p:spPr>
        <p:txBody>
          <a:bodyPr>
            <a:normAutofit/>
          </a:bodyPr>
          <a:lstStyle/>
          <a:p>
            <a:pPr algn="ctr"/>
            <a:r>
              <a:rPr lang="en-IN" sz="3300" dirty="0">
                <a:latin typeface="Algerian" panose="04020705040A02060702" pitchFamily="82" charset="0"/>
              </a:rPr>
              <a:t>at normal loaded condition</a:t>
            </a:r>
            <a:endParaRPr lang="en-IN" sz="3300" dirty="0"/>
          </a:p>
        </p:txBody>
      </p:sp>
      <p:pic>
        <p:nvPicPr>
          <p:cNvPr id="7" name="Picture 6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15FADAF1-9355-71DC-8EEE-7C8E8C142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54" y="1258530"/>
            <a:ext cx="9164329" cy="53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3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51A3-5087-7262-29F5-CC09F571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at overloaded condition</a:t>
            </a:r>
            <a:endParaRPr lang="en-IN" sz="3200" dirty="0"/>
          </a:p>
        </p:txBody>
      </p:sp>
      <p:pic>
        <p:nvPicPr>
          <p:cNvPr id="5" name="Picture 4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D34ED6F3-91D3-5B43-1DB2-91D06F33E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93" y="1543664"/>
            <a:ext cx="9593014" cy="50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2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8AD7-BA70-2446-F440-D5570ED0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Cost estimation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F2D448-9BFA-9EC5-9846-9BC666CD1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10494"/>
              </p:ext>
            </p:extLst>
          </p:nvPr>
        </p:nvGraphicFramePr>
        <p:xfrm>
          <a:off x="2032000" y="1840544"/>
          <a:ext cx="8488516" cy="354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9019">
                  <a:extLst>
                    <a:ext uri="{9D8B030D-6E8A-4147-A177-3AD203B41FA5}">
                      <a16:colId xmlns:a16="http://schemas.microsoft.com/office/drawing/2014/main" val="308725891"/>
                    </a:ext>
                  </a:extLst>
                </a:gridCol>
                <a:gridCol w="3470787">
                  <a:extLst>
                    <a:ext uri="{9D8B030D-6E8A-4147-A177-3AD203B41FA5}">
                      <a16:colId xmlns:a16="http://schemas.microsoft.com/office/drawing/2014/main" val="886861263"/>
                    </a:ext>
                  </a:extLst>
                </a:gridCol>
                <a:gridCol w="2212259">
                  <a:extLst>
                    <a:ext uri="{9D8B030D-6E8A-4147-A177-3AD203B41FA5}">
                      <a16:colId xmlns:a16="http://schemas.microsoft.com/office/drawing/2014/main" val="897567292"/>
                    </a:ext>
                  </a:extLst>
                </a:gridCol>
                <a:gridCol w="1966451">
                  <a:extLst>
                    <a:ext uri="{9D8B030D-6E8A-4147-A177-3AD203B41FA5}">
                      <a16:colId xmlns:a16="http://schemas.microsoft.com/office/drawing/2014/main" val="3925373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lgerian" panose="04020705040A02060702" pitchFamily="82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lgerian" panose="04020705040A02060702" pitchFamily="82" charset="0"/>
                        </a:rPr>
                        <a:t>Name of the components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lgerian" panose="04020705040A02060702" pitchFamily="82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lgerian" panose="04020705040A02060702" pitchFamily="82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6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7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6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Relay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8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Bulb and Holder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9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LCD display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9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6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76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500D-B5FE-3FCE-27AB-9FC2DD2D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FDAA-07A5-DE4A-4F5A-85606C92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2"/>
            <a:ext cx="10515600" cy="5250425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Allegro Microsystems.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ACS712 Current Sensor Datasheet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https://www.allegromicro.com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Texas Instruments.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LM35 Temperature Sensor Datasheet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https://www.ti.com/lit/ds/symlink/lm35.pdf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Arduino.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Programming Language Reference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https://www.arduino.cc/reference/en/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 Fun.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Relay Module Guide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https://www.sparkfun.com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Rao,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Transformer Maintenance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Khanna Publishers, 2019.</a:t>
            </a:r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4654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B6C7-338D-3C5A-34DC-863717BB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Abstract: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556F-8DFC-06CE-A446-2D22B45B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49479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an Arduino-based overload and temperature protection system designed to prevent transformers from damage due to excessive load and overheating. The system continuously monitors the current and temperature of the transformer using a current sensor and a temperature sensor, respectively. If the load exceeds a predefined threshold or if the temperature rises beyond a safe limit, the Arduino triggers a relay to disconnect the transformer from the load. This dual protection mechanism enhances the reliability and longevity of transformers in power distribution networks, offering a cost-effective and efficient solution for transformer protection.</a:t>
            </a:r>
          </a:p>
        </p:txBody>
      </p:sp>
    </p:spTree>
    <p:extLst>
      <p:ext uri="{BB962C8B-B14F-4D97-AF65-F5344CB8AC3E}">
        <p14:creationId xmlns:p14="http://schemas.microsoft.com/office/powerpoint/2010/main" val="3336638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B480-5C58-ACA5-1CEA-BE25DAF4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DF94D6-3E74-E8AB-3308-5C6C174316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929" y="1772343"/>
            <a:ext cx="11117691" cy="358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Arduino-based system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protects transformers from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overload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overheating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 simple and cost-effective way.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monitors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real-time to prevent damage to the transformer.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ACS712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(current sensor),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LM35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(temperature sensor), and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automatically disconnect the transformer if the current or temperature is too high.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that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improve transformer safety and reliability in power systems. </a:t>
            </a:r>
          </a:p>
        </p:txBody>
      </p:sp>
    </p:spTree>
    <p:extLst>
      <p:ext uri="{BB962C8B-B14F-4D97-AF65-F5344CB8AC3E}">
        <p14:creationId xmlns:p14="http://schemas.microsoft.com/office/powerpoint/2010/main" val="71136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FE3A4F-6082-27B6-F4D6-1B5B5C91C4FA}"/>
              </a:ext>
            </a:extLst>
          </p:cNvPr>
          <p:cNvSpPr txBox="1">
            <a:spLocks/>
          </p:cNvSpPr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</a:t>
            </a:r>
            <a:b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YOU</a:t>
            </a:r>
            <a:endParaRPr lang="en-IN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0B5E86-C066-0C57-F665-2C2420458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6168" y="0"/>
            <a:ext cx="8502838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99EF48-4E15-9368-D072-D3AFC91E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0759" y="0"/>
            <a:ext cx="8164977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92A2BB-4A8B-0E45-12E6-069091F6DF08}"/>
              </a:ext>
            </a:extLst>
          </p:cNvPr>
          <p:cNvSpPr txBox="1">
            <a:spLocks/>
          </p:cNvSpPr>
          <p:nvPr/>
        </p:nvSpPr>
        <p:spPr>
          <a:xfrm>
            <a:off x="2818450" y="2469585"/>
            <a:ext cx="7267382" cy="3974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</a:t>
            </a:r>
            <a:b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YOU</a:t>
            </a:r>
            <a:endParaRPr lang="en-IN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1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61C1-A5DA-3CF9-1D84-D962030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Introduction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63CF-2E8A-A5E1-61B8-212C4E5C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071716"/>
            <a:ext cx="10724535" cy="54211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essential for voltage regulation in power distribution networks.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susceptible to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cause significant damage and reduce their lifespan.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Arduino-based protection system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monitors load and temperature, ensuring the safety and longevity of transformers by disconnecting them under critical conditions.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7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9140-4E0A-F4C2-DDAA-EF82F0E5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Problem Statement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13FF-3D98-EE05-62D9-065D051C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6"/>
            <a:ext cx="10515600" cy="559455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important for power distribution but can be easily damaged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Can cause excessive heating, leading to insulation failure and transformer burnout.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cause excessive heating, leading to insulation failure and transformer burnout.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 exposure to high temperatures can damage materials, lower efficiency, and shorten lifespan.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Traditional protection methods may not always provide real-time monitoring or rapid response.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cost-effective, real-time monitoring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automatically protect transformers from these issues.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6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4292-DB79-C140-5341-9C24DB34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Project Objective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52D5-4B40-C9BE-981F-5F6B4379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0"/>
            <a:ext cx="10515600" cy="576661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design and implement 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Arduino-based system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real-time protection for transformers against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Load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Continuously track the current passing through the transformer using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sensor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Temperature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 the transformer's temperature using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Protection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Disconnect the transformer from the load using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critical thresholds are exceeded.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solution that is affordable and easy to implement for widespread use in power distribution networks.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9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F82E-0F7D-9FCB-397C-433E2AE1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Block diagram</a:t>
            </a:r>
          </a:p>
        </p:txBody>
      </p:sp>
      <p:pic>
        <p:nvPicPr>
          <p:cNvPr id="5" name="Picture 4" descr="A diagram of a system&#10;&#10;Description automatically generated">
            <a:extLst>
              <a:ext uri="{FF2B5EF4-FFF2-40B4-BE49-F238E27FC236}">
                <a16:creationId xmlns:a16="http://schemas.microsoft.com/office/drawing/2014/main" id="{4A4947F4-2D3C-1403-1DA6-8C95B4535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1002889"/>
            <a:ext cx="9861755" cy="54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0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A8AC-AE2E-F4C7-40CF-D53A5CAC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Working Principle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2F3061-217E-981B-3B92-43E644817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6335" y="1661608"/>
            <a:ext cx="11311368" cy="418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sensor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(ACS712) continuously measures the current flowing through the transformer.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(LM35) monitors the transformer’s temperature.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Arduino receives data from the sensors.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compares the readings with predefined safety thresholds.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6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D0302A3-6B8F-1DD0-2BB6-F2C7EA21C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038" y="488739"/>
            <a:ext cx="10832004" cy="317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current or temperature exceeds safe levels, the Arduino triggers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relay module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relay disconnects the transformer from the load to prevent damage.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remains disconnected until the issue is resolved, and the system is reset.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1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DD26-DC48-C63F-7F54-8E9E2932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4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System Overview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E67C-5146-751F-B1E2-BF5BC06C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534"/>
            <a:ext cx="10515600" cy="57304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system.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Sensor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load current.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transformer temperature.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Disconnects the transformer if needed.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Continuously checks current and temperature.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disconnects transformer if thresholds are exceeded.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5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1229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Abstract:</vt:lpstr>
      <vt:lpstr>Introduction</vt:lpstr>
      <vt:lpstr>Problem Statement</vt:lpstr>
      <vt:lpstr>Project Objective</vt:lpstr>
      <vt:lpstr>Block diagram</vt:lpstr>
      <vt:lpstr>Working Principle</vt:lpstr>
      <vt:lpstr>PowerPoint Presentation</vt:lpstr>
      <vt:lpstr>System Overview</vt:lpstr>
      <vt:lpstr>transformer</vt:lpstr>
      <vt:lpstr>Arduino Microcontroller</vt:lpstr>
      <vt:lpstr>Current Sensor</vt:lpstr>
      <vt:lpstr>Temperature Sensor</vt:lpstr>
      <vt:lpstr>Relay Module</vt:lpstr>
      <vt:lpstr>Circuit Diagram</vt:lpstr>
      <vt:lpstr>at normal loaded condition</vt:lpstr>
      <vt:lpstr>at overloaded condition</vt:lpstr>
      <vt:lpstr>Cost estimation</vt:lpstr>
      <vt:lpstr>reference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SOBI NALIN</dc:creator>
  <cp:lastModifiedBy>SOBI NALIN</cp:lastModifiedBy>
  <cp:revision>1</cp:revision>
  <dcterms:created xsi:type="dcterms:W3CDTF">2024-09-08T05:11:36Z</dcterms:created>
  <dcterms:modified xsi:type="dcterms:W3CDTF">2024-11-12T04:04:16Z</dcterms:modified>
</cp:coreProperties>
</file>