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Comfortaa"/>
      <p:regular r:id="rId18"/>
    </p:embeddedFont>
    <p:embeddedFont>
      <p:font typeface="Comfortaa"/>
      <p:regular r:id="rId19"/>
    </p:embeddedFont>
    <p:embeddedFont>
      <p:font typeface="Raleway Medium"/>
      <p:regular r:id="rId20"/>
    </p:embeddedFont>
    <p:embeddedFont>
      <p:font typeface="Raleway Medium"/>
      <p:regular r:id="rId21"/>
    </p:embeddedFont>
    <p:embeddedFont>
      <p:font typeface="Raleway Medium"/>
      <p:regular r:id="rId22"/>
    </p:embeddedFont>
    <p:embeddedFont>
      <p:font typeface="Raleway Medium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1643" y="598408"/>
            <a:ext cx="5782389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조별과제 Breakout Game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761643" y="1529239"/>
            <a:ext cx="10352603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우리 Breakout Game은 기존의 벽돌깨기 게임에 </a:t>
            </a:r>
            <a:endParaRPr lang="en-US" sz="3800" dirty="0"/>
          </a:p>
        </p:txBody>
      </p:sp>
      <p:sp>
        <p:nvSpPr>
          <p:cNvPr id="4" name="Text 2"/>
          <p:cNvSpPr/>
          <p:nvPr/>
        </p:nvSpPr>
        <p:spPr>
          <a:xfrm>
            <a:off x="761643" y="2460069"/>
            <a:ext cx="5259348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   </a:t>
            </a:r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"우리 만의 특별한 규칙"</a:t>
            </a:r>
            <a:endParaRPr lang="en-US" sz="3800" dirty="0"/>
          </a:p>
        </p:txBody>
      </p:sp>
      <p:sp>
        <p:nvSpPr>
          <p:cNvPr id="5" name="Text 3"/>
          <p:cNvSpPr/>
          <p:nvPr/>
        </p:nvSpPr>
        <p:spPr>
          <a:xfrm>
            <a:off x="761643" y="3390900"/>
            <a:ext cx="7294840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        을 추가해 재미을 더 했습니다.</a:t>
            </a:r>
            <a:endParaRPr lang="en-US" sz="3800" dirty="0"/>
          </a:p>
        </p:txBody>
      </p:sp>
      <p:sp>
        <p:nvSpPr>
          <p:cNvPr id="6" name="Text 4"/>
          <p:cNvSpPr/>
          <p:nvPr/>
        </p:nvSpPr>
        <p:spPr>
          <a:xfrm>
            <a:off x="761643" y="4321731"/>
            <a:ext cx="13107114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1643" y="4914662"/>
            <a:ext cx="13107114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61643" y="5507593"/>
            <a:ext cx="13107114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61643" y="6100524"/>
            <a:ext cx="13107114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61643" y="6693456"/>
            <a:ext cx="13107114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61643" y="7286387"/>
            <a:ext cx="13107114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                                                                                                                                                                     팀명: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심교수와 아이들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325410"/>
            <a:ext cx="6150054" cy="35787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3929" y="3463290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게임 플레이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7623929" y="4395907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9193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결론 및 느낀점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371487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AFCBF8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(팀장)권준욱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이번 과제를 통해 벽돌깨기 게임을 직접 만들어보는 경험은 단순히 결과물을 만드는 데 그치지 않고, 게임 개발의 전반적인 과정에 대해 깊이 있게 고민하고 배울 수 있었던 소중한 시간이었습니다.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439239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AEE4B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손충락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이번 과제를 통해 raylib를 활용한 2d게임 구조를 익힐 수 있었고 생각나는 것들을 구현을 해낸다는 것에 즐거움을 느끼고 오류를 해결하면서 디버깅 능력이 올라간 것 같아 뿌듯했습니다.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506992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AEE4B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백승재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이번 과제 코드중에서 음악(사운드)을 불러오는 코드가 이렇게 조건을 많이 타는 줄 처음알았고, 앞으로 음악(사운드)을 불러오는 코드는 좀더 잘 해결해 나갈 수 있을 것 같습니다.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574744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AEE4B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김동건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4명의 팀원의 아이디어가 모이니까 기존보다 훨씬 더 재미있고 창의적인 게임을 만들 수 있었습니다. 혼자였다면 떠올리지 못했을 아이디어를 협동을 통해 구현한 것이 조별 과제의 목표라고 생각합니다.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664249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73331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프로젝트 개요 및 목표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4067056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46" y="4138970"/>
            <a:ext cx="329089" cy="4114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52680" y="4067056"/>
            <a:ext cx="27823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프로젝트 이름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7152680" y="461021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Breakout Game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7152680" y="5101233"/>
            <a:ext cx="27823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10181868" y="4067056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977" y="4138970"/>
            <a:ext cx="329089" cy="41148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984111" y="40670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주요 목표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10984111" y="4558070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게임성 확장 및 창의적 기능 추가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9364" y="670203"/>
            <a:ext cx="5416153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팀 역할 분담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64" y="1712714"/>
            <a:ext cx="1218605" cy="14623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23490" y="1956435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팀장: 권준욱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923490" y="2441138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프로젝트 관리 및 일정 조율,</a:t>
            </a:r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(전체적인 게임 개발 참여)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64" y="3175040"/>
            <a:ext cx="1218605" cy="14623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23490" y="3418761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기획자: 손충락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923490" y="3903464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게임 컨셉 및 규칙 설계,</a:t>
            </a:r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(게임 개발 참여)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64" y="4637365"/>
            <a:ext cx="1218605" cy="14623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23490" y="4881086"/>
            <a:ext cx="4801553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프로그래머: 손충락, 백승재, 권준욱, 김동건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923490" y="5365790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게임 로직 및 기능 구현,</a:t>
            </a:r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(게임 개발 참여)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364" y="6099691"/>
            <a:ext cx="1218605" cy="146232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923490" y="6343412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PPT: 김동건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7923490" y="6828115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PPT 제작,</a:t>
            </a:r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(게임 개발 참여)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19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9367" y="2829520"/>
            <a:ext cx="4123373" cy="515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개발 과정</a:t>
            </a:r>
            <a:endParaRPr lang="en-US" sz="3200" dirty="0"/>
          </a:p>
        </p:txBody>
      </p:sp>
      <p:sp>
        <p:nvSpPr>
          <p:cNvPr id="4" name="Shape 1"/>
          <p:cNvSpPr/>
          <p:nvPr/>
        </p:nvSpPr>
        <p:spPr>
          <a:xfrm>
            <a:off x="7303770" y="3623072"/>
            <a:ext cx="22860" cy="4096345"/>
          </a:xfrm>
          <a:prstGeom prst="roundRect">
            <a:avLst>
              <a:gd name="adj" fmla="val 1217536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6572726" y="4029075"/>
            <a:ext cx="556617" cy="22860"/>
          </a:xfrm>
          <a:prstGeom prst="roundRect">
            <a:avLst>
              <a:gd name="adj" fmla="val 1217536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7106483" y="3831788"/>
            <a:ext cx="417433" cy="417433"/>
          </a:xfrm>
          <a:prstGeom prst="roundRect">
            <a:avLst>
              <a:gd name="adj" fmla="val 66676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7191554" y="3885902"/>
            <a:ext cx="247293" cy="309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4325779" y="3808571"/>
            <a:ext cx="2061686" cy="25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기획 단계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49367" y="4177665"/>
            <a:ext cx="5738098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게임 컨셉 및 디자인 구상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7501057" y="4956691"/>
            <a:ext cx="556617" cy="22860"/>
          </a:xfrm>
          <a:prstGeom prst="roundRect">
            <a:avLst>
              <a:gd name="adj" fmla="val 1217536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7106483" y="4759404"/>
            <a:ext cx="417433" cy="417433"/>
          </a:xfrm>
          <a:prstGeom prst="roundRect">
            <a:avLst>
              <a:gd name="adj" fmla="val 66676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7191554" y="4813518"/>
            <a:ext cx="247293" cy="309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8242935" y="4736187"/>
            <a:ext cx="2061686" cy="25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개발 단계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8242935" y="5105281"/>
            <a:ext cx="5738098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핵심 기능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구현 및 프로그래밍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8242935" y="5513308"/>
            <a:ext cx="5738098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(Alpha Version)</a:t>
            </a:r>
            <a:endParaRPr lang="en-US" sz="1150" dirty="0"/>
          </a:p>
        </p:txBody>
      </p:sp>
      <p:sp>
        <p:nvSpPr>
          <p:cNvPr id="16" name="Shape 13"/>
          <p:cNvSpPr/>
          <p:nvPr/>
        </p:nvSpPr>
        <p:spPr>
          <a:xfrm>
            <a:off x="6572726" y="5791557"/>
            <a:ext cx="556617" cy="22860"/>
          </a:xfrm>
          <a:prstGeom prst="roundRect">
            <a:avLst>
              <a:gd name="adj" fmla="val 1217536"/>
            </a:avLst>
          </a:prstGeom>
          <a:solidFill>
            <a:srgbClr val="5F5F63"/>
          </a:solidFill>
          <a:ln/>
        </p:spPr>
      </p:sp>
      <p:sp>
        <p:nvSpPr>
          <p:cNvPr id="17" name="Shape 14"/>
          <p:cNvSpPr/>
          <p:nvPr/>
        </p:nvSpPr>
        <p:spPr>
          <a:xfrm>
            <a:off x="7106483" y="5594271"/>
            <a:ext cx="417433" cy="417433"/>
          </a:xfrm>
          <a:prstGeom prst="roundRect">
            <a:avLst>
              <a:gd name="adj" fmla="val 66676"/>
            </a:avLst>
          </a:prstGeom>
          <a:solidFill>
            <a:srgbClr val="46464A"/>
          </a:solidFill>
          <a:ln/>
        </p:spPr>
      </p:sp>
      <p:sp>
        <p:nvSpPr>
          <p:cNvPr id="18" name="Text 15"/>
          <p:cNvSpPr/>
          <p:nvPr/>
        </p:nvSpPr>
        <p:spPr>
          <a:xfrm>
            <a:off x="7191554" y="5648385"/>
            <a:ext cx="247293" cy="309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649367" y="5571053"/>
            <a:ext cx="5738098" cy="37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테스트 단계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649367" y="6053376"/>
            <a:ext cx="5738098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버그 수정</a:t>
            </a:r>
            <a:pPr algn="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및 게임 밸런스 조정</a:t>
            </a:r>
            <a:endParaRPr lang="en-US" sz="1450" dirty="0"/>
          </a:p>
        </p:txBody>
      </p:sp>
      <p:sp>
        <p:nvSpPr>
          <p:cNvPr id="21" name="Text 18"/>
          <p:cNvSpPr/>
          <p:nvPr/>
        </p:nvSpPr>
        <p:spPr>
          <a:xfrm>
            <a:off x="649367" y="6461403"/>
            <a:ext cx="5738098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(Beta Version)</a:t>
            </a:r>
            <a:endParaRPr lang="en-US" sz="1150" dirty="0"/>
          </a:p>
        </p:txBody>
      </p:sp>
      <p:sp>
        <p:nvSpPr>
          <p:cNvPr id="22" name="Shape 19"/>
          <p:cNvSpPr/>
          <p:nvPr/>
        </p:nvSpPr>
        <p:spPr>
          <a:xfrm>
            <a:off x="7501057" y="6633686"/>
            <a:ext cx="556617" cy="22860"/>
          </a:xfrm>
          <a:prstGeom prst="roundRect">
            <a:avLst>
              <a:gd name="adj" fmla="val 1217536"/>
            </a:avLst>
          </a:prstGeom>
          <a:solidFill>
            <a:srgbClr val="5F5F63"/>
          </a:solidFill>
          <a:ln/>
        </p:spPr>
      </p:sp>
      <p:sp>
        <p:nvSpPr>
          <p:cNvPr id="23" name="Shape 20"/>
          <p:cNvSpPr/>
          <p:nvPr/>
        </p:nvSpPr>
        <p:spPr>
          <a:xfrm>
            <a:off x="7106483" y="6436400"/>
            <a:ext cx="417433" cy="417433"/>
          </a:xfrm>
          <a:prstGeom prst="roundRect">
            <a:avLst>
              <a:gd name="adj" fmla="val 66676"/>
            </a:avLst>
          </a:prstGeom>
          <a:solidFill>
            <a:srgbClr val="46464A"/>
          </a:solidFill>
          <a:ln/>
        </p:spPr>
      </p:sp>
      <p:sp>
        <p:nvSpPr>
          <p:cNvPr id="24" name="Text 21"/>
          <p:cNvSpPr/>
          <p:nvPr/>
        </p:nvSpPr>
        <p:spPr>
          <a:xfrm>
            <a:off x="7191554" y="6490514"/>
            <a:ext cx="247293" cy="309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4</a:t>
            </a:r>
            <a:endParaRPr lang="en-US" sz="1900" dirty="0"/>
          </a:p>
        </p:txBody>
      </p:sp>
      <p:sp>
        <p:nvSpPr>
          <p:cNvPr id="25" name="Text 22"/>
          <p:cNvSpPr/>
          <p:nvPr/>
        </p:nvSpPr>
        <p:spPr>
          <a:xfrm>
            <a:off x="8242935" y="6413183"/>
            <a:ext cx="2061686" cy="25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최종 단계</a:t>
            </a:r>
            <a:endParaRPr lang="en-US" sz="1600" dirty="0"/>
          </a:p>
        </p:txBody>
      </p:sp>
      <p:sp>
        <p:nvSpPr>
          <p:cNvPr id="26" name="Text 23"/>
          <p:cNvSpPr/>
          <p:nvPr/>
        </p:nvSpPr>
        <p:spPr>
          <a:xfrm>
            <a:off x="8242935" y="6782276"/>
            <a:ext cx="5738098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완성된 게임 업로드</a:t>
            </a:r>
            <a:endParaRPr lang="en-US" sz="1450" dirty="0"/>
          </a:p>
        </p:txBody>
      </p:sp>
      <p:sp>
        <p:nvSpPr>
          <p:cNvPr id="27" name="Text 24"/>
          <p:cNvSpPr/>
          <p:nvPr/>
        </p:nvSpPr>
        <p:spPr>
          <a:xfrm>
            <a:off x="8242935" y="7190303"/>
            <a:ext cx="5738098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(Master  Version)</a:t>
            </a:r>
            <a:endParaRPr lang="en-US" sz="1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699385"/>
            <a:ext cx="552985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기존 벽돌깨기 게임 구조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3755469"/>
            <a:ext cx="3584615" cy="1774746"/>
          </a:xfrm>
          <a:prstGeom prst="roundRect">
            <a:avLst>
              <a:gd name="adj" fmla="val 20867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400228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기본 방식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10853" y="4493300"/>
            <a:ext cx="30909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공, 패들, 벽돌 중심의 기본 구조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755469"/>
            <a:ext cx="3584615" cy="1774746"/>
          </a:xfrm>
          <a:prstGeom prst="roundRect">
            <a:avLst>
              <a:gd name="adj" fmla="val 20867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4942284" y="400228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기본 규칙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942284" y="4493300"/>
            <a:ext cx="30909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공을 튕겨 벽돌 제거, 바닥에 닿지 않도록 조작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527334"/>
            <a:ext cx="630233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차별화 전략: 핵심 기능 추가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37" y="2583418"/>
            <a:ext cx="556260" cy="5562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3386495"/>
            <a:ext cx="2225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난이도 추가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6350437" y="3877508"/>
            <a:ext cx="22250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(쉬움, 보통, 어려움)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761" y="2583418"/>
            <a:ext cx="556260" cy="5562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45761" y="3386495"/>
            <a:ext cx="222515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목숨 추가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8945761" y="3877508"/>
            <a:ext cx="22251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(긴장감 UP)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204" y="2583418"/>
            <a:ext cx="556260" cy="5562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1204" y="3386495"/>
            <a:ext cx="2225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사운드 추가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11541204" y="3877508"/>
            <a:ext cx="22250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(몰입감 UP)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37" y="5013127"/>
            <a:ext cx="556260" cy="55626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350437" y="5816203"/>
            <a:ext cx="2225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스코어 추가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6350437" y="6307217"/>
            <a:ext cx="22250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(성취감 UP)</a:t>
            </a:r>
            <a:endParaRPr lang="en-US" sz="190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761" y="5013127"/>
            <a:ext cx="556260" cy="55626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8945761" y="5816203"/>
            <a:ext cx="222515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마우스 조작 추가</a:t>
            </a:r>
            <a:endParaRPr lang="en-US" sz="2150" dirty="0"/>
          </a:p>
        </p:txBody>
      </p:sp>
      <p:sp>
        <p:nvSpPr>
          <p:cNvPr id="18" name="Text 10"/>
          <p:cNvSpPr/>
          <p:nvPr/>
        </p:nvSpPr>
        <p:spPr>
          <a:xfrm>
            <a:off x="8945761" y="6307217"/>
            <a:ext cx="22251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(편한 조작감)</a:t>
            </a:r>
            <a:endParaRPr lang="en-US" sz="190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1204" y="5013127"/>
            <a:ext cx="556260" cy="55626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1541204" y="5816203"/>
            <a:ext cx="2225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아이템 추가</a:t>
            </a:r>
            <a:endParaRPr lang="en-US" sz="2150" dirty="0"/>
          </a:p>
        </p:txBody>
      </p:sp>
      <p:sp>
        <p:nvSpPr>
          <p:cNvPr id="21" name="Text 12"/>
          <p:cNvSpPr/>
          <p:nvPr/>
        </p:nvSpPr>
        <p:spPr>
          <a:xfrm>
            <a:off x="11541204" y="6307217"/>
            <a:ext cx="22250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(재미 UP)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2954" y="607338"/>
            <a:ext cx="8887778" cy="613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          "누구나 쉽게 이해 가능한 게임 설명"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772954" y="1662351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FFA44F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게임 목표: 공을 튕겨서 화면에 있는블록들을 모두 부셔 버리세요!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72954" y="2352437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                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5E98F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[조작법] 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키보드: A 또는 D 키로 패들을 이동시킬 수 있습니다.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772954" y="3042523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                               마우스: 마우스의 X 좌표에 맞춰 패들이 이동합니다.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72954" y="3732609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FFE14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3가지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난이도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72954" y="4422696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CCCC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EASY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:블록 체력 (1)                              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1F7135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#블록이 파괴되면 점수가 추가되고, 확률로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2954" y="5112782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5E98F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NORMAL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:블록 체력(3)                         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1F7135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아이템이 생성됩니다.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72954" y="5802868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910D0D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HARD</a:t>
            </a:r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:블록 체력(5)                             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72954" y="6492954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772954" y="7183041"/>
            <a:ext cx="13084493" cy="441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endParaRPr lang="en-US" sz="2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684014"/>
            <a:ext cx="683883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"사운드 추가로 생생한 몰입감"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186356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🔊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소리에 집중해보세요. </a:t>
            </a:r>
            <a:endParaRPr lang="en-US" sz="19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536269"/>
            <a:ext cx="6172200" cy="381464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665952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864037" y="715053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85054"/>
            <a:ext cx="683895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"</a:t>
            </a:r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도전 해보세요</a:t>
            </a:r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본인의 한계를"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564606"/>
            <a:ext cx="129023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게임이 종료될 때마다 최고 점수가 갱신됩니다.  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33601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101346"/>
            <a:ext cx="12902327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0"/>
              </a:lnSpc>
              <a:buNone/>
            </a:pPr>
            <a:r>
              <a:rPr lang="en-US" sz="8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                                                                                                        </a:t>
            </a:r>
            <a:pPr algn="l" indent="0" marL="0">
              <a:lnSpc>
                <a:spcPts val="10800"/>
              </a:lnSpc>
              <a:buNone/>
            </a:pPr>
            <a:r>
              <a:rPr lang="en-US" sz="8600" b="1" dirty="0">
                <a:solidFill>
                  <a:srgbClr val="5E98F1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[ +999SCORE ]</a:t>
            </a:r>
            <a:endParaRPr lang="en-US" sz="8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2025-04-14T13:34:53Z</dcterms:created>
  <dcterms:modified xsi:type="dcterms:W3CDTF">2025-04-14T13:34:53Z</dcterms:modified>
</cp:coreProperties>
</file>