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7" userDrawn="1">
          <p15:clr>
            <a:srgbClr val="A4A3A4"/>
          </p15:clr>
        </p15:guide>
        <p15:guide id="2" pos="6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BA4"/>
    <a:srgbClr val="FFA7BA"/>
    <a:srgbClr val="FFC9D5"/>
    <a:srgbClr val="FFFFFF"/>
    <a:srgbClr val="3F3234"/>
    <a:srgbClr val="DDC29A"/>
    <a:srgbClr val="795441"/>
    <a:srgbClr val="231C27"/>
    <a:srgbClr val="ECAD1A"/>
    <a:srgbClr val="133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74"/>
    <p:restoredTop sz="94607"/>
  </p:normalViewPr>
  <p:slideViewPr>
    <p:cSldViewPr snapToGrid="0" snapToObjects="1">
      <p:cViewPr>
        <p:scale>
          <a:sx n="70" d="100"/>
          <a:sy n="70" d="100"/>
        </p:scale>
        <p:origin x="252" y="-176"/>
      </p:cViewPr>
      <p:guideLst>
        <p:guide orient="horz" pos="777"/>
        <p:guide pos="6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7F3DE29-52E5-224E-815C-02622E160B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5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88B3009-7110-2748-8381-3553B4AEC5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519613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0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DBCA85A-5EE3-874F-97EC-89FEEF119C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294501" y="-1"/>
            <a:ext cx="4897499" cy="6858000"/>
          </a:xfrm>
          <a:custGeom>
            <a:avLst/>
            <a:gdLst>
              <a:gd name="connsiteX0" fmla="*/ 0 w 4897499"/>
              <a:gd name="connsiteY0" fmla="*/ 1244991 h 6858000"/>
              <a:gd name="connsiteX1" fmla="*/ 2362969 w 4897499"/>
              <a:gd name="connsiteY1" fmla="*/ 1244991 h 6858000"/>
              <a:gd name="connsiteX2" fmla="*/ 2362969 w 4897499"/>
              <a:gd name="connsiteY2" fmla="*/ 6858000 h 6858000"/>
              <a:gd name="connsiteX3" fmla="*/ 0 w 4897499"/>
              <a:gd name="connsiteY3" fmla="*/ 6858000 h 6858000"/>
              <a:gd name="connsiteX4" fmla="*/ 2534530 w 4897499"/>
              <a:gd name="connsiteY4" fmla="*/ 0 h 6858000"/>
              <a:gd name="connsiteX5" fmla="*/ 4897499 w 4897499"/>
              <a:gd name="connsiteY5" fmla="*/ 0 h 6858000"/>
              <a:gd name="connsiteX6" fmla="*/ 4897499 w 4897499"/>
              <a:gd name="connsiteY6" fmla="*/ 5613009 h 6858000"/>
              <a:gd name="connsiteX7" fmla="*/ 2534530 w 4897499"/>
              <a:gd name="connsiteY7" fmla="*/ 561300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97499" h="6858000">
                <a:moveTo>
                  <a:pt x="0" y="1244991"/>
                </a:moveTo>
                <a:lnTo>
                  <a:pt x="2362969" y="1244991"/>
                </a:lnTo>
                <a:lnTo>
                  <a:pt x="2362969" y="6858000"/>
                </a:lnTo>
                <a:lnTo>
                  <a:pt x="0" y="6858000"/>
                </a:lnTo>
                <a:close/>
                <a:moveTo>
                  <a:pt x="2534530" y="0"/>
                </a:moveTo>
                <a:lnTo>
                  <a:pt x="4897499" y="0"/>
                </a:lnTo>
                <a:lnTo>
                  <a:pt x="4897499" y="5613009"/>
                </a:lnTo>
                <a:lnTo>
                  <a:pt x="2534530" y="561300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7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10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7F3DE29-52E5-224E-815C-02622E160B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1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39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6CA0CC0-9DCA-4D47-9E2E-2473359B9B9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5063" r="47001" b="8354"/>
          <a:stretch/>
        </p:blipFill>
        <p:spPr>
          <a:xfrm>
            <a:off x="0" y="2874234"/>
            <a:ext cx="11760804" cy="216075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737E75-EA44-C343-B49B-91AC1EA5F482}"/>
              </a:ext>
            </a:extLst>
          </p:cNvPr>
          <p:cNvSpPr txBox="1"/>
          <p:nvPr/>
        </p:nvSpPr>
        <p:spPr>
          <a:xfrm rot="5400000">
            <a:off x="-1493931" y="3905878"/>
            <a:ext cx="3597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atin typeface="Playfair Display" pitchFamily="2" charset="77"/>
                <a:cs typeface="Poppins" pitchFamily="2" charset="77"/>
              </a:rPr>
              <a:t>SALE 10.10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6EBFD7-BD1D-D876-825F-AA8DE1D23644}"/>
              </a:ext>
            </a:extLst>
          </p:cNvPr>
          <p:cNvSpPr/>
          <p:nvPr/>
        </p:nvSpPr>
        <p:spPr>
          <a:xfrm>
            <a:off x="1029670" y="4860865"/>
            <a:ext cx="2706130" cy="6549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BD80BE-E7DA-0449-4270-07FE6FFBCC3E}"/>
              </a:ext>
            </a:extLst>
          </p:cNvPr>
          <p:cNvSpPr txBox="1"/>
          <p:nvPr/>
        </p:nvSpPr>
        <p:spPr>
          <a:xfrm>
            <a:off x="1128524" y="4836151"/>
            <a:ext cx="2619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MUA NGAY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0905E4-4803-CEA6-8A09-04FD7D74530D}"/>
              </a:ext>
            </a:extLst>
          </p:cNvPr>
          <p:cNvSpPr txBox="1"/>
          <p:nvPr/>
        </p:nvSpPr>
        <p:spPr>
          <a:xfrm>
            <a:off x="980082" y="2874234"/>
            <a:ext cx="601813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atin typeface="Playfair Display" pitchFamily="2" charset="77"/>
                <a:cs typeface="Poppins" pitchFamily="2" charset="77"/>
              </a:rPr>
              <a:t>GIẢM 30% VỚI ĐƠN HÀNG TỪ 500k</a:t>
            </a:r>
          </a:p>
          <a:p>
            <a:r>
              <a:rPr lang="en-US" sz="900">
                <a:latin typeface="Playfair Display" pitchFamily="2" charset="77"/>
                <a:cs typeface="Poppins" pitchFamily="2" charset="77"/>
              </a:rPr>
              <a:t>*Áp dụng cho khách hàng than thiết</a:t>
            </a:r>
          </a:p>
        </p:txBody>
      </p:sp>
    </p:spTree>
    <p:extLst>
      <p:ext uri="{BB962C8B-B14F-4D97-AF65-F5344CB8AC3E}">
        <p14:creationId xmlns:p14="http://schemas.microsoft.com/office/powerpoint/2010/main" val="2627782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6CA0CC0-9DCA-4D47-9E2E-2473359B9B9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5063" r="47001" b="8354"/>
          <a:stretch/>
        </p:blipFill>
        <p:spPr>
          <a:xfrm>
            <a:off x="0" y="2874234"/>
            <a:ext cx="12192000" cy="180351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9E8A6D-D832-130A-97DD-615F43249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7017"/>
            <a:ext cx="12192000" cy="180351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F304D1A-CA01-0F57-4DE0-6C734E45C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85" b="89973" l="6572" r="91474">
                        <a14:foregroundMark x1="9947" y1="72087" x2="9947" y2="69919"/>
                        <a14:foregroundMark x1="7993" y1="69919" x2="6572" y2="71545"/>
                        <a14:foregroundMark x1="90053" y1="82114" x2="91474" y2="83469"/>
                        <a14:backgroundMark x1="29485" y1="70461" x2="25044" y2="71003"/>
                        <a14:backgroundMark x1="65542" y1="78862" x2="66785" y2="78049"/>
                        <a14:backgroundMark x1="65364" y1="77507" x2="65364" y2="77507"/>
                        <a14:backgroundMark x1="65364" y1="77507" x2="65364" y2="77507"/>
                        <a14:backgroundMark x1="77798" y1="77236" x2="72291" y2="78320"/>
                        <a14:backgroundMark x1="53464" y1="74797" x2="53464" y2="74797"/>
                        <a14:backgroundMark x1="52220" y1="74255" x2="53108" y2="74797"/>
                        <a14:backgroundMark x1="48135" y1="73442" x2="49378" y2="74255"/>
                        <a14:backgroundMark x1="45648" y1="73713" x2="46181" y2="742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50" y="2668438"/>
            <a:ext cx="3342702" cy="219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597D14-C366-2AF5-3767-430160DFFD12}"/>
              </a:ext>
            </a:extLst>
          </p:cNvPr>
          <p:cNvSpPr txBox="1"/>
          <p:nvPr/>
        </p:nvSpPr>
        <p:spPr>
          <a:xfrm>
            <a:off x="5623560" y="3237380"/>
            <a:ext cx="4663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Ưu đãi đến </a:t>
            </a:r>
            <a:r>
              <a:rPr lang="en-US" sz="4000" b="1">
                <a:solidFill>
                  <a:srgbClr val="FF8BA4"/>
                </a:solidFill>
              </a:rPr>
              <a:t>2OO.OOOĐ</a:t>
            </a:r>
          </a:p>
          <a:p>
            <a:r>
              <a:rPr lang="en-US" sz="3200"/>
              <a:t>     Nhập mã </a:t>
            </a:r>
            <a:r>
              <a:rPr lang="en-US" sz="3200" b="1"/>
              <a:t>VNPAYGIFT</a:t>
            </a:r>
          </a:p>
        </p:txBody>
      </p:sp>
    </p:spTree>
    <p:extLst>
      <p:ext uri="{BB962C8B-B14F-4D97-AF65-F5344CB8AC3E}">
        <p14:creationId xmlns:p14="http://schemas.microsoft.com/office/powerpoint/2010/main" val="269421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112598-B5D4-8047-BFFF-1213B31CA2E4}"/>
              </a:ext>
            </a:extLst>
          </p:cNvPr>
          <p:cNvSpPr txBox="1"/>
          <p:nvPr/>
        </p:nvSpPr>
        <p:spPr>
          <a:xfrm>
            <a:off x="5569312" y="1261445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200">
                <a:solidFill>
                  <a:srgbClr val="795441"/>
                </a:solidFill>
                <a:latin typeface="Poppins" pitchFamily="2" charset="77"/>
                <a:cs typeface="Poppins" pitchFamily="2" charset="77"/>
              </a:rPr>
              <a:t>CATS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78DB0-0060-6D41-ADF4-72AB748368A9}"/>
              </a:ext>
            </a:extLst>
          </p:cNvPr>
          <p:cNvSpPr txBox="1"/>
          <p:nvPr/>
        </p:nvSpPr>
        <p:spPr>
          <a:xfrm>
            <a:off x="5535495" y="2523329"/>
            <a:ext cx="5643935" cy="3118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Lorem ipsum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dolor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sit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amet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,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consectetur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adipiscing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elit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,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sed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do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eiusmod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tempor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incididunt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ut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labore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et dolore magna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aliqua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. Ut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enim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ad minim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veniam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,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quis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nostrud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exercitation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ullamco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laboris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nisi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ut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aliquip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ex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ea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commodo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consequat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. Duis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aute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irure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dolor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in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reprehenderit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in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voluptate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velit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esse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cillum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dolore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eu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fugiat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nulla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pariatur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.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Excepteur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sint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occaecat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cupidatat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non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proident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,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sunt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in culpa qui.</a:t>
            </a:r>
          </a:p>
          <a:p>
            <a:pPr algn="just">
              <a:lnSpc>
                <a:spcPct val="150000"/>
              </a:lnSpc>
            </a:pPr>
            <a:endParaRPr lang="en-ID" sz="1100">
              <a:solidFill>
                <a:schemeClr val="tx1">
                  <a:lumMod val="50000"/>
                  <a:lumOff val="50000"/>
                </a:schemeClr>
              </a:solidFill>
              <a:latin typeface="Poppins" pitchFamily="2" charset="77"/>
              <a:ea typeface="Roboto" panose="02000000000000000000" pitchFamily="2" charset="0"/>
              <a:cs typeface="Poppins" pitchFamily="2" charset="77"/>
            </a:endParaRPr>
          </a:p>
          <a:p>
            <a:pPr algn="just">
              <a:lnSpc>
                <a:spcPct val="150000"/>
              </a:lnSpc>
            </a:pP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Duis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aute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irure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dolor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in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reprehenderit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in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voluptate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velit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esse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cillum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dolore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eu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fugiat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nulla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pariatur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.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Excepteur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sint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occaecat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cupidatat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non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proident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,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sunt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in culpa qui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officia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deserunt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mollit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anim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id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est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laborum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.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Excepteur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sint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occaecat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cupidatat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non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proident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,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sunt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in culpa qui est. id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est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laborum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.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Excepteur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sint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occaecat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cupidatat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non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proident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,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sunt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in culpa qui est.</a:t>
            </a:r>
            <a:endParaRPr lang="en-US" sz="1100">
              <a:solidFill>
                <a:schemeClr val="tx1">
                  <a:lumMod val="50000"/>
                  <a:lumOff val="50000"/>
                </a:schemeClr>
              </a:solidFill>
              <a:latin typeface="Poppins" pitchFamily="2" charset="77"/>
              <a:ea typeface="Roboto" panose="02000000000000000000" pitchFamily="2" charset="0"/>
              <a:cs typeface="Poppins" pitchFamily="2" charset="77"/>
            </a:endParaRP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7D13869B-2524-6242-8A1D-1F34FFDD65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8638" r="8638"/>
          <a:stretch>
            <a:fillRect/>
          </a:stretch>
        </p:blipFill>
        <p:spPr/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672634-B9B0-1D45-811E-815755B57330}"/>
              </a:ext>
            </a:extLst>
          </p:cNvPr>
          <p:cNvSpPr txBox="1"/>
          <p:nvPr/>
        </p:nvSpPr>
        <p:spPr>
          <a:xfrm>
            <a:off x="5569312" y="1538444"/>
            <a:ext cx="5735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000" b="1">
                <a:solidFill>
                  <a:srgbClr val="3F3234"/>
                </a:solidFill>
                <a:latin typeface="Playfair Display" pitchFamily="2" charset="77"/>
                <a:cs typeface="Poppins" pitchFamily="2" charset="77"/>
              </a:rPr>
              <a:t>Welcome Screen</a:t>
            </a:r>
          </a:p>
        </p:txBody>
      </p:sp>
    </p:spTree>
    <p:extLst>
      <p:ext uri="{BB962C8B-B14F-4D97-AF65-F5344CB8AC3E}">
        <p14:creationId xmlns:p14="http://schemas.microsoft.com/office/powerpoint/2010/main" val="225896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1450425A-A2B9-474B-B99D-4F79129DD2B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3299" b="3299"/>
          <a:stretch>
            <a:fillRect/>
          </a:stretch>
        </p:blipFill>
        <p:spPr/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DDE39ED-3020-2F4A-BE2E-32DCB5BFD7F7}"/>
              </a:ext>
            </a:extLst>
          </p:cNvPr>
          <p:cNvSpPr txBox="1"/>
          <p:nvPr/>
        </p:nvSpPr>
        <p:spPr>
          <a:xfrm>
            <a:off x="1039328" y="1542718"/>
            <a:ext cx="57353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000" b="1">
                <a:solidFill>
                  <a:srgbClr val="3F3234"/>
                </a:solidFill>
                <a:latin typeface="Playfair Display" pitchFamily="2" charset="77"/>
                <a:cs typeface="Poppins" pitchFamily="2" charset="77"/>
              </a:rPr>
              <a:t>Is This the World’s Oldest Cat Photo?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B515D4-0D15-FB49-8054-67AF83989100}"/>
              </a:ext>
            </a:extLst>
          </p:cNvPr>
          <p:cNvSpPr txBox="1"/>
          <p:nvPr/>
        </p:nvSpPr>
        <p:spPr>
          <a:xfrm>
            <a:off x="1039328" y="3016528"/>
            <a:ext cx="5115339" cy="2610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Lorem ipsum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dolor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sit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amet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,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consectetur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adipiscing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elit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,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sed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do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eiusmod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tempor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incididunt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ut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labore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et dolore magna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aliqua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. Ut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enim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ad minim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veniam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,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quis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nostrud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exercitation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ullamco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laboris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nisi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ut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aliquip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ex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ea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commodo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consequat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n-ID" sz="1100">
              <a:solidFill>
                <a:schemeClr val="tx1">
                  <a:lumMod val="50000"/>
                  <a:lumOff val="50000"/>
                </a:schemeClr>
              </a:solidFill>
              <a:latin typeface="Poppins" pitchFamily="2" charset="77"/>
              <a:ea typeface="Roboto" panose="02000000000000000000" pitchFamily="2" charset="0"/>
              <a:cs typeface="Poppins" pitchFamily="2" charset="77"/>
            </a:endParaRPr>
          </a:p>
          <a:p>
            <a:pPr algn="just">
              <a:lnSpc>
                <a:spcPct val="150000"/>
              </a:lnSpc>
            </a:pP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Duis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aute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irure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dolor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in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reprehenderit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in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voluptate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velit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esse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cillum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dolore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eu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fugiat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nulla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pariatur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.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Excepteur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sint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occaecat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cupidatat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non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proident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,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sunt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in culpa qui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officia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deserunt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mollit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anim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id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est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laborum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.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Excepteur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sint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occaecat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cupidatat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non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proident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,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sunt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in culpa qui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officia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deserunt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mollit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anim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id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est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laborum</a:t>
            </a:r>
            <a:endParaRPr lang="en-US" sz="1100">
              <a:solidFill>
                <a:schemeClr val="tx1">
                  <a:lumMod val="50000"/>
                  <a:lumOff val="50000"/>
                </a:schemeClr>
              </a:solidFill>
              <a:latin typeface="Poppins" pitchFamily="2" charset="77"/>
              <a:ea typeface="Roboto" panose="02000000000000000000" pitchFamily="2" charset="0"/>
              <a:cs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65C9A8-5148-C44B-BED1-DF166A585D69}"/>
              </a:ext>
            </a:extLst>
          </p:cNvPr>
          <p:cNvSpPr txBox="1"/>
          <p:nvPr/>
        </p:nvSpPr>
        <p:spPr>
          <a:xfrm>
            <a:off x="1039328" y="1263960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200">
                <a:solidFill>
                  <a:srgbClr val="795441"/>
                </a:solidFill>
                <a:latin typeface="Poppins" pitchFamily="2" charset="77"/>
                <a:cs typeface="Poppins" pitchFamily="2" charset="77"/>
              </a:rPr>
              <a:t>CATS</a:t>
            </a:r>
          </a:p>
        </p:txBody>
      </p:sp>
    </p:spTree>
    <p:extLst>
      <p:ext uri="{BB962C8B-B14F-4D97-AF65-F5344CB8AC3E}">
        <p14:creationId xmlns:p14="http://schemas.microsoft.com/office/powerpoint/2010/main" val="216822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593300-D4DE-8E46-A5B0-ABE38F4DF369}"/>
              </a:ext>
            </a:extLst>
          </p:cNvPr>
          <p:cNvSpPr txBox="1"/>
          <p:nvPr/>
        </p:nvSpPr>
        <p:spPr>
          <a:xfrm>
            <a:off x="1030168" y="1513008"/>
            <a:ext cx="99654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000" b="1">
                <a:solidFill>
                  <a:srgbClr val="3F3234"/>
                </a:solidFill>
                <a:latin typeface="Playfair Display" pitchFamily="2" charset="77"/>
                <a:cs typeface="Poppins" pitchFamily="2" charset="77"/>
              </a:rPr>
              <a:t>Lorem ipsum </a:t>
            </a:r>
            <a:r>
              <a:rPr lang="en-ID" sz="4000" b="1" err="1">
                <a:solidFill>
                  <a:srgbClr val="3F3234"/>
                </a:solidFill>
                <a:latin typeface="Playfair Display" pitchFamily="2" charset="77"/>
                <a:cs typeface="Poppins" pitchFamily="2" charset="77"/>
              </a:rPr>
              <a:t>dolor</a:t>
            </a:r>
            <a:r>
              <a:rPr lang="en-ID" sz="4000" b="1">
                <a:solidFill>
                  <a:srgbClr val="3F3234"/>
                </a:solidFill>
                <a:latin typeface="Playfair Display" pitchFamily="2" charset="77"/>
                <a:cs typeface="Poppins" pitchFamily="2" charset="77"/>
              </a:rPr>
              <a:t> sit </a:t>
            </a:r>
            <a:r>
              <a:rPr lang="en-ID" sz="4000" b="1" err="1">
                <a:solidFill>
                  <a:srgbClr val="3F3234"/>
                </a:solidFill>
                <a:latin typeface="Playfair Display" pitchFamily="2" charset="77"/>
                <a:cs typeface="Poppins" pitchFamily="2" charset="77"/>
              </a:rPr>
              <a:t>amet</a:t>
            </a:r>
            <a:r>
              <a:rPr lang="en-ID" sz="4000" b="1">
                <a:solidFill>
                  <a:srgbClr val="3F3234"/>
                </a:solidFill>
                <a:latin typeface="Playfair Display" pitchFamily="2" charset="77"/>
                <a:cs typeface="Poppins" pitchFamily="2" charset="77"/>
              </a:rPr>
              <a:t>, </a:t>
            </a:r>
            <a:r>
              <a:rPr lang="en-ID" sz="4000" b="1" err="1">
                <a:solidFill>
                  <a:srgbClr val="3F3234"/>
                </a:solidFill>
                <a:latin typeface="Playfair Display" pitchFamily="2" charset="77"/>
                <a:cs typeface="Poppins" pitchFamily="2" charset="77"/>
              </a:rPr>
              <a:t>consectetur</a:t>
            </a:r>
            <a:r>
              <a:rPr lang="en-ID" sz="4000" b="1">
                <a:solidFill>
                  <a:srgbClr val="3F3234"/>
                </a:solidFill>
                <a:latin typeface="Playfair Display" pitchFamily="2" charset="77"/>
                <a:cs typeface="Poppins" pitchFamily="2" charset="77"/>
              </a:rPr>
              <a:t> </a:t>
            </a:r>
            <a:r>
              <a:rPr lang="en-ID" sz="4000" b="1" err="1">
                <a:solidFill>
                  <a:srgbClr val="3F3234"/>
                </a:solidFill>
                <a:latin typeface="Playfair Display" pitchFamily="2" charset="77"/>
                <a:cs typeface="Poppins" pitchFamily="2" charset="77"/>
              </a:rPr>
              <a:t>adipiscing</a:t>
            </a:r>
            <a:r>
              <a:rPr lang="en-ID" sz="4000" b="1">
                <a:solidFill>
                  <a:srgbClr val="3F3234"/>
                </a:solidFill>
                <a:latin typeface="Playfair Display" pitchFamily="2" charset="77"/>
                <a:cs typeface="Poppins" pitchFamily="2" charset="77"/>
              </a:rPr>
              <a:t> </a:t>
            </a:r>
            <a:r>
              <a:rPr lang="en-ID" sz="4000" b="1" err="1">
                <a:solidFill>
                  <a:srgbClr val="3F3234"/>
                </a:solidFill>
                <a:latin typeface="Playfair Display" pitchFamily="2" charset="77"/>
                <a:cs typeface="Poppins" pitchFamily="2" charset="77"/>
              </a:rPr>
              <a:t>elit</a:t>
            </a:r>
            <a:r>
              <a:rPr lang="en-ID" sz="4000" b="1">
                <a:solidFill>
                  <a:srgbClr val="3F3234"/>
                </a:solidFill>
                <a:latin typeface="Playfair Display" pitchFamily="2" charset="77"/>
                <a:cs typeface="Poppins" pitchFamily="2" charset="77"/>
              </a:rPr>
              <a:t>, </a:t>
            </a:r>
            <a:r>
              <a:rPr lang="en-ID" sz="4000" b="1" err="1">
                <a:solidFill>
                  <a:srgbClr val="3F3234"/>
                </a:solidFill>
                <a:latin typeface="Playfair Display" pitchFamily="2" charset="77"/>
                <a:cs typeface="Poppins" pitchFamily="2" charset="77"/>
              </a:rPr>
              <a:t>sed</a:t>
            </a:r>
            <a:r>
              <a:rPr lang="en-ID" sz="4000" b="1">
                <a:solidFill>
                  <a:srgbClr val="3F3234"/>
                </a:solidFill>
                <a:latin typeface="Playfair Display" pitchFamily="2" charset="77"/>
                <a:cs typeface="Poppins" pitchFamily="2" charset="77"/>
              </a:rPr>
              <a:t> do </a:t>
            </a:r>
            <a:r>
              <a:rPr lang="en-ID" sz="4000" b="1" err="1">
                <a:solidFill>
                  <a:srgbClr val="3F3234"/>
                </a:solidFill>
                <a:latin typeface="Playfair Display" pitchFamily="2" charset="77"/>
                <a:cs typeface="Poppins" pitchFamily="2" charset="77"/>
              </a:rPr>
              <a:t>eiusmod</a:t>
            </a:r>
            <a:r>
              <a:rPr lang="en-ID" sz="4000" b="1">
                <a:solidFill>
                  <a:srgbClr val="3F3234"/>
                </a:solidFill>
                <a:latin typeface="Playfair Display" pitchFamily="2" charset="77"/>
                <a:cs typeface="Poppins" pitchFamily="2" charset="7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723D8C-0DC4-F846-859E-FFF6A3B716DE}"/>
              </a:ext>
            </a:extLst>
          </p:cNvPr>
          <p:cNvSpPr txBox="1"/>
          <p:nvPr/>
        </p:nvSpPr>
        <p:spPr>
          <a:xfrm>
            <a:off x="1027605" y="3003974"/>
            <a:ext cx="4863132" cy="2610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Lorem ipsum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dolor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sit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amet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,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consectetur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adipiscing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elit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,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sed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do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eiusmod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tempor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incididunt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ut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labore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et dolore magna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aliqua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. Ut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enim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ad minim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veniam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,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quis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nostrud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exercitation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ullamco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laboris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nisi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ut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aliquip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ex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ea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commodo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consequat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n-ID" sz="1100">
              <a:solidFill>
                <a:schemeClr val="tx1">
                  <a:lumMod val="50000"/>
                  <a:lumOff val="50000"/>
                </a:schemeClr>
              </a:solidFill>
              <a:latin typeface="Poppins" pitchFamily="2" charset="77"/>
              <a:ea typeface="Roboto" panose="02000000000000000000" pitchFamily="2" charset="0"/>
              <a:cs typeface="Poppins" pitchFamily="2" charset="77"/>
            </a:endParaRPr>
          </a:p>
          <a:p>
            <a:pPr algn="just">
              <a:lnSpc>
                <a:spcPct val="150000"/>
              </a:lnSpc>
            </a:pP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Duis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aute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irure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dolor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in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reprehenderit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in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voluptate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velit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esse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cillum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dolore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eu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fugiat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nulla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pariatur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.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Excepteur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sint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occaecat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cupidatat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non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proident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,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sunt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in culpa qui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officia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deserunt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mollit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anim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id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est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laborum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.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Excepteur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sint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occaecat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cupidatat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non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proident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,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sunt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in culpa qui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officia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deserunt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mollit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anim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id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est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laborum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. </a:t>
            </a:r>
            <a:endParaRPr lang="en-US" sz="1100">
              <a:solidFill>
                <a:schemeClr val="tx1">
                  <a:lumMod val="50000"/>
                  <a:lumOff val="50000"/>
                </a:schemeClr>
              </a:solidFill>
              <a:latin typeface="Poppins" pitchFamily="2" charset="77"/>
              <a:ea typeface="Roboto" panose="02000000000000000000" pitchFamily="2" charset="0"/>
              <a:cs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98BFD4-65B4-7C44-915B-34D65E2B49FD}"/>
              </a:ext>
            </a:extLst>
          </p:cNvPr>
          <p:cNvSpPr txBox="1"/>
          <p:nvPr/>
        </p:nvSpPr>
        <p:spPr>
          <a:xfrm>
            <a:off x="6330795" y="3003974"/>
            <a:ext cx="4863132" cy="2610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Lorem ipsum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dolor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sit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amet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,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consectetur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adipiscing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elit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,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sed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do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eiusmod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tempor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incididunt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ut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labore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et dolore magna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aliqua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. Ut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enim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ad minim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veniam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,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quis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nostrud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exercitation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ullamco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laboris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nisi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ut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aliquip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ex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ea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commodo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consequat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n-ID" sz="1100">
              <a:solidFill>
                <a:schemeClr val="tx1">
                  <a:lumMod val="50000"/>
                  <a:lumOff val="50000"/>
                </a:schemeClr>
              </a:solidFill>
              <a:latin typeface="Poppins" pitchFamily="2" charset="77"/>
              <a:ea typeface="Roboto" panose="02000000000000000000" pitchFamily="2" charset="0"/>
              <a:cs typeface="Poppins" pitchFamily="2" charset="77"/>
            </a:endParaRPr>
          </a:p>
          <a:p>
            <a:pPr algn="just">
              <a:lnSpc>
                <a:spcPct val="150000"/>
              </a:lnSpc>
            </a:pP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Duis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aute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irure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dolor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in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reprehenderit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in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voluptate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velit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esse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cillum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dolore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eu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fugiat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nulla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pariatur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.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Excepteur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sint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occaecat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cupidatat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non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proident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,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sunt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in culpa qui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officia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deserunt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mollit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anim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id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est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laborum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.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Excepteur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sint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occaecat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cupidatat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non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proident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,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sunt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in culpa qui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officia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deserunt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mollit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anim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id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est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ID" sz="1100" err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laborum</a:t>
            </a:r>
            <a:r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. </a:t>
            </a:r>
            <a:endParaRPr lang="en-US" sz="1100">
              <a:solidFill>
                <a:schemeClr val="tx1">
                  <a:lumMod val="50000"/>
                  <a:lumOff val="50000"/>
                </a:schemeClr>
              </a:solidFill>
              <a:latin typeface="Poppins" pitchFamily="2" charset="77"/>
              <a:ea typeface="Roboto" panose="02000000000000000000" pitchFamily="2" charset="0"/>
              <a:cs typeface="Poppins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B5E265-05DF-5F48-8741-5D9D22173BF7}"/>
              </a:ext>
            </a:extLst>
          </p:cNvPr>
          <p:cNvSpPr txBox="1"/>
          <p:nvPr/>
        </p:nvSpPr>
        <p:spPr>
          <a:xfrm>
            <a:off x="1027605" y="1255758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200">
                <a:solidFill>
                  <a:srgbClr val="795441"/>
                </a:solidFill>
                <a:latin typeface="Poppins" pitchFamily="2" charset="77"/>
                <a:cs typeface="Poppins" pitchFamily="2" charset="77"/>
              </a:rPr>
              <a:t>CATS</a:t>
            </a:r>
          </a:p>
        </p:txBody>
      </p:sp>
    </p:spTree>
    <p:extLst>
      <p:ext uri="{BB962C8B-B14F-4D97-AF65-F5344CB8AC3E}">
        <p14:creationId xmlns:p14="http://schemas.microsoft.com/office/powerpoint/2010/main" val="1921649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ABA885FA-EB4F-7D49-A657-BA7DB07657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25336" b="12737"/>
          <a:stretch/>
        </p:blipFill>
        <p:spPr>
          <a:xfrm flipH="1">
            <a:off x="-497712" y="1423686"/>
            <a:ext cx="13299311" cy="50349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F7B2C0-1DBD-6E48-91EE-9F3CE9826FD1}"/>
              </a:ext>
            </a:extLst>
          </p:cNvPr>
          <p:cNvSpPr txBox="1"/>
          <p:nvPr/>
        </p:nvSpPr>
        <p:spPr>
          <a:xfrm>
            <a:off x="7335948" y="1792976"/>
            <a:ext cx="53559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latin typeface="Playfair Display" pitchFamily="2" charset="77"/>
              </a:rPr>
              <a:t>MEOW CORNER.</a:t>
            </a:r>
          </a:p>
        </p:txBody>
      </p:sp>
    </p:spTree>
    <p:extLst>
      <p:ext uri="{BB962C8B-B14F-4D97-AF65-F5344CB8AC3E}">
        <p14:creationId xmlns:p14="http://schemas.microsoft.com/office/powerpoint/2010/main" val="3030518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3630</TotalTime>
  <Words>483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Playfair Display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S. Selina</cp:lastModifiedBy>
  <cp:revision>25</cp:revision>
  <dcterms:created xsi:type="dcterms:W3CDTF">2020-11-16T06:50:08Z</dcterms:created>
  <dcterms:modified xsi:type="dcterms:W3CDTF">2024-09-16T02:49:28Z</dcterms:modified>
</cp:coreProperties>
</file>