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9" r:id="rId1"/>
  </p:sldMasterIdLst>
  <p:notesMasterIdLst>
    <p:notesMasterId r:id="rId19"/>
  </p:notesMasterIdLst>
  <p:handoutMasterIdLst>
    <p:handoutMasterId r:id="rId20"/>
  </p:handoutMasterIdLst>
  <p:sldIdLst>
    <p:sldId id="256" r:id="rId2"/>
    <p:sldId id="265" r:id="rId3"/>
    <p:sldId id="279" r:id="rId4"/>
    <p:sldId id="264" r:id="rId5"/>
    <p:sldId id="278" r:id="rId6"/>
    <p:sldId id="276" r:id="rId7"/>
    <p:sldId id="272" r:id="rId8"/>
    <p:sldId id="277" r:id="rId9"/>
    <p:sldId id="261" r:id="rId10"/>
    <p:sldId id="274" r:id="rId11"/>
    <p:sldId id="275" r:id="rId12"/>
    <p:sldId id="271" r:id="rId13"/>
    <p:sldId id="273" r:id="rId14"/>
    <p:sldId id="268" r:id="rId15"/>
    <p:sldId id="269" r:id="rId16"/>
    <p:sldId id="270" r:id="rId17"/>
    <p:sldId id="267"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FB5"/>
    <a:srgbClr val="05C1B7"/>
    <a:srgbClr val="212121"/>
    <a:srgbClr val="00C0B6"/>
    <a:srgbClr val="25CABF"/>
    <a:srgbClr val="24CABF"/>
    <a:srgbClr val="151B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202" autoAdjust="0"/>
    <p:restoredTop sz="94660" autoAdjust="0"/>
  </p:normalViewPr>
  <p:slideViewPr>
    <p:cSldViewPr snapToGrid="0">
      <p:cViewPr varScale="1">
        <p:scale>
          <a:sx n="48" d="100"/>
          <a:sy n="48" d="100"/>
        </p:scale>
        <p:origin x="48" y="594"/>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7" d="100"/>
          <a:sy n="67" d="100"/>
        </p:scale>
        <p:origin x="3120" y="5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nl-NL"/>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nl-NL"/>
        </a:p>
      </c:txPr>
    </c:title>
    <c:autoTitleDeleted val="0"/>
    <c:plotArea>
      <c:layout/>
      <c:barChart>
        <c:barDir val="col"/>
        <c:grouping val="clustered"/>
        <c:varyColors val="0"/>
        <c:ser>
          <c:idx val="0"/>
          <c:order val="0"/>
          <c:tx>
            <c:strRef>
              <c:f>Blad1!$B$1</c:f>
              <c:strCache>
                <c:ptCount val="1"/>
                <c:pt idx="0">
                  <c:v>Reeks 1</c:v>
                </c:pt>
              </c:strCache>
            </c:strRef>
          </c:tx>
          <c:spPr>
            <a:solidFill>
              <a:schemeClr val="accent1"/>
            </a:solidFill>
            <a:ln>
              <a:noFill/>
            </a:ln>
            <a:effectLst/>
          </c:spPr>
          <c:invertIfNegative val="0"/>
          <c:cat>
            <c:strRef>
              <c:f>Blad1!$A$2:$A$5</c:f>
              <c:strCache>
                <c:ptCount val="4"/>
                <c:pt idx="0">
                  <c:v>Categorie 1</c:v>
                </c:pt>
                <c:pt idx="1">
                  <c:v>Categorie 2</c:v>
                </c:pt>
                <c:pt idx="2">
                  <c:v>Categorie 3</c:v>
                </c:pt>
                <c:pt idx="3">
                  <c:v>Categorie 4</c:v>
                </c:pt>
              </c:strCache>
            </c:strRef>
          </c:cat>
          <c:val>
            <c:numRef>
              <c:f>Blad1!$B$2:$B$5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4E2B-4EAA-865D-3928F737FC9E}"/>
            </c:ext>
          </c:extLst>
        </c:ser>
        <c:ser>
          <c:idx val="1"/>
          <c:order val="1"/>
          <c:tx>
            <c:strRef>
              <c:f>Blad1!$C$1</c:f>
              <c:strCache>
                <c:ptCount val="1"/>
                <c:pt idx="0">
                  <c:v>Reeks 2</c:v>
                </c:pt>
              </c:strCache>
            </c:strRef>
          </c:tx>
          <c:spPr>
            <a:solidFill>
              <a:schemeClr val="accent2"/>
            </a:solidFill>
            <a:ln>
              <a:noFill/>
            </a:ln>
            <a:effectLst/>
          </c:spPr>
          <c:invertIfNegative val="0"/>
          <c:cat>
            <c:strRef>
              <c:f>Blad1!$A$2:$A$5</c:f>
              <c:strCache>
                <c:ptCount val="4"/>
                <c:pt idx="0">
                  <c:v>Categorie 1</c:v>
                </c:pt>
                <c:pt idx="1">
                  <c:v>Categorie 2</c:v>
                </c:pt>
                <c:pt idx="2">
                  <c:v>Categorie 3</c:v>
                </c:pt>
                <c:pt idx="3">
                  <c:v>Categorie 4</c:v>
                </c:pt>
              </c:strCache>
            </c:strRef>
          </c:cat>
          <c:val>
            <c:numRef>
              <c:f>Blad1!$C$2:$C$5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4E2B-4EAA-865D-3928F737FC9E}"/>
            </c:ext>
          </c:extLst>
        </c:ser>
        <c:ser>
          <c:idx val="2"/>
          <c:order val="2"/>
          <c:tx>
            <c:strRef>
              <c:f>Blad1!$D$1</c:f>
              <c:strCache>
                <c:ptCount val="1"/>
                <c:pt idx="0">
                  <c:v>Reeks 3</c:v>
                </c:pt>
              </c:strCache>
            </c:strRef>
          </c:tx>
          <c:spPr>
            <a:solidFill>
              <a:schemeClr val="accent3"/>
            </a:solidFill>
            <a:ln>
              <a:noFill/>
            </a:ln>
            <a:effectLst/>
          </c:spPr>
          <c:invertIfNegative val="0"/>
          <c:cat>
            <c:strRef>
              <c:f>Blad1!$A$2:$A$5</c:f>
              <c:strCache>
                <c:ptCount val="4"/>
                <c:pt idx="0">
                  <c:v>Categorie 1</c:v>
                </c:pt>
                <c:pt idx="1">
                  <c:v>Categorie 2</c:v>
                </c:pt>
                <c:pt idx="2">
                  <c:v>Categorie 3</c:v>
                </c:pt>
                <c:pt idx="3">
                  <c:v>Categorie 4</c:v>
                </c:pt>
              </c:strCache>
            </c:strRef>
          </c:cat>
          <c:val>
            <c:numRef>
              <c:f>Blad1!$D$2:$D$5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4E2B-4EAA-865D-3928F737FC9E}"/>
            </c:ext>
          </c:extLst>
        </c:ser>
        <c:dLbls>
          <c:showLegendKey val="0"/>
          <c:showVal val="0"/>
          <c:showCatName val="0"/>
          <c:showSerName val="0"/>
          <c:showPercent val="0"/>
          <c:showBubbleSize val="0"/>
        </c:dLbls>
        <c:gapWidth val="219"/>
        <c:overlap val="-27"/>
        <c:axId val="564355008"/>
        <c:axId val="564354352"/>
      </c:barChart>
      <c:catAx>
        <c:axId val="5643550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nl-NL"/>
          </a:p>
        </c:txPr>
        <c:crossAx val="564354352"/>
        <c:crosses val="autoZero"/>
        <c:auto val="1"/>
        <c:lblAlgn val="ctr"/>
        <c:lblOffset val="100"/>
        <c:noMultiLvlLbl val="0"/>
      </c:catAx>
      <c:valAx>
        <c:axId val="5643543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nl-NL"/>
          </a:p>
        </c:txPr>
        <c:crossAx val="56435500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nl-NL"/>
        </a:p>
      </c:txPr>
    </c:legend>
    <c:plotVisOnly val="1"/>
    <c:dispBlanksAs val="gap"/>
    <c:showDLblsOverMax val="0"/>
  </c:chart>
  <c:spPr>
    <a:noFill/>
    <a:ln>
      <a:noFill/>
    </a:ln>
    <a:effectLst/>
  </c:spPr>
  <c:txPr>
    <a:bodyPr/>
    <a:lstStyle/>
    <a:p>
      <a:pPr>
        <a:defRPr/>
      </a:pPr>
      <a:endParaRPr lang="nl-NL"/>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1" Type="http://schemas.openxmlformats.org/officeDocument/2006/relationships/hyperlink" Target="http://www.sport-pad.nl/" TargetMode="External"/></Relationships>
</file>

<file path=ppt/diagrams/_rels/drawing1.xml.rels><?xml version="1.0" encoding="UTF-8" standalone="yes"?>
<Relationships xmlns="http://schemas.openxmlformats.org/package/2006/relationships"><Relationship Id="rId1" Type="http://schemas.openxmlformats.org/officeDocument/2006/relationships/hyperlink" Target="http://www.sport-pad.nl/"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777BB6D-3BF9-4DE3-9343-F06459A85A6D}" type="doc">
      <dgm:prSet loTypeId="urn:microsoft.com/office/officeart/2005/8/layout/hierarchy4" loCatId="list" qsTypeId="urn:microsoft.com/office/officeart/2005/8/quickstyle/simple1" qsCatId="simple" csTypeId="urn:microsoft.com/office/officeart/2005/8/colors/accent1_2" csCatId="accent1" phldr="1"/>
      <dgm:spPr/>
      <dgm:t>
        <a:bodyPr/>
        <a:lstStyle/>
        <a:p>
          <a:endParaRPr lang="nl-NL"/>
        </a:p>
      </dgm:t>
    </dgm:pt>
    <dgm:pt modelId="{64BD1CF7-D74D-44F0-B482-572853E26953}">
      <dgm:prSet phldrT="[Tekst]" custT="1"/>
      <dgm:spPr/>
      <dgm:t>
        <a:bodyPr/>
        <a:lstStyle/>
        <a:p>
          <a:pPr algn="l"/>
          <a:r>
            <a:rPr lang="nl-NL" sz="1300" b="1" dirty="0"/>
            <a:t>Sportverenigingen</a:t>
          </a:r>
        </a:p>
        <a:p>
          <a:pPr algn="l"/>
          <a:r>
            <a:rPr lang="nl-NL" sz="1300" dirty="0"/>
            <a:t>Lokale klanten:</a:t>
          </a:r>
        </a:p>
        <a:p>
          <a:pPr algn="l"/>
          <a:r>
            <a:rPr lang="nl-NL" sz="1300" dirty="0"/>
            <a:t>- Jongeren </a:t>
          </a:r>
        </a:p>
        <a:p>
          <a:pPr algn="l"/>
          <a:r>
            <a:rPr lang="nl-NL" sz="1300" dirty="0"/>
            <a:t>- Ouderen</a:t>
          </a:r>
        </a:p>
      </dgm:t>
    </dgm:pt>
    <dgm:pt modelId="{86A45E8F-E832-43EA-8C3E-BCA768AF5B94}" type="parTrans" cxnId="{3DB95D97-EC22-4E49-94A1-FCDF947D496E}">
      <dgm:prSet/>
      <dgm:spPr/>
      <dgm:t>
        <a:bodyPr/>
        <a:lstStyle/>
        <a:p>
          <a:endParaRPr lang="nl-NL"/>
        </a:p>
      </dgm:t>
    </dgm:pt>
    <dgm:pt modelId="{0F606BE4-82C8-46B7-BA1E-7B81EBB60052}" type="sibTrans" cxnId="{3DB95D97-EC22-4E49-94A1-FCDF947D496E}">
      <dgm:prSet/>
      <dgm:spPr/>
      <dgm:t>
        <a:bodyPr/>
        <a:lstStyle/>
        <a:p>
          <a:endParaRPr lang="nl-NL"/>
        </a:p>
      </dgm:t>
    </dgm:pt>
    <dgm:pt modelId="{3D628D2E-4799-4328-8205-4511A3E2CF0F}">
      <dgm:prSet phldrT="[Tekst]" custT="1"/>
      <dgm:spPr/>
      <dgm:t>
        <a:bodyPr/>
        <a:lstStyle/>
        <a:p>
          <a:r>
            <a:rPr lang="en-US" sz="1300" b="1" noProof="0" dirty="0"/>
            <a:t>Key resource</a:t>
          </a:r>
        </a:p>
        <a:p>
          <a:r>
            <a:rPr lang="nl-NL" sz="1300" noProof="0" dirty="0"/>
            <a:t>Contact met de verenigingen</a:t>
          </a:r>
        </a:p>
        <a:p>
          <a:r>
            <a:rPr lang="nl-NL" sz="1300" noProof="0" dirty="0"/>
            <a:t>Logo</a:t>
          </a:r>
        </a:p>
        <a:p>
          <a:r>
            <a:rPr lang="nl-NL" sz="1300" noProof="0" dirty="0"/>
            <a:t>Data</a:t>
          </a:r>
        </a:p>
        <a:p>
          <a:r>
            <a:rPr lang="en-US" sz="1300" noProof="0" dirty="0"/>
            <a:t>Software development</a:t>
          </a:r>
        </a:p>
      </dgm:t>
    </dgm:pt>
    <dgm:pt modelId="{A334E997-92DE-4CE7-88D3-AD1559A1626C}" type="parTrans" cxnId="{FF17FEFD-FD2B-4D52-933E-61F960F4150D}">
      <dgm:prSet/>
      <dgm:spPr/>
      <dgm:t>
        <a:bodyPr/>
        <a:lstStyle/>
        <a:p>
          <a:endParaRPr lang="nl-NL"/>
        </a:p>
      </dgm:t>
    </dgm:pt>
    <dgm:pt modelId="{ABF19A17-B105-4A1D-A04E-7CEB1DB0B727}" type="sibTrans" cxnId="{FF17FEFD-FD2B-4D52-933E-61F960F4150D}">
      <dgm:prSet/>
      <dgm:spPr/>
      <dgm:t>
        <a:bodyPr/>
        <a:lstStyle/>
        <a:p>
          <a:endParaRPr lang="nl-NL"/>
        </a:p>
      </dgm:t>
    </dgm:pt>
    <dgm:pt modelId="{B5008118-1270-4DF3-A9BB-5C9FB9D1BC70}">
      <dgm:prSet phldrT="[Tekst]" custT="1"/>
      <dgm:spPr/>
      <dgm:t>
        <a:bodyPr/>
        <a:lstStyle/>
        <a:p>
          <a:pPr algn="l"/>
          <a:r>
            <a:rPr lang="nl-NL" sz="1300" b="1" dirty="0" err="1"/>
            <a:t>Costs</a:t>
          </a:r>
          <a:r>
            <a:rPr lang="nl-NL" sz="1300" b="1" dirty="0"/>
            <a:t> </a:t>
          </a:r>
          <a:r>
            <a:rPr lang="nl-NL" sz="1300" b="1" dirty="0" err="1"/>
            <a:t>structure</a:t>
          </a:r>
          <a:endParaRPr lang="nl-NL" sz="1300" b="1" dirty="0"/>
        </a:p>
        <a:p>
          <a:pPr algn="l"/>
          <a:r>
            <a:rPr lang="nl-NL" sz="1300" dirty="0" err="1"/>
            <a:t>Designing</a:t>
          </a:r>
          <a:r>
            <a:rPr lang="nl-NL" sz="1300" dirty="0"/>
            <a:t> </a:t>
          </a:r>
        </a:p>
        <a:p>
          <a:pPr algn="l"/>
          <a:r>
            <a:rPr lang="nl-NL" sz="1300" dirty="0"/>
            <a:t>Programmeurs</a:t>
          </a:r>
        </a:p>
        <a:p>
          <a:pPr algn="l"/>
          <a:r>
            <a:rPr lang="nl-NL" sz="1300" dirty="0"/>
            <a:t>Server</a:t>
          </a:r>
        </a:p>
        <a:p>
          <a:pPr algn="l"/>
          <a:r>
            <a:rPr lang="nl-NL" sz="1300" dirty="0"/>
            <a:t>Markering </a:t>
          </a:r>
        </a:p>
      </dgm:t>
    </dgm:pt>
    <dgm:pt modelId="{F28CE87A-8BCA-450D-A7FC-219DCDAF2723}" type="parTrans" cxnId="{49069CCC-6F74-45B6-94A6-3EF48094F8CD}">
      <dgm:prSet/>
      <dgm:spPr/>
      <dgm:t>
        <a:bodyPr/>
        <a:lstStyle/>
        <a:p>
          <a:endParaRPr lang="nl-NL"/>
        </a:p>
      </dgm:t>
    </dgm:pt>
    <dgm:pt modelId="{84D3B861-6D60-44BA-974F-AB77D7730963}" type="sibTrans" cxnId="{49069CCC-6F74-45B6-94A6-3EF48094F8CD}">
      <dgm:prSet/>
      <dgm:spPr/>
      <dgm:t>
        <a:bodyPr/>
        <a:lstStyle/>
        <a:p>
          <a:endParaRPr lang="nl-NL"/>
        </a:p>
      </dgm:t>
    </dgm:pt>
    <dgm:pt modelId="{9E56FEF9-0E90-437A-B727-780B0A8CAE0F}">
      <dgm:prSet phldrT="[Tekst]" custT="1"/>
      <dgm:spPr/>
      <dgm:t>
        <a:bodyPr/>
        <a:lstStyle/>
        <a:p>
          <a:pPr algn="l"/>
          <a:r>
            <a:rPr lang="en-US" sz="1300" b="1" noProof="0" dirty="0"/>
            <a:t>Relationship costumer</a:t>
          </a:r>
        </a:p>
        <a:p>
          <a:pPr algn="l"/>
          <a:r>
            <a:rPr lang="nl-NL" sz="1300" noProof="0" dirty="0"/>
            <a:t>De lokale klant:</a:t>
          </a:r>
        </a:p>
        <a:p>
          <a:pPr algn="l"/>
          <a:r>
            <a:rPr lang="nl-NL" sz="1300" noProof="0" dirty="0"/>
            <a:t>	- Vertrouwen</a:t>
          </a:r>
        </a:p>
        <a:p>
          <a:pPr algn="l"/>
          <a:r>
            <a:rPr lang="nl-NL" sz="1300" noProof="0" dirty="0"/>
            <a:t>	- Goede hulp</a:t>
          </a:r>
        </a:p>
        <a:p>
          <a:pPr algn="l"/>
          <a:r>
            <a:rPr lang="nl-NL" sz="1300" noProof="0" dirty="0"/>
            <a:t>	- Goed vertrouwen</a:t>
          </a:r>
        </a:p>
        <a:p>
          <a:pPr algn="l"/>
          <a:r>
            <a:rPr lang="nl-NL" sz="1300" noProof="0" dirty="0"/>
            <a:t>De verenigingen:</a:t>
          </a:r>
        </a:p>
        <a:p>
          <a:pPr algn="l"/>
          <a:r>
            <a:rPr lang="nl-NL" sz="1300" noProof="0" dirty="0"/>
            <a:t>	- Viral</a:t>
          </a:r>
        </a:p>
        <a:p>
          <a:pPr algn="l"/>
          <a:r>
            <a:rPr lang="nl-NL" sz="1300" noProof="0" dirty="0"/>
            <a:t>	- Vertrouwen</a:t>
          </a:r>
        </a:p>
        <a:p>
          <a:pPr algn="l"/>
          <a:r>
            <a:rPr lang="nl-NL" sz="1300" noProof="0" dirty="0"/>
            <a:t>	- Uitgebreide hulp bij 	  publicering </a:t>
          </a:r>
        </a:p>
        <a:p>
          <a:pPr algn="l"/>
          <a:endParaRPr lang="en-US" sz="1300" noProof="0" dirty="0"/>
        </a:p>
      </dgm:t>
    </dgm:pt>
    <dgm:pt modelId="{0F176746-A497-4B5D-8E37-698D3BB0687A}" type="parTrans" cxnId="{91A289B2-43E0-43E5-8EC7-D70EB6DAB604}">
      <dgm:prSet/>
      <dgm:spPr/>
      <dgm:t>
        <a:bodyPr/>
        <a:lstStyle/>
        <a:p>
          <a:endParaRPr lang="nl-NL"/>
        </a:p>
      </dgm:t>
    </dgm:pt>
    <dgm:pt modelId="{40314387-CE21-4955-9BE5-A7331087FF59}" type="sibTrans" cxnId="{91A289B2-43E0-43E5-8EC7-D70EB6DAB604}">
      <dgm:prSet/>
      <dgm:spPr/>
      <dgm:t>
        <a:bodyPr/>
        <a:lstStyle/>
        <a:p>
          <a:endParaRPr lang="nl-NL"/>
        </a:p>
      </dgm:t>
    </dgm:pt>
    <dgm:pt modelId="{20E3F923-A0AF-469E-83EC-407AFAF179FF}">
      <dgm:prSet phldrT="[Tekst]" custT="1"/>
      <dgm:spPr/>
      <dgm:t>
        <a:bodyPr/>
        <a:lstStyle/>
        <a:p>
          <a:pPr algn="l">
            <a:buNone/>
          </a:pPr>
          <a:endParaRPr lang="en-US" sz="1300" b="1" noProof="0" dirty="0"/>
        </a:p>
        <a:p>
          <a:pPr algn="l">
            <a:buNone/>
          </a:pPr>
          <a:endParaRPr lang="en-US" sz="1300" b="1" noProof="0" dirty="0"/>
        </a:p>
        <a:p>
          <a:pPr algn="l">
            <a:buNone/>
          </a:pPr>
          <a:endParaRPr lang="en-US" sz="1300" b="1" noProof="0" dirty="0"/>
        </a:p>
        <a:p>
          <a:pPr algn="l">
            <a:buNone/>
          </a:pPr>
          <a:r>
            <a:rPr lang="en-US" sz="1300" b="1" noProof="0" dirty="0"/>
            <a:t>Value propositions</a:t>
          </a:r>
        </a:p>
        <a:p>
          <a:pPr algn="l">
            <a:buFont typeface="Arial" panose="020B0604020202020204" pitchFamily="34" charset="0"/>
            <a:buNone/>
          </a:pPr>
          <a:r>
            <a:rPr lang="nl-NL" sz="1300" b="0" noProof="0" dirty="0"/>
            <a:t>De lokale klant helpen makkelijker te zoeken naar sportverenigingen. </a:t>
          </a:r>
        </a:p>
        <a:p>
          <a:pPr algn="l">
            <a:buNone/>
          </a:pPr>
          <a:r>
            <a:rPr lang="nl-NL" sz="1300" b="0" noProof="0" dirty="0"/>
            <a:t>Reclames maken voor verenigingen.</a:t>
          </a:r>
        </a:p>
        <a:p>
          <a:pPr algn="l">
            <a:buNone/>
          </a:pPr>
          <a:r>
            <a:rPr lang="nl-NL" sz="1300" b="0" noProof="0" dirty="0"/>
            <a:t>De sport genereren.</a:t>
          </a:r>
        </a:p>
        <a:p>
          <a:pPr algn="l">
            <a:buNone/>
          </a:pPr>
          <a:r>
            <a:rPr lang="nl-NL" sz="1300" b="0" noProof="0" dirty="0"/>
            <a:t>Software </a:t>
          </a:r>
          <a:r>
            <a:rPr lang="en-US" sz="1300" b="0" noProof="0" dirty="0"/>
            <a:t>developers</a:t>
          </a:r>
          <a:r>
            <a:rPr lang="nl-NL" sz="1300" b="0" noProof="0" dirty="0"/>
            <a:t>.</a:t>
          </a:r>
        </a:p>
        <a:p>
          <a:pPr algn="l">
            <a:buNone/>
          </a:pPr>
          <a:r>
            <a:rPr lang="nl-NL" sz="1300" b="0" noProof="0" dirty="0"/>
            <a:t>Hulpverlenen aan micro </a:t>
          </a:r>
          <a:r>
            <a:rPr lang="nl-NL" sz="1300" b="0" noProof="0" dirty="0" err="1"/>
            <a:t>comminucatie</a:t>
          </a:r>
          <a:r>
            <a:rPr lang="nl-NL" sz="1300" b="0" noProof="0" dirty="0"/>
            <a:t> tussen de lokale klant en de sport vereniging. </a:t>
          </a:r>
        </a:p>
        <a:p>
          <a:pPr algn="l">
            <a:buNone/>
          </a:pPr>
          <a:endParaRPr lang="nl-NL" sz="1300" b="0" noProof="0" dirty="0"/>
        </a:p>
        <a:p>
          <a:pPr algn="l">
            <a:buNone/>
          </a:pPr>
          <a:r>
            <a:rPr lang="nl-NL" sz="1300" b="0" noProof="0" dirty="0"/>
            <a:t> </a:t>
          </a:r>
        </a:p>
        <a:p>
          <a:pPr algn="l">
            <a:buNone/>
          </a:pPr>
          <a:endParaRPr lang="en-US" sz="1300" noProof="0" dirty="0"/>
        </a:p>
      </dgm:t>
    </dgm:pt>
    <dgm:pt modelId="{D23FE71B-3E95-43FB-9B34-AF5A9821847D}" type="parTrans" cxnId="{AB8899DC-0FDE-4FD3-93A5-39FAB7CBDDEC}">
      <dgm:prSet/>
      <dgm:spPr/>
      <dgm:t>
        <a:bodyPr/>
        <a:lstStyle/>
        <a:p>
          <a:endParaRPr lang="nl-NL"/>
        </a:p>
      </dgm:t>
    </dgm:pt>
    <dgm:pt modelId="{A10BA55A-26F8-4AC0-8217-C375B5E50C11}" type="sibTrans" cxnId="{AB8899DC-0FDE-4FD3-93A5-39FAB7CBDDEC}">
      <dgm:prSet/>
      <dgm:spPr/>
      <dgm:t>
        <a:bodyPr/>
        <a:lstStyle/>
        <a:p>
          <a:endParaRPr lang="nl-NL"/>
        </a:p>
      </dgm:t>
    </dgm:pt>
    <dgm:pt modelId="{22894345-2794-4851-8BEC-97A3E2904BA9}">
      <dgm:prSet phldrT="[Tekst]" custT="1"/>
      <dgm:spPr/>
      <dgm:t>
        <a:bodyPr/>
        <a:lstStyle/>
        <a:p>
          <a:pPr algn="l"/>
          <a:r>
            <a:rPr lang="nl-NL" sz="1300" dirty="0"/>
            <a:t>Channels </a:t>
          </a:r>
        </a:p>
        <a:p>
          <a:pPr algn="l"/>
          <a:r>
            <a:rPr lang="nl-NL" sz="1300" dirty="0">
              <a:hlinkClick xmlns:r="http://schemas.openxmlformats.org/officeDocument/2006/relationships" r:id="rId1"/>
            </a:rPr>
            <a:t>www.sport-pad.nl</a:t>
          </a:r>
          <a:endParaRPr lang="nl-NL" sz="1300" dirty="0"/>
        </a:p>
        <a:p>
          <a:pPr algn="l"/>
          <a:r>
            <a:rPr lang="nl-NL" sz="1300" dirty="0"/>
            <a:t>De sport-pad app</a:t>
          </a:r>
        </a:p>
        <a:p>
          <a:pPr algn="l"/>
          <a:r>
            <a:rPr lang="nl-NL" sz="1300" dirty="0"/>
            <a:t>Sociale media</a:t>
          </a:r>
        </a:p>
      </dgm:t>
    </dgm:pt>
    <dgm:pt modelId="{EE6BB7C1-48C5-40B1-B2B5-FD6841A2C8C5}" type="parTrans" cxnId="{A8D57F91-F708-4059-8147-D7BBAEC013DB}">
      <dgm:prSet/>
      <dgm:spPr/>
      <dgm:t>
        <a:bodyPr/>
        <a:lstStyle/>
        <a:p>
          <a:endParaRPr lang="nl-NL"/>
        </a:p>
      </dgm:t>
    </dgm:pt>
    <dgm:pt modelId="{EAF1256D-5D42-4AB4-8E0C-AC229503FFFF}" type="sibTrans" cxnId="{A8D57F91-F708-4059-8147-D7BBAEC013DB}">
      <dgm:prSet/>
      <dgm:spPr/>
      <dgm:t>
        <a:bodyPr/>
        <a:lstStyle/>
        <a:p>
          <a:endParaRPr lang="nl-NL"/>
        </a:p>
      </dgm:t>
    </dgm:pt>
    <dgm:pt modelId="{81D2E6FE-591C-4E76-B6E3-E4972001CE33}">
      <dgm:prSet custT="1"/>
      <dgm:spPr/>
      <dgm:t>
        <a:bodyPr/>
        <a:lstStyle/>
        <a:p>
          <a:pPr algn="l">
            <a:buFont typeface="Arial" panose="020B0604020202020204" pitchFamily="34" charset="0"/>
            <a:buNone/>
          </a:pPr>
          <a:r>
            <a:rPr lang="en-US" sz="1300" b="1" noProof="0" dirty="0"/>
            <a:t>Key activities</a:t>
          </a:r>
        </a:p>
        <a:p>
          <a:pPr algn="l">
            <a:buFont typeface="Arial" panose="020B0604020202020204" pitchFamily="34" charset="0"/>
            <a:buNone/>
          </a:pPr>
          <a:r>
            <a:rPr lang="en-US" sz="1300" noProof="0" dirty="0"/>
            <a:t>Marketing </a:t>
          </a:r>
        </a:p>
        <a:p>
          <a:pPr algn="l">
            <a:buFont typeface="Arial" panose="020B0604020202020204" pitchFamily="34" charset="0"/>
            <a:buNone/>
          </a:pPr>
          <a:r>
            <a:rPr lang="en-US" sz="1300" noProof="0" dirty="0"/>
            <a:t>Content management</a:t>
          </a:r>
        </a:p>
        <a:p>
          <a:pPr algn="l">
            <a:buFont typeface="Arial" panose="020B0604020202020204" pitchFamily="34" charset="0"/>
            <a:buNone/>
          </a:pPr>
          <a:r>
            <a:rPr lang="en-US" sz="1300" noProof="0" dirty="0"/>
            <a:t>Software </a:t>
          </a:r>
          <a:r>
            <a:rPr lang="nl-NL" sz="1300" noProof="0" dirty="0"/>
            <a:t>en</a:t>
          </a:r>
          <a:r>
            <a:rPr lang="en-US" sz="1300" noProof="0" dirty="0"/>
            <a:t> web development</a:t>
          </a:r>
        </a:p>
        <a:p>
          <a:pPr algn="l">
            <a:buFont typeface="Arial" panose="020B0604020202020204" pitchFamily="34" charset="0"/>
            <a:buNone/>
          </a:pPr>
          <a:r>
            <a:rPr lang="en-US" sz="1300" noProof="0" dirty="0"/>
            <a:t>Designing</a:t>
          </a:r>
        </a:p>
        <a:p>
          <a:pPr algn="l">
            <a:buFont typeface="Arial" panose="020B0604020202020204" pitchFamily="34" charset="0"/>
            <a:buNone/>
          </a:pPr>
          <a:r>
            <a:rPr lang="en-US" sz="1300" noProof="0" dirty="0"/>
            <a:t>Content acquisition  </a:t>
          </a:r>
        </a:p>
      </dgm:t>
    </dgm:pt>
    <dgm:pt modelId="{2E2FC12B-592B-415A-9422-2775E41ACEE1}" type="parTrans" cxnId="{DE9FB66F-73C9-4ACD-B902-813C0DD82965}">
      <dgm:prSet/>
      <dgm:spPr/>
      <dgm:t>
        <a:bodyPr/>
        <a:lstStyle/>
        <a:p>
          <a:endParaRPr lang="nl-NL"/>
        </a:p>
      </dgm:t>
    </dgm:pt>
    <dgm:pt modelId="{7C1B55F5-8A9B-41FA-B4C1-29E89C37D001}" type="sibTrans" cxnId="{DE9FB66F-73C9-4ACD-B902-813C0DD82965}">
      <dgm:prSet/>
      <dgm:spPr/>
      <dgm:t>
        <a:bodyPr/>
        <a:lstStyle/>
        <a:p>
          <a:endParaRPr lang="nl-NL"/>
        </a:p>
      </dgm:t>
    </dgm:pt>
    <dgm:pt modelId="{F72BCFD1-DFA3-4DF3-A5D8-7EA3638541CD}" type="pres">
      <dgm:prSet presAssocID="{3777BB6D-3BF9-4DE3-9343-F06459A85A6D}" presName="Name0" presStyleCnt="0">
        <dgm:presLayoutVars>
          <dgm:chPref val="1"/>
          <dgm:dir/>
          <dgm:animOne val="branch"/>
          <dgm:animLvl val="lvl"/>
          <dgm:resizeHandles/>
        </dgm:presLayoutVars>
      </dgm:prSet>
      <dgm:spPr/>
    </dgm:pt>
    <dgm:pt modelId="{8401C6D9-39C6-46B6-976F-D70BC047444E}" type="pres">
      <dgm:prSet presAssocID="{64BD1CF7-D74D-44F0-B482-572853E26953}" presName="vertOne" presStyleCnt="0"/>
      <dgm:spPr/>
    </dgm:pt>
    <dgm:pt modelId="{210B4E67-781D-4B6C-863C-2FB86938B483}" type="pres">
      <dgm:prSet presAssocID="{64BD1CF7-D74D-44F0-B482-572853E26953}" presName="txOne" presStyleLbl="node0" presStyleIdx="0" presStyleCnt="1" custScaleX="17502" custScaleY="138655" custLinFactNeighborX="-40701" custLinFactNeighborY="90343">
        <dgm:presLayoutVars>
          <dgm:chPref val="3"/>
        </dgm:presLayoutVars>
      </dgm:prSet>
      <dgm:spPr/>
    </dgm:pt>
    <dgm:pt modelId="{32AD6AAF-DE7C-47E8-AC0E-CB6D4CC677AD}" type="pres">
      <dgm:prSet presAssocID="{64BD1CF7-D74D-44F0-B482-572853E26953}" presName="parTransOne" presStyleCnt="0"/>
      <dgm:spPr/>
    </dgm:pt>
    <dgm:pt modelId="{760D0C82-3774-464E-ABDB-AA7908D5BED1}" type="pres">
      <dgm:prSet presAssocID="{64BD1CF7-D74D-44F0-B482-572853E26953}" presName="horzOne" presStyleCnt="0"/>
      <dgm:spPr/>
    </dgm:pt>
    <dgm:pt modelId="{C06742EF-F118-48A4-B62B-E53BACF3810F}" type="pres">
      <dgm:prSet presAssocID="{3D628D2E-4799-4328-8205-4511A3E2CF0F}" presName="vertTwo" presStyleCnt="0"/>
      <dgm:spPr/>
    </dgm:pt>
    <dgm:pt modelId="{E3E0D51D-D259-4A5A-B5D5-BCCBBD17EAB8}" type="pres">
      <dgm:prSet presAssocID="{3D628D2E-4799-4328-8205-4511A3E2CF0F}" presName="txTwo" presStyleLbl="node2" presStyleIdx="0" presStyleCnt="3" custScaleX="58209" custScaleY="182722" custLinFactY="37451" custLinFactNeighborX="-18552" custLinFactNeighborY="100000">
        <dgm:presLayoutVars>
          <dgm:chPref val="3"/>
        </dgm:presLayoutVars>
      </dgm:prSet>
      <dgm:spPr/>
    </dgm:pt>
    <dgm:pt modelId="{C8CF908B-0DAA-4398-8305-AD65CCDE0AA5}" type="pres">
      <dgm:prSet presAssocID="{3D628D2E-4799-4328-8205-4511A3E2CF0F}" presName="parTransTwo" presStyleCnt="0"/>
      <dgm:spPr/>
    </dgm:pt>
    <dgm:pt modelId="{AA0B2376-31FA-4334-903C-C699EDE452C7}" type="pres">
      <dgm:prSet presAssocID="{3D628D2E-4799-4328-8205-4511A3E2CF0F}" presName="horzTwo" presStyleCnt="0"/>
      <dgm:spPr/>
    </dgm:pt>
    <dgm:pt modelId="{96271404-E408-4726-9048-992617C9E0A5}" type="pres">
      <dgm:prSet presAssocID="{B5008118-1270-4DF3-A9BB-5C9FB9D1BC70}" presName="vertThree" presStyleCnt="0"/>
      <dgm:spPr/>
    </dgm:pt>
    <dgm:pt modelId="{FBCA4BDC-EE4C-484C-9759-FED9F4285952}" type="pres">
      <dgm:prSet presAssocID="{B5008118-1270-4DF3-A9BB-5C9FB9D1BC70}" presName="txThree" presStyleLbl="node3" presStyleIdx="0" presStyleCnt="3" custLinFactY="6044" custLinFactNeighborX="-6306" custLinFactNeighborY="100000">
        <dgm:presLayoutVars>
          <dgm:chPref val="3"/>
        </dgm:presLayoutVars>
      </dgm:prSet>
      <dgm:spPr/>
    </dgm:pt>
    <dgm:pt modelId="{427FB6C7-C484-44F6-8A49-52EB4AD8E10D}" type="pres">
      <dgm:prSet presAssocID="{B5008118-1270-4DF3-A9BB-5C9FB9D1BC70}" presName="horzThree" presStyleCnt="0"/>
      <dgm:spPr/>
    </dgm:pt>
    <dgm:pt modelId="{7EF71BAD-B949-4492-9687-C581A9A136FB}" type="pres">
      <dgm:prSet presAssocID="{84D3B861-6D60-44BA-974F-AB77D7730963}" presName="sibSpaceThree" presStyleCnt="0"/>
      <dgm:spPr/>
    </dgm:pt>
    <dgm:pt modelId="{6B31D09E-B1E2-4914-BE1D-8B9B6082A847}" type="pres">
      <dgm:prSet presAssocID="{9E56FEF9-0E90-437A-B727-780B0A8CAE0F}" presName="vertThree" presStyleCnt="0"/>
      <dgm:spPr/>
    </dgm:pt>
    <dgm:pt modelId="{7040FAE6-3BA1-4F63-933B-1A24F0362D33}" type="pres">
      <dgm:prSet presAssocID="{9E56FEF9-0E90-437A-B727-780B0A8CAE0F}" presName="txThree" presStyleLbl="node3" presStyleIdx="1" presStyleCnt="3" custScaleY="378707" custLinFactX="76910" custLinFactY="-100000" custLinFactNeighborX="100000" custLinFactNeighborY="-129265">
        <dgm:presLayoutVars>
          <dgm:chPref val="3"/>
        </dgm:presLayoutVars>
      </dgm:prSet>
      <dgm:spPr/>
    </dgm:pt>
    <dgm:pt modelId="{85281539-9726-4B63-A3C9-A5BB5138FE7F}" type="pres">
      <dgm:prSet presAssocID="{9E56FEF9-0E90-437A-B727-780B0A8CAE0F}" presName="horzThree" presStyleCnt="0"/>
      <dgm:spPr/>
    </dgm:pt>
    <dgm:pt modelId="{D12BE0BD-D8E9-4463-A70A-3451770CB630}" type="pres">
      <dgm:prSet presAssocID="{ABF19A17-B105-4A1D-A04E-7CEB1DB0B727}" presName="sibSpaceTwo" presStyleCnt="0"/>
      <dgm:spPr/>
    </dgm:pt>
    <dgm:pt modelId="{6ED62849-52F6-43E5-9CB4-7252702590B9}" type="pres">
      <dgm:prSet presAssocID="{20E3F923-A0AF-469E-83EC-407AFAF179FF}" presName="vertTwo" presStyleCnt="0"/>
      <dgm:spPr/>
    </dgm:pt>
    <dgm:pt modelId="{DEF036B0-456B-449B-A41B-6C40EEC619D4}" type="pres">
      <dgm:prSet presAssocID="{20E3F923-A0AF-469E-83EC-407AFAF179FF}" presName="txTwo" presStyleLbl="node2" presStyleIdx="1" presStyleCnt="3" custScaleY="416191" custLinFactY="90190" custLinFactNeighborX="-80572" custLinFactNeighborY="100000">
        <dgm:presLayoutVars>
          <dgm:chPref val="3"/>
        </dgm:presLayoutVars>
      </dgm:prSet>
      <dgm:spPr/>
    </dgm:pt>
    <dgm:pt modelId="{9A6DB13C-C78D-4A88-8A07-8EEEF49CE18E}" type="pres">
      <dgm:prSet presAssocID="{20E3F923-A0AF-469E-83EC-407AFAF179FF}" presName="parTransTwo" presStyleCnt="0"/>
      <dgm:spPr/>
    </dgm:pt>
    <dgm:pt modelId="{8616D547-783C-489B-935F-857DF35B86F9}" type="pres">
      <dgm:prSet presAssocID="{20E3F923-A0AF-469E-83EC-407AFAF179FF}" presName="horzTwo" presStyleCnt="0"/>
      <dgm:spPr/>
    </dgm:pt>
    <dgm:pt modelId="{EEDD5808-3ACC-48A0-9C0A-DF6940B5B631}" type="pres">
      <dgm:prSet presAssocID="{22894345-2794-4851-8BEC-97A3E2904BA9}" presName="vertThree" presStyleCnt="0"/>
      <dgm:spPr/>
    </dgm:pt>
    <dgm:pt modelId="{40CEE155-0847-4BED-81C9-484EAAB91065}" type="pres">
      <dgm:prSet presAssocID="{22894345-2794-4851-8BEC-97A3E2904BA9}" presName="txThree" presStyleLbl="node3" presStyleIdx="2" presStyleCnt="3" custScaleX="71907" custScaleY="159582" custLinFactNeighborX="23544" custLinFactNeighborY="81571">
        <dgm:presLayoutVars>
          <dgm:chPref val="3"/>
        </dgm:presLayoutVars>
      </dgm:prSet>
      <dgm:spPr/>
    </dgm:pt>
    <dgm:pt modelId="{356F852C-921F-4448-BFCC-9E380A7A601A}" type="pres">
      <dgm:prSet presAssocID="{22894345-2794-4851-8BEC-97A3E2904BA9}" presName="horzThree" presStyleCnt="0"/>
      <dgm:spPr/>
    </dgm:pt>
    <dgm:pt modelId="{FFED4D9A-8514-4179-8EA2-46927A68776E}" type="pres">
      <dgm:prSet presAssocID="{A10BA55A-26F8-4AC0-8217-C375B5E50C11}" presName="sibSpaceTwo" presStyleCnt="0"/>
      <dgm:spPr/>
    </dgm:pt>
    <dgm:pt modelId="{D306CFAC-0704-4ED1-8F02-26F18AA18680}" type="pres">
      <dgm:prSet presAssocID="{81D2E6FE-591C-4E76-B6E3-E4972001CE33}" presName="vertTwo" presStyleCnt="0"/>
      <dgm:spPr/>
    </dgm:pt>
    <dgm:pt modelId="{37AC358D-3B91-4047-8120-3C6D90A0772D}" type="pres">
      <dgm:prSet presAssocID="{81D2E6FE-591C-4E76-B6E3-E4972001CE33}" presName="txTwo" presStyleLbl="node2" presStyleIdx="2" presStyleCnt="3" custScaleX="117124" custScaleY="216557" custLinFactX="-100000" custLinFactY="-41083" custLinFactNeighborX="-127165" custLinFactNeighborY="-100000">
        <dgm:presLayoutVars>
          <dgm:chPref val="3"/>
        </dgm:presLayoutVars>
      </dgm:prSet>
      <dgm:spPr/>
    </dgm:pt>
    <dgm:pt modelId="{D3BA7D7F-B21A-4DF9-8C52-EF7DDDC6ED7C}" type="pres">
      <dgm:prSet presAssocID="{81D2E6FE-591C-4E76-B6E3-E4972001CE33}" presName="horzTwo" presStyleCnt="0"/>
      <dgm:spPr/>
    </dgm:pt>
  </dgm:ptLst>
  <dgm:cxnLst>
    <dgm:cxn modelId="{14C69518-E0E9-4803-B871-17AB7498D72E}" type="presOf" srcId="{3D628D2E-4799-4328-8205-4511A3E2CF0F}" destId="{E3E0D51D-D259-4A5A-B5D5-BCCBBD17EAB8}" srcOrd="0" destOrd="0" presId="urn:microsoft.com/office/officeart/2005/8/layout/hierarchy4"/>
    <dgm:cxn modelId="{142D6B34-CEDC-422C-B07B-527A734FCD7B}" type="presOf" srcId="{3777BB6D-3BF9-4DE3-9343-F06459A85A6D}" destId="{F72BCFD1-DFA3-4DF3-A5D8-7EA3638541CD}" srcOrd="0" destOrd="0" presId="urn:microsoft.com/office/officeart/2005/8/layout/hierarchy4"/>
    <dgm:cxn modelId="{6307093F-96AF-4166-AEF9-C64B806EA9FF}" type="presOf" srcId="{64BD1CF7-D74D-44F0-B482-572853E26953}" destId="{210B4E67-781D-4B6C-863C-2FB86938B483}" srcOrd="0" destOrd="0" presId="urn:microsoft.com/office/officeart/2005/8/layout/hierarchy4"/>
    <dgm:cxn modelId="{3C81A43F-10D5-448D-AC97-40D74CECDF65}" type="presOf" srcId="{20E3F923-A0AF-469E-83EC-407AFAF179FF}" destId="{DEF036B0-456B-449B-A41B-6C40EEC619D4}" srcOrd="0" destOrd="0" presId="urn:microsoft.com/office/officeart/2005/8/layout/hierarchy4"/>
    <dgm:cxn modelId="{DE9FB66F-73C9-4ACD-B902-813C0DD82965}" srcId="{64BD1CF7-D74D-44F0-B482-572853E26953}" destId="{81D2E6FE-591C-4E76-B6E3-E4972001CE33}" srcOrd="2" destOrd="0" parTransId="{2E2FC12B-592B-415A-9422-2775E41ACEE1}" sibTransId="{7C1B55F5-8A9B-41FA-B4C1-29E89C37D001}"/>
    <dgm:cxn modelId="{7E66F77F-5E9D-4C65-8539-005EDB7F550E}" type="presOf" srcId="{9E56FEF9-0E90-437A-B727-780B0A8CAE0F}" destId="{7040FAE6-3BA1-4F63-933B-1A24F0362D33}" srcOrd="0" destOrd="0" presId="urn:microsoft.com/office/officeart/2005/8/layout/hierarchy4"/>
    <dgm:cxn modelId="{ADFF8183-1005-428F-B30A-206A924FA333}" type="presOf" srcId="{B5008118-1270-4DF3-A9BB-5C9FB9D1BC70}" destId="{FBCA4BDC-EE4C-484C-9759-FED9F4285952}" srcOrd="0" destOrd="0" presId="urn:microsoft.com/office/officeart/2005/8/layout/hierarchy4"/>
    <dgm:cxn modelId="{805CEB8B-0CC9-4A1B-9433-928C531081D2}" type="presOf" srcId="{81D2E6FE-591C-4E76-B6E3-E4972001CE33}" destId="{37AC358D-3B91-4047-8120-3C6D90A0772D}" srcOrd="0" destOrd="0" presId="urn:microsoft.com/office/officeart/2005/8/layout/hierarchy4"/>
    <dgm:cxn modelId="{A8D57F91-F708-4059-8147-D7BBAEC013DB}" srcId="{20E3F923-A0AF-469E-83EC-407AFAF179FF}" destId="{22894345-2794-4851-8BEC-97A3E2904BA9}" srcOrd="0" destOrd="0" parTransId="{EE6BB7C1-48C5-40B1-B2B5-FD6841A2C8C5}" sibTransId="{EAF1256D-5D42-4AB4-8E0C-AC229503FFFF}"/>
    <dgm:cxn modelId="{3DB95D97-EC22-4E49-94A1-FCDF947D496E}" srcId="{3777BB6D-3BF9-4DE3-9343-F06459A85A6D}" destId="{64BD1CF7-D74D-44F0-B482-572853E26953}" srcOrd="0" destOrd="0" parTransId="{86A45E8F-E832-43EA-8C3E-BCA768AF5B94}" sibTransId="{0F606BE4-82C8-46B7-BA1E-7B81EBB60052}"/>
    <dgm:cxn modelId="{BB81BE98-883F-466F-A563-79C09B0A0EFB}" type="presOf" srcId="{22894345-2794-4851-8BEC-97A3E2904BA9}" destId="{40CEE155-0847-4BED-81C9-484EAAB91065}" srcOrd="0" destOrd="0" presId="urn:microsoft.com/office/officeart/2005/8/layout/hierarchy4"/>
    <dgm:cxn modelId="{91A289B2-43E0-43E5-8EC7-D70EB6DAB604}" srcId="{3D628D2E-4799-4328-8205-4511A3E2CF0F}" destId="{9E56FEF9-0E90-437A-B727-780B0A8CAE0F}" srcOrd="1" destOrd="0" parTransId="{0F176746-A497-4B5D-8E37-698D3BB0687A}" sibTransId="{40314387-CE21-4955-9BE5-A7331087FF59}"/>
    <dgm:cxn modelId="{49069CCC-6F74-45B6-94A6-3EF48094F8CD}" srcId="{3D628D2E-4799-4328-8205-4511A3E2CF0F}" destId="{B5008118-1270-4DF3-A9BB-5C9FB9D1BC70}" srcOrd="0" destOrd="0" parTransId="{F28CE87A-8BCA-450D-A7FC-219DCDAF2723}" sibTransId="{84D3B861-6D60-44BA-974F-AB77D7730963}"/>
    <dgm:cxn modelId="{AB8899DC-0FDE-4FD3-93A5-39FAB7CBDDEC}" srcId="{64BD1CF7-D74D-44F0-B482-572853E26953}" destId="{20E3F923-A0AF-469E-83EC-407AFAF179FF}" srcOrd="1" destOrd="0" parTransId="{D23FE71B-3E95-43FB-9B34-AF5A9821847D}" sibTransId="{A10BA55A-26F8-4AC0-8217-C375B5E50C11}"/>
    <dgm:cxn modelId="{FF17FEFD-FD2B-4D52-933E-61F960F4150D}" srcId="{64BD1CF7-D74D-44F0-B482-572853E26953}" destId="{3D628D2E-4799-4328-8205-4511A3E2CF0F}" srcOrd="0" destOrd="0" parTransId="{A334E997-92DE-4CE7-88D3-AD1559A1626C}" sibTransId="{ABF19A17-B105-4A1D-A04E-7CEB1DB0B727}"/>
    <dgm:cxn modelId="{811BC5CC-3FE0-4FC9-A6B0-10B19CDA9F4B}" type="presParOf" srcId="{F72BCFD1-DFA3-4DF3-A5D8-7EA3638541CD}" destId="{8401C6D9-39C6-46B6-976F-D70BC047444E}" srcOrd="0" destOrd="0" presId="urn:microsoft.com/office/officeart/2005/8/layout/hierarchy4"/>
    <dgm:cxn modelId="{A0094D95-8A3C-4BED-AED5-5F42E3E3EBE4}" type="presParOf" srcId="{8401C6D9-39C6-46B6-976F-D70BC047444E}" destId="{210B4E67-781D-4B6C-863C-2FB86938B483}" srcOrd="0" destOrd="0" presId="urn:microsoft.com/office/officeart/2005/8/layout/hierarchy4"/>
    <dgm:cxn modelId="{E057980C-B23A-4E98-966E-B492436AF310}" type="presParOf" srcId="{8401C6D9-39C6-46B6-976F-D70BC047444E}" destId="{32AD6AAF-DE7C-47E8-AC0E-CB6D4CC677AD}" srcOrd="1" destOrd="0" presId="urn:microsoft.com/office/officeart/2005/8/layout/hierarchy4"/>
    <dgm:cxn modelId="{F7536974-9A7D-4989-923B-D266FFD6039D}" type="presParOf" srcId="{8401C6D9-39C6-46B6-976F-D70BC047444E}" destId="{760D0C82-3774-464E-ABDB-AA7908D5BED1}" srcOrd="2" destOrd="0" presId="urn:microsoft.com/office/officeart/2005/8/layout/hierarchy4"/>
    <dgm:cxn modelId="{EFB5D739-B252-4DD0-BA66-2428A04B1044}" type="presParOf" srcId="{760D0C82-3774-464E-ABDB-AA7908D5BED1}" destId="{C06742EF-F118-48A4-B62B-E53BACF3810F}" srcOrd="0" destOrd="0" presId="urn:microsoft.com/office/officeart/2005/8/layout/hierarchy4"/>
    <dgm:cxn modelId="{4068A71E-B36E-4FFE-A982-43681EA9ED4B}" type="presParOf" srcId="{C06742EF-F118-48A4-B62B-E53BACF3810F}" destId="{E3E0D51D-D259-4A5A-B5D5-BCCBBD17EAB8}" srcOrd="0" destOrd="0" presId="urn:microsoft.com/office/officeart/2005/8/layout/hierarchy4"/>
    <dgm:cxn modelId="{CF4C9A22-3647-4906-BEC8-82CA8E04A115}" type="presParOf" srcId="{C06742EF-F118-48A4-B62B-E53BACF3810F}" destId="{C8CF908B-0DAA-4398-8305-AD65CCDE0AA5}" srcOrd="1" destOrd="0" presId="urn:microsoft.com/office/officeart/2005/8/layout/hierarchy4"/>
    <dgm:cxn modelId="{0169E6D6-A47D-422E-A6AA-093789A46DB3}" type="presParOf" srcId="{C06742EF-F118-48A4-B62B-E53BACF3810F}" destId="{AA0B2376-31FA-4334-903C-C699EDE452C7}" srcOrd="2" destOrd="0" presId="urn:microsoft.com/office/officeart/2005/8/layout/hierarchy4"/>
    <dgm:cxn modelId="{65AA21B8-9F0A-41F6-93D0-2EC41D98D5BC}" type="presParOf" srcId="{AA0B2376-31FA-4334-903C-C699EDE452C7}" destId="{96271404-E408-4726-9048-992617C9E0A5}" srcOrd="0" destOrd="0" presId="urn:microsoft.com/office/officeart/2005/8/layout/hierarchy4"/>
    <dgm:cxn modelId="{D611655D-8527-4F36-B716-FB25C3F8EF05}" type="presParOf" srcId="{96271404-E408-4726-9048-992617C9E0A5}" destId="{FBCA4BDC-EE4C-484C-9759-FED9F4285952}" srcOrd="0" destOrd="0" presId="urn:microsoft.com/office/officeart/2005/8/layout/hierarchy4"/>
    <dgm:cxn modelId="{42339790-32A0-40D0-B3B1-54ED009DD6C7}" type="presParOf" srcId="{96271404-E408-4726-9048-992617C9E0A5}" destId="{427FB6C7-C484-44F6-8A49-52EB4AD8E10D}" srcOrd="1" destOrd="0" presId="urn:microsoft.com/office/officeart/2005/8/layout/hierarchy4"/>
    <dgm:cxn modelId="{90F42DC9-49D7-40B5-8E51-2EAE2C54FC9F}" type="presParOf" srcId="{AA0B2376-31FA-4334-903C-C699EDE452C7}" destId="{7EF71BAD-B949-4492-9687-C581A9A136FB}" srcOrd="1" destOrd="0" presId="urn:microsoft.com/office/officeart/2005/8/layout/hierarchy4"/>
    <dgm:cxn modelId="{0065DE10-91AE-4DC9-A2A1-0897CE1D4E15}" type="presParOf" srcId="{AA0B2376-31FA-4334-903C-C699EDE452C7}" destId="{6B31D09E-B1E2-4914-BE1D-8B9B6082A847}" srcOrd="2" destOrd="0" presId="urn:microsoft.com/office/officeart/2005/8/layout/hierarchy4"/>
    <dgm:cxn modelId="{7B20B1AF-9942-44B3-A40D-48C57351A622}" type="presParOf" srcId="{6B31D09E-B1E2-4914-BE1D-8B9B6082A847}" destId="{7040FAE6-3BA1-4F63-933B-1A24F0362D33}" srcOrd="0" destOrd="0" presId="urn:microsoft.com/office/officeart/2005/8/layout/hierarchy4"/>
    <dgm:cxn modelId="{1D444781-15D0-40DE-B4F0-2653D1B9F988}" type="presParOf" srcId="{6B31D09E-B1E2-4914-BE1D-8B9B6082A847}" destId="{85281539-9726-4B63-A3C9-A5BB5138FE7F}" srcOrd="1" destOrd="0" presId="urn:microsoft.com/office/officeart/2005/8/layout/hierarchy4"/>
    <dgm:cxn modelId="{A57DF2FA-8CD5-42DB-A81A-DA0AA5674FA7}" type="presParOf" srcId="{760D0C82-3774-464E-ABDB-AA7908D5BED1}" destId="{D12BE0BD-D8E9-4463-A70A-3451770CB630}" srcOrd="1" destOrd="0" presId="urn:microsoft.com/office/officeart/2005/8/layout/hierarchy4"/>
    <dgm:cxn modelId="{62E2F391-D417-4FC9-B529-01B880B25E2F}" type="presParOf" srcId="{760D0C82-3774-464E-ABDB-AA7908D5BED1}" destId="{6ED62849-52F6-43E5-9CB4-7252702590B9}" srcOrd="2" destOrd="0" presId="urn:microsoft.com/office/officeart/2005/8/layout/hierarchy4"/>
    <dgm:cxn modelId="{7DB4EEC8-17E7-4D40-B5FD-1B0916E9C226}" type="presParOf" srcId="{6ED62849-52F6-43E5-9CB4-7252702590B9}" destId="{DEF036B0-456B-449B-A41B-6C40EEC619D4}" srcOrd="0" destOrd="0" presId="urn:microsoft.com/office/officeart/2005/8/layout/hierarchy4"/>
    <dgm:cxn modelId="{66DD96BC-29A5-4167-8A70-DB2A47FBDCFC}" type="presParOf" srcId="{6ED62849-52F6-43E5-9CB4-7252702590B9}" destId="{9A6DB13C-C78D-4A88-8A07-8EEEF49CE18E}" srcOrd="1" destOrd="0" presId="urn:microsoft.com/office/officeart/2005/8/layout/hierarchy4"/>
    <dgm:cxn modelId="{06DBFB2C-1E29-4D47-8F2F-70C80361BBAD}" type="presParOf" srcId="{6ED62849-52F6-43E5-9CB4-7252702590B9}" destId="{8616D547-783C-489B-935F-857DF35B86F9}" srcOrd="2" destOrd="0" presId="urn:microsoft.com/office/officeart/2005/8/layout/hierarchy4"/>
    <dgm:cxn modelId="{A970EC46-3DCB-4399-838E-CA912EFDE415}" type="presParOf" srcId="{8616D547-783C-489B-935F-857DF35B86F9}" destId="{EEDD5808-3ACC-48A0-9C0A-DF6940B5B631}" srcOrd="0" destOrd="0" presId="urn:microsoft.com/office/officeart/2005/8/layout/hierarchy4"/>
    <dgm:cxn modelId="{10777B3A-17E5-456C-88D3-B4BE7C83E707}" type="presParOf" srcId="{EEDD5808-3ACC-48A0-9C0A-DF6940B5B631}" destId="{40CEE155-0847-4BED-81C9-484EAAB91065}" srcOrd="0" destOrd="0" presId="urn:microsoft.com/office/officeart/2005/8/layout/hierarchy4"/>
    <dgm:cxn modelId="{2283A602-7860-4E1E-AACE-0FD81A048648}" type="presParOf" srcId="{EEDD5808-3ACC-48A0-9C0A-DF6940B5B631}" destId="{356F852C-921F-4448-BFCC-9E380A7A601A}" srcOrd="1" destOrd="0" presId="urn:microsoft.com/office/officeart/2005/8/layout/hierarchy4"/>
    <dgm:cxn modelId="{A932E9BA-FEEC-49B1-8E3D-E0AA03874B2F}" type="presParOf" srcId="{760D0C82-3774-464E-ABDB-AA7908D5BED1}" destId="{FFED4D9A-8514-4179-8EA2-46927A68776E}" srcOrd="3" destOrd="0" presId="urn:microsoft.com/office/officeart/2005/8/layout/hierarchy4"/>
    <dgm:cxn modelId="{DA81C7A6-BAFA-4DB0-A4B8-88E8FCF0D380}" type="presParOf" srcId="{760D0C82-3774-464E-ABDB-AA7908D5BED1}" destId="{D306CFAC-0704-4ED1-8F02-26F18AA18680}" srcOrd="4" destOrd="0" presId="urn:microsoft.com/office/officeart/2005/8/layout/hierarchy4"/>
    <dgm:cxn modelId="{B1A63F7E-510F-4824-9A2E-5B232342504A}" type="presParOf" srcId="{D306CFAC-0704-4ED1-8F02-26F18AA18680}" destId="{37AC358D-3B91-4047-8120-3C6D90A0772D}" srcOrd="0" destOrd="0" presId="urn:microsoft.com/office/officeart/2005/8/layout/hierarchy4"/>
    <dgm:cxn modelId="{65A68300-4E25-4F89-8C32-64A3A71B2DDF}" type="presParOf" srcId="{D306CFAC-0704-4ED1-8F02-26F18AA18680}" destId="{D3BA7D7F-B21A-4DF9-8C52-EF7DDDC6ED7C}"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0B4E67-781D-4B6C-863C-2FB86938B483}">
      <dsp:nvSpPr>
        <dsp:cNvPr id="0" name=""/>
        <dsp:cNvSpPr/>
      </dsp:nvSpPr>
      <dsp:spPr>
        <a:xfrm>
          <a:off x="56078" y="76168"/>
          <a:ext cx="1911035" cy="1048548"/>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nl-NL" sz="1300" b="1" kern="1200" dirty="0"/>
            <a:t>Sportverenigingen</a:t>
          </a:r>
        </a:p>
        <a:p>
          <a:pPr marL="0" lvl="0" indent="0" algn="l" defTabSz="577850">
            <a:lnSpc>
              <a:spcPct val="90000"/>
            </a:lnSpc>
            <a:spcBef>
              <a:spcPct val="0"/>
            </a:spcBef>
            <a:spcAft>
              <a:spcPct val="35000"/>
            </a:spcAft>
            <a:buNone/>
          </a:pPr>
          <a:r>
            <a:rPr lang="nl-NL" sz="1300" kern="1200" dirty="0"/>
            <a:t>Lokale klanten:</a:t>
          </a:r>
        </a:p>
        <a:p>
          <a:pPr marL="0" lvl="0" indent="0" algn="l" defTabSz="577850">
            <a:lnSpc>
              <a:spcPct val="90000"/>
            </a:lnSpc>
            <a:spcBef>
              <a:spcPct val="0"/>
            </a:spcBef>
            <a:spcAft>
              <a:spcPct val="35000"/>
            </a:spcAft>
            <a:buNone/>
          </a:pPr>
          <a:r>
            <a:rPr lang="nl-NL" sz="1300" kern="1200" dirty="0"/>
            <a:t>- Jongeren </a:t>
          </a:r>
        </a:p>
        <a:p>
          <a:pPr marL="0" lvl="0" indent="0" algn="l" defTabSz="577850">
            <a:lnSpc>
              <a:spcPct val="90000"/>
            </a:lnSpc>
            <a:spcBef>
              <a:spcPct val="0"/>
            </a:spcBef>
            <a:spcAft>
              <a:spcPct val="35000"/>
            </a:spcAft>
            <a:buNone/>
          </a:pPr>
          <a:r>
            <a:rPr lang="nl-NL" sz="1300" kern="1200" dirty="0"/>
            <a:t>- Ouderen</a:t>
          </a:r>
        </a:p>
      </dsp:txBody>
      <dsp:txXfrm>
        <a:off x="86789" y="106879"/>
        <a:ext cx="1849613" cy="987126"/>
      </dsp:txXfrm>
    </dsp:sp>
    <dsp:sp modelId="{E3E0D51D-D259-4A5A-B5D5-BCCBBD17EAB8}">
      <dsp:nvSpPr>
        <dsp:cNvPr id="0" name=""/>
        <dsp:cNvSpPr/>
      </dsp:nvSpPr>
      <dsp:spPr>
        <a:xfrm>
          <a:off x="123508" y="1498886"/>
          <a:ext cx="2957980" cy="1381795"/>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kern="1200" noProof="0" dirty="0"/>
            <a:t>Key resource</a:t>
          </a:r>
        </a:p>
        <a:p>
          <a:pPr marL="0" lvl="0" indent="0" algn="ctr" defTabSz="577850">
            <a:lnSpc>
              <a:spcPct val="90000"/>
            </a:lnSpc>
            <a:spcBef>
              <a:spcPct val="0"/>
            </a:spcBef>
            <a:spcAft>
              <a:spcPct val="35000"/>
            </a:spcAft>
            <a:buNone/>
          </a:pPr>
          <a:r>
            <a:rPr lang="nl-NL" sz="1300" kern="1200" noProof="0" dirty="0"/>
            <a:t>Contact met de verenigingen</a:t>
          </a:r>
        </a:p>
        <a:p>
          <a:pPr marL="0" lvl="0" indent="0" algn="ctr" defTabSz="577850">
            <a:lnSpc>
              <a:spcPct val="90000"/>
            </a:lnSpc>
            <a:spcBef>
              <a:spcPct val="0"/>
            </a:spcBef>
            <a:spcAft>
              <a:spcPct val="35000"/>
            </a:spcAft>
            <a:buNone/>
          </a:pPr>
          <a:r>
            <a:rPr lang="nl-NL" sz="1300" kern="1200" noProof="0" dirty="0"/>
            <a:t>Logo</a:t>
          </a:r>
        </a:p>
        <a:p>
          <a:pPr marL="0" lvl="0" indent="0" algn="ctr" defTabSz="577850">
            <a:lnSpc>
              <a:spcPct val="90000"/>
            </a:lnSpc>
            <a:spcBef>
              <a:spcPct val="0"/>
            </a:spcBef>
            <a:spcAft>
              <a:spcPct val="35000"/>
            </a:spcAft>
            <a:buNone/>
          </a:pPr>
          <a:r>
            <a:rPr lang="nl-NL" sz="1300" kern="1200" noProof="0" dirty="0"/>
            <a:t>Data</a:t>
          </a:r>
        </a:p>
        <a:p>
          <a:pPr marL="0" lvl="0" indent="0" algn="ctr" defTabSz="577850">
            <a:lnSpc>
              <a:spcPct val="90000"/>
            </a:lnSpc>
            <a:spcBef>
              <a:spcPct val="0"/>
            </a:spcBef>
            <a:spcAft>
              <a:spcPct val="35000"/>
            </a:spcAft>
            <a:buNone/>
          </a:pPr>
          <a:r>
            <a:rPr lang="en-US" sz="1300" kern="1200" noProof="0" dirty="0"/>
            <a:t>Software development</a:t>
          </a:r>
        </a:p>
      </dsp:txBody>
      <dsp:txXfrm>
        <a:off x="163979" y="1539357"/>
        <a:ext cx="2877038" cy="1300853"/>
      </dsp:txXfrm>
    </dsp:sp>
    <dsp:sp modelId="{FBCA4BDC-EE4C-484C-9759-FED9F4285952}">
      <dsp:nvSpPr>
        <dsp:cNvPr id="0" name=""/>
        <dsp:cNvSpPr/>
      </dsp:nvSpPr>
      <dsp:spPr>
        <a:xfrm>
          <a:off x="0" y="3399401"/>
          <a:ext cx="2478860" cy="756228"/>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nl-NL" sz="1300" b="1" kern="1200" dirty="0" err="1"/>
            <a:t>Costs</a:t>
          </a:r>
          <a:r>
            <a:rPr lang="nl-NL" sz="1300" b="1" kern="1200" dirty="0"/>
            <a:t> </a:t>
          </a:r>
          <a:r>
            <a:rPr lang="nl-NL" sz="1300" b="1" kern="1200" dirty="0" err="1"/>
            <a:t>structure</a:t>
          </a:r>
          <a:endParaRPr lang="nl-NL" sz="1300" b="1" kern="1200" dirty="0"/>
        </a:p>
        <a:p>
          <a:pPr marL="0" lvl="0" indent="0" algn="l" defTabSz="577850">
            <a:lnSpc>
              <a:spcPct val="90000"/>
            </a:lnSpc>
            <a:spcBef>
              <a:spcPct val="0"/>
            </a:spcBef>
            <a:spcAft>
              <a:spcPct val="35000"/>
            </a:spcAft>
            <a:buNone/>
          </a:pPr>
          <a:r>
            <a:rPr lang="nl-NL" sz="1300" kern="1200" dirty="0" err="1"/>
            <a:t>Designing</a:t>
          </a:r>
          <a:r>
            <a:rPr lang="nl-NL" sz="1300" kern="1200" dirty="0"/>
            <a:t> </a:t>
          </a:r>
        </a:p>
        <a:p>
          <a:pPr marL="0" lvl="0" indent="0" algn="l" defTabSz="577850">
            <a:lnSpc>
              <a:spcPct val="90000"/>
            </a:lnSpc>
            <a:spcBef>
              <a:spcPct val="0"/>
            </a:spcBef>
            <a:spcAft>
              <a:spcPct val="35000"/>
            </a:spcAft>
            <a:buNone/>
          </a:pPr>
          <a:r>
            <a:rPr lang="nl-NL" sz="1300" kern="1200" dirty="0"/>
            <a:t>Programmeurs</a:t>
          </a:r>
        </a:p>
        <a:p>
          <a:pPr marL="0" lvl="0" indent="0" algn="l" defTabSz="577850">
            <a:lnSpc>
              <a:spcPct val="90000"/>
            </a:lnSpc>
            <a:spcBef>
              <a:spcPct val="0"/>
            </a:spcBef>
            <a:spcAft>
              <a:spcPct val="35000"/>
            </a:spcAft>
            <a:buNone/>
          </a:pPr>
          <a:r>
            <a:rPr lang="nl-NL" sz="1300" kern="1200" dirty="0"/>
            <a:t>Server</a:t>
          </a:r>
        </a:p>
        <a:p>
          <a:pPr marL="0" lvl="0" indent="0" algn="l" defTabSz="577850">
            <a:lnSpc>
              <a:spcPct val="90000"/>
            </a:lnSpc>
            <a:spcBef>
              <a:spcPct val="0"/>
            </a:spcBef>
            <a:spcAft>
              <a:spcPct val="35000"/>
            </a:spcAft>
            <a:buNone/>
          </a:pPr>
          <a:r>
            <a:rPr lang="nl-NL" sz="1300" kern="1200" dirty="0"/>
            <a:t>Markering </a:t>
          </a:r>
        </a:p>
      </dsp:txBody>
      <dsp:txXfrm>
        <a:off x="22149" y="3421550"/>
        <a:ext cx="2434562" cy="711930"/>
      </dsp:txXfrm>
    </dsp:sp>
    <dsp:sp modelId="{7040FAE6-3BA1-4F63-933B-1A24F0362D33}">
      <dsp:nvSpPr>
        <dsp:cNvPr id="0" name=""/>
        <dsp:cNvSpPr/>
      </dsp:nvSpPr>
      <dsp:spPr>
        <a:xfrm>
          <a:off x="6982654" y="863699"/>
          <a:ext cx="2478860" cy="2863890"/>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b="1" kern="1200" noProof="0" dirty="0"/>
            <a:t>Relationship costumer</a:t>
          </a:r>
        </a:p>
        <a:p>
          <a:pPr marL="0" lvl="0" indent="0" algn="l" defTabSz="577850">
            <a:lnSpc>
              <a:spcPct val="90000"/>
            </a:lnSpc>
            <a:spcBef>
              <a:spcPct val="0"/>
            </a:spcBef>
            <a:spcAft>
              <a:spcPct val="35000"/>
            </a:spcAft>
            <a:buNone/>
          </a:pPr>
          <a:r>
            <a:rPr lang="nl-NL" sz="1300" kern="1200" noProof="0" dirty="0"/>
            <a:t>De lokale klant:</a:t>
          </a:r>
        </a:p>
        <a:p>
          <a:pPr marL="0" lvl="0" indent="0" algn="l" defTabSz="577850">
            <a:lnSpc>
              <a:spcPct val="90000"/>
            </a:lnSpc>
            <a:spcBef>
              <a:spcPct val="0"/>
            </a:spcBef>
            <a:spcAft>
              <a:spcPct val="35000"/>
            </a:spcAft>
            <a:buNone/>
          </a:pPr>
          <a:r>
            <a:rPr lang="nl-NL" sz="1300" kern="1200" noProof="0" dirty="0"/>
            <a:t>	- Vertrouwen</a:t>
          </a:r>
        </a:p>
        <a:p>
          <a:pPr marL="0" lvl="0" indent="0" algn="l" defTabSz="577850">
            <a:lnSpc>
              <a:spcPct val="90000"/>
            </a:lnSpc>
            <a:spcBef>
              <a:spcPct val="0"/>
            </a:spcBef>
            <a:spcAft>
              <a:spcPct val="35000"/>
            </a:spcAft>
            <a:buNone/>
          </a:pPr>
          <a:r>
            <a:rPr lang="nl-NL" sz="1300" kern="1200" noProof="0" dirty="0"/>
            <a:t>	- Goede hulp</a:t>
          </a:r>
        </a:p>
        <a:p>
          <a:pPr marL="0" lvl="0" indent="0" algn="l" defTabSz="577850">
            <a:lnSpc>
              <a:spcPct val="90000"/>
            </a:lnSpc>
            <a:spcBef>
              <a:spcPct val="0"/>
            </a:spcBef>
            <a:spcAft>
              <a:spcPct val="35000"/>
            </a:spcAft>
            <a:buNone/>
          </a:pPr>
          <a:r>
            <a:rPr lang="nl-NL" sz="1300" kern="1200" noProof="0" dirty="0"/>
            <a:t>	- Goed vertrouwen</a:t>
          </a:r>
        </a:p>
        <a:p>
          <a:pPr marL="0" lvl="0" indent="0" algn="l" defTabSz="577850">
            <a:lnSpc>
              <a:spcPct val="90000"/>
            </a:lnSpc>
            <a:spcBef>
              <a:spcPct val="0"/>
            </a:spcBef>
            <a:spcAft>
              <a:spcPct val="35000"/>
            </a:spcAft>
            <a:buNone/>
          </a:pPr>
          <a:r>
            <a:rPr lang="nl-NL" sz="1300" kern="1200" noProof="0" dirty="0"/>
            <a:t>De verenigingen:</a:t>
          </a:r>
        </a:p>
        <a:p>
          <a:pPr marL="0" lvl="0" indent="0" algn="l" defTabSz="577850">
            <a:lnSpc>
              <a:spcPct val="90000"/>
            </a:lnSpc>
            <a:spcBef>
              <a:spcPct val="0"/>
            </a:spcBef>
            <a:spcAft>
              <a:spcPct val="35000"/>
            </a:spcAft>
            <a:buNone/>
          </a:pPr>
          <a:r>
            <a:rPr lang="nl-NL" sz="1300" kern="1200" noProof="0" dirty="0"/>
            <a:t>	- Viral</a:t>
          </a:r>
        </a:p>
        <a:p>
          <a:pPr marL="0" lvl="0" indent="0" algn="l" defTabSz="577850">
            <a:lnSpc>
              <a:spcPct val="90000"/>
            </a:lnSpc>
            <a:spcBef>
              <a:spcPct val="0"/>
            </a:spcBef>
            <a:spcAft>
              <a:spcPct val="35000"/>
            </a:spcAft>
            <a:buNone/>
          </a:pPr>
          <a:r>
            <a:rPr lang="nl-NL" sz="1300" kern="1200" noProof="0" dirty="0"/>
            <a:t>	- Vertrouwen</a:t>
          </a:r>
        </a:p>
        <a:p>
          <a:pPr marL="0" lvl="0" indent="0" algn="l" defTabSz="577850">
            <a:lnSpc>
              <a:spcPct val="90000"/>
            </a:lnSpc>
            <a:spcBef>
              <a:spcPct val="0"/>
            </a:spcBef>
            <a:spcAft>
              <a:spcPct val="35000"/>
            </a:spcAft>
            <a:buNone/>
          </a:pPr>
          <a:r>
            <a:rPr lang="nl-NL" sz="1300" kern="1200" noProof="0" dirty="0"/>
            <a:t>	- Uitgebreide hulp bij 	  publicering </a:t>
          </a:r>
        </a:p>
        <a:p>
          <a:pPr marL="0" lvl="0" indent="0" algn="l" defTabSz="577850">
            <a:lnSpc>
              <a:spcPct val="90000"/>
            </a:lnSpc>
            <a:spcBef>
              <a:spcPct val="0"/>
            </a:spcBef>
            <a:spcAft>
              <a:spcPct val="35000"/>
            </a:spcAft>
            <a:buNone/>
          </a:pPr>
          <a:endParaRPr lang="en-US" sz="1300" kern="1200" noProof="0" dirty="0"/>
        </a:p>
      </dsp:txBody>
      <dsp:txXfrm>
        <a:off x="7055257" y="936302"/>
        <a:ext cx="2333654" cy="2718684"/>
      </dsp:txXfrm>
    </dsp:sp>
    <dsp:sp modelId="{DEF036B0-456B-449B-A41B-6C40EEC619D4}">
      <dsp:nvSpPr>
        <dsp:cNvPr id="0" name=""/>
        <dsp:cNvSpPr/>
      </dsp:nvSpPr>
      <dsp:spPr>
        <a:xfrm>
          <a:off x="3279910" y="1897713"/>
          <a:ext cx="2488567" cy="3147355"/>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endParaRPr lang="en-US" sz="1300" b="1" kern="1200" noProof="0" dirty="0"/>
        </a:p>
        <a:p>
          <a:pPr marL="0" lvl="0" indent="0" algn="l" defTabSz="577850">
            <a:lnSpc>
              <a:spcPct val="90000"/>
            </a:lnSpc>
            <a:spcBef>
              <a:spcPct val="0"/>
            </a:spcBef>
            <a:spcAft>
              <a:spcPct val="35000"/>
            </a:spcAft>
            <a:buNone/>
          </a:pPr>
          <a:endParaRPr lang="en-US" sz="1300" b="1" kern="1200" noProof="0" dirty="0"/>
        </a:p>
        <a:p>
          <a:pPr marL="0" lvl="0" indent="0" algn="l" defTabSz="577850">
            <a:lnSpc>
              <a:spcPct val="90000"/>
            </a:lnSpc>
            <a:spcBef>
              <a:spcPct val="0"/>
            </a:spcBef>
            <a:spcAft>
              <a:spcPct val="35000"/>
            </a:spcAft>
            <a:buNone/>
          </a:pPr>
          <a:endParaRPr lang="en-US" sz="1300" b="1" kern="1200" noProof="0" dirty="0"/>
        </a:p>
        <a:p>
          <a:pPr marL="0" lvl="0" indent="0" algn="l" defTabSz="577850">
            <a:lnSpc>
              <a:spcPct val="90000"/>
            </a:lnSpc>
            <a:spcBef>
              <a:spcPct val="0"/>
            </a:spcBef>
            <a:spcAft>
              <a:spcPct val="35000"/>
            </a:spcAft>
            <a:buNone/>
          </a:pPr>
          <a:r>
            <a:rPr lang="en-US" sz="1300" b="1" kern="1200" noProof="0" dirty="0"/>
            <a:t>Value propositions</a:t>
          </a:r>
        </a:p>
        <a:p>
          <a:pPr marL="0" lvl="0" indent="0" algn="l" defTabSz="577850">
            <a:lnSpc>
              <a:spcPct val="90000"/>
            </a:lnSpc>
            <a:spcBef>
              <a:spcPct val="0"/>
            </a:spcBef>
            <a:spcAft>
              <a:spcPct val="35000"/>
            </a:spcAft>
            <a:buFont typeface="Arial" panose="020B0604020202020204" pitchFamily="34" charset="0"/>
            <a:buNone/>
          </a:pPr>
          <a:r>
            <a:rPr lang="nl-NL" sz="1300" b="0" kern="1200" noProof="0" dirty="0"/>
            <a:t>De lokale klant helpen makkelijker te zoeken naar sportverenigingen. </a:t>
          </a:r>
        </a:p>
        <a:p>
          <a:pPr marL="0" lvl="0" indent="0" algn="l" defTabSz="577850">
            <a:lnSpc>
              <a:spcPct val="90000"/>
            </a:lnSpc>
            <a:spcBef>
              <a:spcPct val="0"/>
            </a:spcBef>
            <a:spcAft>
              <a:spcPct val="35000"/>
            </a:spcAft>
            <a:buNone/>
          </a:pPr>
          <a:r>
            <a:rPr lang="nl-NL" sz="1300" b="0" kern="1200" noProof="0" dirty="0"/>
            <a:t>Reclames maken voor verenigingen.</a:t>
          </a:r>
        </a:p>
        <a:p>
          <a:pPr marL="0" lvl="0" indent="0" algn="l" defTabSz="577850">
            <a:lnSpc>
              <a:spcPct val="90000"/>
            </a:lnSpc>
            <a:spcBef>
              <a:spcPct val="0"/>
            </a:spcBef>
            <a:spcAft>
              <a:spcPct val="35000"/>
            </a:spcAft>
            <a:buNone/>
          </a:pPr>
          <a:r>
            <a:rPr lang="nl-NL" sz="1300" b="0" kern="1200" noProof="0" dirty="0"/>
            <a:t>De sport genereren.</a:t>
          </a:r>
        </a:p>
        <a:p>
          <a:pPr marL="0" lvl="0" indent="0" algn="l" defTabSz="577850">
            <a:lnSpc>
              <a:spcPct val="90000"/>
            </a:lnSpc>
            <a:spcBef>
              <a:spcPct val="0"/>
            </a:spcBef>
            <a:spcAft>
              <a:spcPct val="35000"/>
            </a:spcAft>
            <a:buNone/>
          </a:pPr>
          <a:r>
            <a:rPr lang="nl-NL" sz="1300" b="0" kern="1200" noProof="0" dirty="0"/>
            <a:t>Software </a:t>
          </a:r>
          <a:r>
            <a:rPr lang="en-US" sz="1300" b="0" kern="1200" noProof="0" dirty="0"/>
            <a:t>developers</a:t>
          </a:r>
          <a:r>
            <a:rPr lang="nl-NL" sz="1300" b="0" kern="1200" noProof="0" dirty="0"/>
            <a:t>.</a:t>
          </a:r>
        </a:p>
        <a:p>
          <a:pPr marL="0" lvl="0" indent="0" algn="l" defTabSz="577850">
            <a:lnSpc>
              <a:spcPct val="90000"/>
            </a:lnSpc>
            <a:spcBef>
              <a:spcPct val="0"/>
            </a:spcBef>
            <a:spcAft>
              <a:spcPct val="35000"/>
            </a:spcAft>
            <a:buNone/>
          </a:pPr>
          <a:r>
            <a:rPr lang="nl-NL" sz="1300" b="0" kern="1200" noProof="0" dirty="0"/>
            <a:t>Hulpverlenen aan micro </a:t>
          </a:r>
          <a:r>
            <a:rPr lang="nl-NL" sz="1300" b="0" kern="1200" noProof="0" dirty="0" err="1"/>
            <a:t>comminucatie</a:t>
          </a:r>
          <a:r>
            <a:rPr lang="nl-NL" sz="1300" b="0" kern="1200" noProof="0" dirty="0"/>
            <a:t> tussen de lokale klant en de sport vereniging. </a:t>
          </a:r>
        </a:p>
        <a:p>
          <a:pPr marL="0" lvl="0" indent="0" algn="l" defTabSz="577850">
            <a:lnSpc>
              <a:spcPct val="90000"/>
            </a:lnSpc>
            <a:spcBef>
              <a:spcPct val="0"/>
            </a:spcBef>
            <a:spcAft>
              <a:spcPct val="35000"/>
            </a:spcAft>
            <a:buNone/>
          </a:pPr>
          <a:endParaRPr lang="nl-NL" sz="1300" b="0" kern="1200" noProof="0" dirty="0"/>
        </a:p>
        <a:p>
          <a:pPr marL="0" lvl="0" indent="0" algn="l" defTabSz="577850">
            <a:lnSpc>
              <a:spcPct val="90000"/>
            </a:lnSpc>
            <a:spcBef>
              <a:spcPct val="0"/>
            </a:spcBef>
            <a:spcAft>
              <a:spcPct val="35000"/>
            </a:spcAft>
            <a:buNone/>
          </a:pPr>
          <a:r>
            <a:rPr lang="nl-NL" sz="1300" b="0" kern="1200" noProof="0" dirty="0"/>
            <a:t> </a:t>
          </a:r>
        </a:p>
        <a:p>
          <a:pPr marL="0" lvl="0" indent="0" algn="l" defTabSz="577850">
            <a:lnSpc>
              <a:spcPct val="90000"/>
            </a:lnSpc>
            <a:spcBef>
              <a:spcPct val="0"/>
            </a:spcBef>
            <a:spcAft>
              <a:spcPct val="35000"/>
            </a:spcAft>
            <a:buNone/>
          </a:pPr>
          <a:endParaRPr lang="en-US" sz="1300" kern="1200" noProof="0" dirty="0"/>
        </a:p>
      </dsp:txBody>
      <dsp:txXfrm>
        <a:off x="3352798" y="1970601"/>
        <a:ext cx="2342791" cy="3001579"/>
      </dsp:txXfrm>
    </dsp:sp>
    <dsp:sp modelId="{40CEE155-0847-4BED-81C9-484EAAB91065}">
      <dsp:nvSpPr>
        <dsp:cNvPr id="0" name=""/>
        <dsp:cNvSpPr/>
      </dsp:nvSpPr>
      <dsp:spPr>
        <a:xfrm>
          <a:off x="6221668" y="4364260"/>
          <a:ext cx="1782474" cy="1206804"/>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nl-NL" sz="1300" kern="1200" dirty="0"/>
            <a:t>Channels </a:t>
          </a:r>
        </a:p>
        <a:p>
          <a:pPr marL="0" lvl="0" indent="0" algn="l" defTabSz="577850">
            <a:lnSpc>
              <a:spcPct val="90000"/>
            </a:lnSpc>
            <a:spcBef>
              <a:spcPct val="0"/>
            </a:spcBef>
            <a:spcAft>
              <a:spcPct val="35000"/>
            </a:spcAft>
            <a:buNone/>
          </a:pPr>
          <a:r>
            <a:rPr lang="nl-NL" sz="1300" kern="1200" dirty="0">
              <a:hlinkClick xmlns:r="http://schemas.openxmlformats.org/officeDocument/2006/relationships" r:id="rId1"/>
            </a:rPr>
            <a:t>www.sport-pad.nl</a:t>
          </a:r>
          <a:endParaRPr lang="nl-NL" sz="1300" kern="1200" dirty="0"/>
        </a:p>
        <a:p>
          <a:pPr marL="0" lvl="0" indent="0" algn="l" defTabSz="577850">
            <a:lnSpc>
              <a:spcPct val="90000"/>
            </a:lnSpc>
            <a:spcBef>
              <a:spcPct val="0"/>
            </a:spcBef>
            <a:spcAft>
              <a:spcPct val="35000"/>
            </a:spcAft>
            <a:buNone/>
          </a:pPr>
          <a:r>
            <a:rPr lang="nl-NL" sz="1300" kern="1200" dirty="0"/>
            <a:t>De sport-pad app</a:t>
          </a:r>
        </a:p>
        <a:p>
          <a:pPr marL="0" lvl="0" indent="0" algn="l" defTabSz="577850">
            <a:lnSpc>
              <a:spcPct val="90000"/>
            </a:lnSpc>
            <a:spcBef>
              <a:spcPct val="0"/>
            </a:spcBef>
            <a:spcAft>
              <a:spcPct val="35000"/>
            </a:spcAft>
            <a:buNone/>
          </a:pPr>
          <a:r>
            <a:rPr lang="nl-NL" sz="1300" kern="1200" dirty="0"/>
            <a:t>Sociale media</a:t>
          </a:r>
        </a:p>
      </dsp:txBody>
      <dsp:txXfrm>
        <a:off x="6257014" y="4399606"/>
        <a:ext cx="1711782" cy="1136112"/>
      </dsp:txXfrm>
    </dsp:sp>
    <dsp:sp modelId="{37AC358D-3B91-4047-8120-3C6D90A0772D}">
      <dsp:nvSpPr>
        <dsp:cNvPr id="0" name=""/>
        <dsp:cNvSpPr/>
      </dsp:nvSpPr>
      <dsp:spPr>
        <a:xfrm>
          <a:off x="2329247" y="65817"/>
          <a:ext cx="2914709" cy="1637665"/>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Font typeface="Arial" panose="020B0604020202020204" pitchFamily="34" charset="0"/>
            <a:buNone/>
          </a:pPr>
          <a:r>
            <a:rPr lang="en-US" sz="1300" b="1" kern="1200" noProof="0" dirty="0"/>
            <a:t>Key activities</a:t>
          </a:r>
        </a:p>
        <a:p>
          <a:pPr marL="0" lvl="0" indent="0" algn="l" defTabSz="577850">
            <a:lnSpc>
              <a:spcPct val="90000"/>
            </a:lnSpc>
            <a:spcBef>
              <a:spcPct val="0"/>
            </a:spcBef>
            <a:spcAft>
              <a:spcPct val="35000"/>
            </a:spcAft>
            <a:buFont typeface="Arial" panose="020B0604020202020204" pitchFamily="34" charset="0"/>
            <a:buNone/>
          </a:pPr>
          <a:r>
            <a:rPr lang="en-US" sz="1300" kern="1200" noProof="0" dirty="0"/>
            <a:t>Marketing </a:t>
          </a:r>
        </a:p>
        <a:p>
          <a:pPr marL="0" lvl="0" indent="0" algn="l" defTabSz="577850">
            <a:lnSpc>
              <a:spcPct val="90000"/>
            </a:lnSpc>
            <a:spcBef>
              <a:spcPct val="0"/>
            </a:spcBef>
            <a:spcAft>
              <a:spcPct val="35000"/>
            </a:spcAft>
            <a:buFont typeface="Arial" panose="020B0604020202020204" pitchFamily="34" charset="0"/>
            <a:buNone/>
          </a:pPr>
          <a:r>
            <a:rPr lang="en-US" sz="1300" kern="1200" noProof="0" dirty="0"/>
            <a:t>Content management</a:t>
          </a:r>
        </a:p>
        <a:p>
          <a:pPr marL="0" lvl="0" indent="0" algn="l" defTabSz="577850">
            <a:lnSpc>
              <a:spcPct val="90000"/>
            </a:lnSpc>
            <a:spcBef>
              <a:spcPct val="0"/>
            </a:spcBef>
            <a:spcAft>
              <a:spcPct val="35000"/>
            </a:spcAft>
            <a:buFont typeface="Arial" panose="020B0604020202020204" pitchFamily="34" charset="0"/>
            <a:buNone/>
          </a:pPr>
          <a:r>
            <a:rPr lang="en-US" sz="1300" kern="1200" noProof="0" dirty="0"/>
            <a:t>Software </a:t>
          </a:r>
          <a:r>
            <a:rPr lang="nl-NL" sz="1300" kern="1200" noProof="0" dirty="0"/>
            <a:t>en</a:t>
          </a:r>
          <a:r>
            <a:rPr lang="en-US" sz="1300" kern="1200" noProof="0" dirty="0"/>
            <a:t> web development</a:t>
          </a:r>
        </a:p>
        <a:p>
          <a:pPr marL="0" lvl="0" indent="0" algn="l" defTabSz="577850">
            <a:lnSpc>
              <a:spcPct val="90000"/>
            </a:lnSpc>
            <a:spcBef>
              <a:spcPct val="0"/>
            </a:spcBef>
            <a:spcAft>
              <a:spcPct val="35000"/>
            </a:spcAft>
            <a:buFont typeface="Arial" panose="020B0604020202020204" pitchFamily="34" charset="0"/>
            <a:buNone/>
          </a:pPr>
          <a:r>
            <a:rPr lang="en-US" sz="1300" kern="1200" noProof="0" dirty="0"/>
            <a:t>Designing</a:t>
          </a:r>
        </a:p>
        <a:p>
          <a:pPr marL="0" lvl="0" indent="0" algn="l" defTabSz="577850">
            <a:lnSpc>
              <a:spcPct val="90000"/>
            </a:lnSpc>
            <a:spcBef>
              <a:spcPct val="0"/>
            </a:spcBef>
            <a:spcAft>
              <a:spcPct val="35000"/>
            </a:spcAft>
            <a:buFont typeface="Arial" panose="020B0604020202020204" pitchFamily="34" charset="0"/>
            <a:buNone/>
          </a:pPr>
          <a:r>
            <a:rPr lang="en-US" sz="1300" kern="1200" noProof="0" dirty="0"/>
            <a:t>Content acquisition  </a:t>
          </a:r>
        </a:p>
      </dsp:txBody>
      <dsp:txXfrm>
        <a:off x="2377213" y="113783"/>
        <a:ext cx="2818777" cy="1541733"/>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dirty="0"/>
          </a:p>
        </p:txBody>
      </p:sp>
      <p:sp>
        <p:nvSpPr>
          <p:cNvPr id="3" name="Tijdelijke aanduiding voor datum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DD956F5-5EC4-4266-AF15-1AD488C7187D}" type="datetimeFigureOut">
              <a:rPr lang="nl-NL" smtClean="0"/>
              <a:t>1-6-2017</a:t>
            </a:fld>
            <a:endParaRPr lang="nl-NL" dirty="0"/>
          </a:p>
        </p:txBody>
      </p:sp>
      <p:sp>
        <p:nvSpPr>
          <p:cNvPr id="4" name="Tijdelijke aanduiding voor voettekst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dirty="0"/>
          </a:p>
        </p:txBody>
      </p:sp>
      <p:sp>
        <p:nvSpPr>
          <p:cNvPr id="5" name="Tijdelijke aanduiding voor dianumm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46B664D-5778-4141-BA58-1AF47BD5946D}" type="slidenum">
              <a:rPr lang="nl-NL" smtClean="0"/>
              <a:t>‹nr.›</a:t>
            </a:fld>
            <a:endParaRPr lang="nl-NL" dirty="0"/>
          </a:p>
        </p:txBody>
      </p:sp>
    </p:spTree>
    <p:extLst>
      <p:ext uri="{BB962C8B-B14F-4D97-AF65-F5344CB8AC3E}">
        <p14:creationId xmlns:p14="http://schemas.microsoft.com/office/powerpoint/2010/main" val="4153341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1B0F1D-1E2B-446F-9D8E-3C1799A645EF}" type="datetimeFigureOut">
              <a:rPr lang="nl-NL" smtClean="0"/>
              <a:t>1-6-2017</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A55C40-5C92-43C7-959B-03086BC8BBE3}" type="slidenum">
              <a:rPr lang="nl-NL" smtClean="0"/>
              <a:t>‹nr.›</a:t>
            </a:fld>
            <a:endParaRPr lang="nl-NL"/>
          </a:p>
        </p:txBody>
      </p:sp>
    </p:spTree>
    <p:extLst>
      <p:ext uri="{BB962C8B-B14F-4D97-AF65-F5344CB8AC3E}">
        <p14:creationId xmlns:p14="http://schemas.microsoft.com/office/powerpoint/2010/main" val="20841574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hyperlink" Target="http://www.google.com/" TargetMode="External"/><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nl-NL"/>
              <a:t>Klik om de stijl te bewerken</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a:t>Klik om de ondertitelstijl van het model te bewerken</a:t>
            </a:r>
            <a:endParaRPr lang="en-US" dirty="0"/>
          </a:p>
        </p:txBody>
      </p:sp>
      <p:sp>
        <p:nvSpPr>
          <p:cNvPr id="4" name="Date Placeholder 3"/>
          <p:cNvSpPr>
            <a:spLocks noGrp="1"/>
          </p:cNvSpPr>
          <p:nvPr>
            <p:ph type="dt" sz="half" idx="10"/>
          </p:nvPr>
        </p:nvSpPr>
        <p:spPr/>
        <p:txBody>
          <a:bodyPr/>
          <a:lstStyle/>
          <a:p>
            <a:fld id="{B04CF80A-4EC1-4475-A5B2-C4FAEB62A453}" type="datetimeFigureOut">
              <a:rPr lang="nl-NL" smtClean="0"/>
              <a:t>1-6-2017</a:t>
            </a:fld>
            <a:endParaRPr lang="nl-NL" dirty="0"/>
          </a:p>
        </p:txBody>
      </p:sp>
      <p:sp>
        <p:nvSpPr>
          <p:cNvPr id="5" name="Footer Placeholder 4"/>
          <p:cNvSpPr>
            <a:spLocks noGrp="1"/>
          </p:cNvSpPr>
          <p:nvPr>
            <p:ph type="ftr" sz="quarter" idx="11"/>
          </p:nvPr>
        </p:nvSpPr>
        <p:spPr/>
        <p:txBody>
          <a:bodyPr/>
          <a:lstStyle/>
          <a:p>
            <a:endParaRPr lang="nl-NL" dirty="0"/>
          </a:p>
        </p:txBody>
      </p:sp>
      <p:sp>
        <p:nvSpPr>
          <p:cNvPr id="6" name="Slide Number Placeholder 5"/>
          <p:cNvSpPr>
            <a:spLocks noGrp="1"/>
          </p:cNvSpPr>
          <p:nvPr>
            <p:ph type="sldNum" sz="quarter" idx="12"/>
          </p:nvPr>
        </p:nvSpPr>
        <p:spPr/>
        <p:txBody>
          <a:bodyPr/>
          <a:lstStyle/>
          <a:p>
            <a:fld id="{D1CB2FD4-2852-4517-9AB1-387A0DC63CE3}" type="slidenum">
              <a:rPr lang="nl-NL" smtClean="0"/>
              <a:t>‹nr.›</a:t>
            </a:fld>
            <a:endParaRPr lang="nl-NL" dirty="0"/>
          </a:p>
        </p:txBody>
      </p:sp>
      <p:pic>
        <p:nvPicPr>
          <p:cNvPr id="8" name="Afbeelding 7" descr="Afbeelding met object, ding&#10;&#10;Beschrijving is gegenereerd met hoge betrouwbaarheid"/>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122598"/>
            <a:ext cx="735402" cy="735402"/>
          </a:xfrm>
          <a:prstGeom prst="rect">
            <a:avLst/>
          </a:prstGeom>
        </p:spPr>
      </p:pic>
    </p:spTree>
    <p:extLst>
      <p:ext uri="{BB962C8B-B14F-4D97-AF65-F5344CB8AC3E}">
        <p14:creationId xmlns:p14="http://schemas.microsoft.com/office/powerpoint/2010/main" val="15617343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sche 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nl-NL"/>
              <a:t>Klik om de stijl te bewerken</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nl-NL"/>
              <a:t>Klik op het pictogram als u een afbeelding wilt toevoegen</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Tekststijl van het model bewerken</a:t>
            </a:r>
          </a:p>
        </p:txBody>
      </p:sp>
      <p:sp>
        <p:nvSpPr>
          <p:cNvPr id="5" name="Date Placeholder 4"/>
          <p:cNvSpPr>
            <a:spLocks noGrp="1"/>
          </p:cNvSpPr>
          <p:nvPr>
            <p:ph type="dt" sz="half" idx="10"/>
          </p:nvPr>
        </p:nvSpPr>
        <p:spPr/>
        <p:txBody>
          <a:bodyPr/>
          <a:lstStyle/>
          <a:p>
            <a:fld id="{B04CF80A-4EC1-4475-A5B2-C4FAEB62A453}" type="datetimeFigureOut">
              <a:rPr lang="nl-NL" smtClean="0"/>
              <a:t>1-6-2017</a:t>
            </a:fld>
            <a:endParaRPr lang="nl-NL" dirty="0"/>
          </a:p>
        </p:txBody>
      </p:sp>
      <p:sp>
        <p:nvSpPr>
          <p:cNvPr id="6" name="Footer Placeholder 5"/>
          <p:cNvSpPr>
            <a:spLocks noGrp="1"/>
          </p:cNvSpPr>
          <p:nvPr>
            <p:ph type="ftr" sz="quarter" idx="11"/>
          </p:nvPr>
        </p:nvSpPr>
        <p:spPr/>
        <p:txBody>
          <a:bodyPr/>
          <a:lstStyle/>
          <a:p>
            <a:endParaRPr lang="nl-NL" dirty="0"/>
          </a:p>
        </p:txBody>
      </p:sp>
      <p:sp>
        <p:nvSpPr>
          <p:cNvPr id="7" name="Slide Number Placeholder 6"/>
          <p:cNvSpPr>
            <a:spLocks noGrp="1"/>
          </p:cNvSpPr>
          <p:nvPr>
            <p:ph type="sldNum" sz="quarter" idx="12"/>
          </p:nvPr>
        </p:nvSpPr>
        <p:spPr/>
        <p:txBody>
          <a:bodyPr/>
          <a:lstStyle/>
          <a:p>
            <a:fld id="{D1CB2FD4-2852-4517-9AB1-387A0DC63CE3}" type="slidenum">
              <a:rPr lang="nl-NL" smtClean="0"/>
              <a:t>‹nr.›</a:t>
            </a:fld>
            <a:endParaRPr lang="nl-NL" dirty="0"/>
          </a:p>
        </p:txBody>
      </p:sp>
      <p:sp>
        <p:nvSpPr>
          <p:cNvPr id="8" name="Date Placeholder 3"/>
          <p:cNvSpPr txBox="1">
            <a:spLocks/>
          </p:cNvSpPr>
          <p:nvPr userDrawn="1"/>
        </p:nvSpPr>
        <p:spPr>
          <a:xfrm>
            <a:off x="10710145" y="6406487"/>
            <a:ext cx="1343706" cy="365125"/>
          </a:xfrm>
          <a:prstGeom prst="rect">
            <a:avLst/>
          </a:prstGeom>
        </p:spPr>
        <p:txBody>
          <a:bodyPr vert="horz" lIns="91440" tIns="45720" rIns="91440" bIns="45720" rtlCol="0" anchor="b"/>
          <a:lstStyle>
            <a:defPPr>
              <a:defRPr lang="en-US"/>
            </a:defPPr>
            <a:lvl1pPr marL="0" algn="r" defTabSz="457200" rtl="0" eaLnBrk="1" latinLnBrk="0" hangingPunct="1">
              <a:defRPr sz="1000" b="0" kern="1200">
                <a:solidFill>
                  <a:srgbClr val="24CAB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nl-NL" dirty="0"/>
              <a:t>sport-pad.nl</a:t>
            </a:r>
          </a:p>
        </p:txBody>
      </p:sp>
      <p:pic>
        <p:nvPicPr>
          <p:cNvPr id="9" name="Afbeelding 8" descr="Afbeelding met object, ding&#10;&#10;Beschrijving is gegenereerd met hoge betrouwbaarheid"/>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122598"/>
            <a:ext cx="735402" cy="735402"/>
          </a:xfrm>
          <a:prstGeom prst="rect">
            <a:avLst/>
          </a:prstGeom>
        </p:spPr>
      </p:pic>
    </p:spTree>
    <p:extLst>
      <p:ext uri="{BB962C8B-B14F-4D97-AF65-F5344CB8AC3E}">
        <p14:creationId xmlns:p14="http://schemas.microsoft.com/office/powerpoint/2010/main" val="6026665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eraat met bijschrift">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nl-NL"/>
              <a:t>Klik om de stijl te bewerken</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a:t>Tekststijl van het model bewerken</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nl-NL"/>
              <a:t>Tekststijl van het model bewerken</a:t>
            </a:r>
          </a:p>
        </p:txBody>
      </p:sp>
      <p:sp>
        <p:nvSpPr>
          <p:cNvPr id="4" name="Date Placeholder 3"/>
          <p:cNvSpPr>
            <a:spLocks noGrp="1"/>
          </p:cNvSpPr>
          <p:nvPr>
            <p:ph type="dt" sz="half" idx="10"/>
          </p:nvPr>
        </p:nvSpPr>
        <p:spPr/>
        <p:txBody>
          <a:bodyPr/>
          <a:lstStyle/>
          <a:p>
            <a:fld id="{B04CF80A-4EC1-4475-A5B2-C4FAEB62A453}" type="datetimeFigureOut">
              <a:rPr lang="nl-NL" smtClean="0"/>
              <a:t>1-6-2017</a:t>
            </a:fld>
            <a:endParaRPr lang="nl-NL" dirty="0"/>
          </a:p>
        </p:txBody>
      </p:sp>
      <p:sp>
        <p:nvSpPr>
          <p:cNvPr id="5" name="Footer Placeholder 4"/>
          <p:cNvSpPr>
            <a:spLocks noGrp="1"/>
          </p:cNvSpPr>
          <p:nvPr>
            <p:ph type="ftr" sz="quarter" idx="11"/>
          </p:nvPr>
        </p:nvSpPr>
        <p:spPr/>
        <p:txBody>
          <a:bodyPr/>
          <a:lstStyle/>
          <a:p>
            <a:endParaRPr lang="nl-NL" dirty="0"/>
          </a:p>
        </p:txBody>
      </p:sp>
      <p:sp>
        <p:nvSpPr>
          <p:cNvPr id="6" name="Slide Number Placeholder 5"/>
          <p:cNvSpPr>
            <a:spLocks noGrp="1"/>
          </p:cNvSpPr>
          <p:nvPr>
            <p:ph type="sldNum" sz="quarter" idx="12"/>
          </p:nvPr>
        </p:nvSpPr>
        <p:spPr/>
        <p:txBody>
          <a:bodyPr/>
          <a:lstStyle/>
          <a:p>
            <a:fld id="{D1CB2FD4-2852-4517-9AB1-387A0DC63CE3}" type="slidenum">
              <a:rPr lang="nl-NL" smtClean="0"/>
              <a:t>‹nr.›</a:t>
            </a:fld>
            <a:endParaRPr lang="nl-NL" dirty="0"/>
          </a:p>
        </p:txBody>
      </p:sp>
      <p:sp>
        <p:nvSpPr>
          <p:cNvPr id="10" name="Date Placeholder 3"/>
          <p:cNvSpPr txBox="1">
            <a:spLocks/>
          </p:cNvSpPr>
          <p:nvPr userDrawn="1"/>
        </p:nvSpPr>
        <p:spPr>
          <a:xfrm>
            <a:off x="10710145" y="6406487"/>
            <a:ext cx="1343706" cy="365125"/>
          </a:xfrm>
          <a:prstGeom prst="rect">
            <a:avLst/>
          </a:prstGeom>
        </p:spPr>
        <p:txBody>
          <a:bodyPr vert="horz" lIns="91440" tIns="45720" rIns="91440" bIns="45720" rtlCol="0" anchor="b"/>
          <a:lstStyle>
            <a:defPPr>
              <a:defRPr lang="en-US"/>
            </a:defPPr>
            <a:lvl1pPr marL="0" algn="r" defTabSz="457200" rtl="0" eaLnBrk="1" latinLnBrk="0" hangingPunct="1">
              <a:defRPr sz="1000" b="0" kern="1200">
                <a:solidFill>
                  <a:srgbClr val="24CAB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nl-NL" dirty="0"/>
              <a:t>sport-pad.nl</a:t>
            </a:r>
          </a:p>
        </p:txBody>
      </p:sp>
      <p:pic>
        <p:nvPicPr>
          <p:cNvPr id="11" name="Afbeelding 10" descr="Afbeelding met object, ding&#10;&#10;Beschrijving is gegenereerd met hoge betrouwbaarheid"/>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122598"/>
            <a:ext cx="735402" cy="735402"/>
          </a:xfrm>
          <a:prstGeom prst="rect">
            <a:avLst/>
          </a:prstGeom>
        </p:spPr>
      </p:pic>
      <p:sp>
        <p:nvSpPr>
          <p:cNvPr id="12" name="Rechthoek: afgeronde hoeken 11">
            <a:hlinkClick r:id="rId3"/>
          </p:cNvPr>
          <p:cNvSpPr/>
          <p:nvPr userDrawn="1"/>
        </p:nvSpPr>
        <p:spPr>
          <a:xfrm>
            <a:off x="-32349" y="6041362"/>
            <a:ext cx="767751" cy="816638"/>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32796684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amkaartje">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nl-NL"/>
              <a:t>Klik om de stijl te bewerken</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nl-NL"/>
              <a:t>Tekststijl van het model bewerken</a:t>
            </a:r>
          </a:p>
        </p:txBody>
      </p:sp>
      <p:sp>
        <p:nvSpPr>
          <p:cNvPr id="2" name="Date Placeholder 1"/>
          <p:cNvSpPr>
            <a:spLocks noGrp="1"/>
          </p:cNvSpPr>
          <p:nvPr>
            <p:ph type="dt" sz="half" idx="10"/>
          </p:nvPr>
        </p:nvSpPr>
        <p:spPr/>
        <p:txBody>
          <a:bodyPr/>
          <a:lstStyle/>
          <a:p>
            <a:fld id="{B04CF80A-4EC1-4475-A5B2-C4FAEB62A453}" type="datetimeFigureOut">
              <a:rPr lang="nl-NL" smtClean="0"/>
              <a:t>1-6-2017</a:t>
            </a:fld>
            <a:endParaRPr lang="nl-NL" dirty="0"/>
          </a:p>
        </p:txBody>
      </p:sp>
      <p:sp>
        <p:nvSpPr>
          <p:cNvPr id="3" name="Footer Placeholder 2"/>
          <p:cNvSpPr>
            <a:spLocks noGrp="1"/>
          </p:cNvSpPr>
          <p:nvPr>
            <p:ph type="ftr" sz="quarter" idx="11"/>
          </p:nvPr>
        </p:nvSpPr>
        <p:spPr/>
        <p:txBody>
          <a:bodyPr/>
          <a:lstStyle/>
          <a:p>
            <a:endParaRPr lang="nl-NL" dirty="0"/>
          </a:p>
        </p:txBody>
      </p:sp>
      <p:sp>
        <p:nvSpPr>
          <p:cNvPr id="4" name="Slide Number Placeholder 3"/>
          <p:cNvSpPr>
            <a:spLocks noGrp="1"/>
          </p:cNvSpPr>
          <p:nvPr>
            <p:ph type="sldNum" sz="quarter" idx="12"/>
          </p:nvPr>
        </p:nvSpPr>
        <p:spPr/>
        <p:txBody>
          <a:bodyPr/>
          <a:lstStyle/>
          <a:p>
            <a:fld id="{D1CB2FD4-2852-4517-9AB1-387A0DC63CE3}" type="slidenum">
              <a:rPr lang="nl-NL" smtClean="0"/>
              <a:t>‹nr.›</a:t>
            </a:fld>
            <a:endParaRPr lang="nl-NL" dirty="0"/>
          </a:p>
        </p:txBody>
      </p:sp>
      <p:sp>
        <p:nvSpPr>
          <p:cNvPr id="8" name="Date Placeholder 3"/>
          <p:cNvSpPr txBox="1">
            <a:spLocks/>
          </p:cNvSpPr>
          <p:nvPr userDrawn="1"/>
        </p:nvSpPr>
        <p:spPr>
          <a:xfrm>
            <a:off x="10710145" y="6406487"/>
            <a:ext cx="1343706" cy="365125"/>
          </a:xfrm>
          <a:prstGeom prst="rect">
            <a:avLst/>
          </a:prstGeom>
        </p:spPr>
        <p:txBody>
          <a:bodyPr vert="horz" lIns="91440" tIns="45720" rIns="91440" bIns="45720" rtlCol="0" anchor="b"/>
          <a:lstStyle>
            <a:defPPr>
              <a:defRPr lang="en-US"/>
            </a:defPPr>
            <a:lvl1pPr marL="0" algn="r" defTabSz="457200" rtl="0" eaLnBrk="1" latinLnBrk="0" hangingPunct="1">
              <a:defRPr sz="1000" b="0" kern="1200">
                <a:solidFill>
                  <a:srgbClr val="24CAB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nl-NL" dirty="0"/>
              <a:t>sport-pad.nl</a:t>
            </a:r>
          </a:p>
        </p:txBody>
      </p:sp>
      <p:pic>
        <p:nvPicPr>
          <p:cNvPr id="10" name="Afbeelding 9" descr="Afbeelding met object, ding&#10;&#10;Beschrijving is gegenereerd met hoge betrouwbaarheid"/>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122598"/>
            <a:ext cx="735402" cy="735402"/>
          </a:xfrm>
          <a:prstGeom prst="rect">
            <a:avLst/>
          </a:prstGeom>
        </p:spPr>
      </p:pic>
    </p:spTree>
    <p:extLst>
      <p:ext uri="{BB962C8B-B14F-4D97-AF65-F5344CB8AC3E}">
        <p14:creationId xmlns:p14="http://schemas.microsoft.com/office/powerpoint/2010/main" val="33916736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nl-NL"/>
              <a:t>Klik om de stijl te bewerken</a:t>
            </a:r>
            <a:endParaRPr lang="en-US" dirty="0"/>
          </a:p>
        </p:txBody>
      </p:sp>
      <p:sp>
        <p:nvSpPr>
          <p:cNvPr id="3" name="Vertical Text Placeholder 2"/>
          <p:cNvSpPr>
            <a:spLocks noGrp="1"/>
          </p:cNvSpPr>
          <p:nvPr>
            <p:ph type="body" orient="vert" idx="1"/>
          </p:nvPr>
        </p:nvSpPr>
        <p:spPr/>
        <p:txBody>
          <a:bodyPr vert="eaVert" ancho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B04CF80A-4EC1-4475-A5B2-C4FAEB62A453}" type="datetimeFigureOut">
              <a:rPr lang="nl-NL" smtClean="0"/>
              <a:t>1-6-2017</a:t>
            </a:fld>
            <a:endParaRPr lang="nl-NL" dirty="0"/>
          </a:p>
        </p:txBody>
      </p:sp>
      <p:sp>
        <p:nvSpPr>
          <p:cNvPr id="5" name="Footer Placeholder 4"/>
          <p:cNvSpPr>
            <a:spLocks noGrp="1"/>
          </p:cNvSpPr>
          <p:nvPr>
            <p:ph type="ftr" sz="quarter" idx="11"/>
          </p:nvPr>
        </p:nvSpPr>
        <p:spPr/>
        <p:txBody>
          <a:bodyPr/>
          <a:lstStyle/>
          <a:p>
            <a:endParaRPr lang="nl-NL" dirty="0"/>
          </a:p>
        </p:txBody>
      </p:sp>
      <p:sp>
        <p:nvSpPr>
          <p:cNvPr id="6" name="Slide Number Placeholder 5"/>
          <p:cNvSpPr>
            <a:spLocks noGrp="1"/>
          </p:cNvSpPr>
          <p:nvPr>
            <p:ph type="sldNum" sz="quarter" idx="12"/>
          </p:nvPr>
        </p:nvSpPr>
        <p:spPr/>
        <p:txBody>
          <a:bodyPr/>
          <a:lstStyle/>
          <a:p>
            <a:fld id="{D1CB2FD4-2852-4517-9AB1-387A0DC63CE3}" type="slidenum">
              <a:rPr lang="nl-NL" smtClean="0"/>
              <a:t>‹nr.›</a:t>
            </a:fld>
            <a:endParaRPr lang="nl-NL" dirty="0"/>
          </a:p>
        </p:txBody>
      </p:sp>
      <p:sp>
        <p:nvSpPr>
          <p:cNvPr id="8" name="Date Placeholder 3"/>
          <p:cNvSpPr txBox="1">
            <a:spLocks/>
          </p:cNvSpPr>
          <p:nvPr userDrawn="1"/>
        </p:nvSpPr>
        <p:spPr>
          <a:xfrm>
            <a:off x="10710145" y="6406487"/>
            <a:ext cx="1343706" cy="365125"/>
          </a:xfrm>
          <a:prstGeom prst="rect">
            <a:avLst/>
          </a:prstGeom>
        </p:spPr>
        <p:txBody>
          <a:bodyPr vert="horz" lIns="91440" tIns="45720" rIns="91440" bIns="45720" rtlCol="0" anchor="b"/>
          <a:lstStyle>
            <a:defPPr>
              <a:defRPr lang="en-US"/>
            </a:defPPr>
            <a:lvl1pPr marL="0" algn="r" defTabSz="457200" rtl="0" eaLnBrk="1" latinLnBrk="0" hangingPunct="1">
              <a:defRPr sz="1000" b="0" kern="1200">
                <a:solidFill>
                  <a:srgbClr val="24CAB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nl-NL" dirty="0"/>
              <a:t>sport-pad.nl</a:t>
            </a:r>
          </a:p>
        </p:txBody>
      </p:sp>
      <p:pic>
        <p:nvPicPr>
          <p:cNvPr id="9" name="Afbeelding 8" descr="Afbeelding met object, ding&#10;&#10;Beschrijving is gegenereerd met hoge betrouwbaarheid"/>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122598"/>
            <a:ext cx="735402" cy="735402"/>
          </a:xfrm>
          <a:prstGeom prst="rect">
            <a:avLst/>
          </a:prstGeom>
        </p:spPr>
      </p:pic>
    </p:spTree>
    <p:extLst>
      <p:ext uri="{BB962C8B-B14F-4D97-AF65-F5344CB8AC3E}">
        <p14:creationId xmlns:p14="http://schemas.microsoft.com/office/powerpoint/2010/main" val="39495520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nl-NL"/>
              <a:t>Klik om de stijl te bewerken</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B04CF80A-4EC1-4475-A5B2-C4FAEB62A453}" type="datetimeFigureOut">
              <a:rPr lang="nl-NL" smtClean="0"/>
              <a:t>1-6-2017</a:t>
            </a:fld>
            <a:endParaRPr lang="nl-NL" dirty="0"/>
          </a:p>
        </p:txBody>
      </p:sp>
      <p:sp>
        <p:nvSpPr>
          <p:cNvPr id="5" name="Footer Placeholder 4"/>
          <p:cNvSpPr>
            <a:spLocks noGrp="1"/>
          </p:cNvSpPr>
          <p:nvPr>
            <p:ph type="ftr" sz="quarter" idx="11"/>
          </p:nvPr>
        </p:nvSpPr>
        <p:spPr/>
        <p:txBody>
          <a:bodyPr/>
          <a:lstStyle/>
          <a:p>
            <a:endParaRPr lang="nl-NL" dirty="0"/>
          </a:p>
        </p:txBody>
      </p:sp>
      <p:sp>
        <p:nvSpPr>
          <p:cNvPr id="6" name="Slide Number Placeholder 5"/>
          <p:cNvSpPr>
            <a:spLocks noGrp="1"/>
          </p:cNvSpPr>
          <p:nvPr>
            <p:ph type="sldNum" sz="quarter" idx="12"/>
          </p:nvPr>
        </p:nvSpPr>
        <p:spPr/>
        <p:txBody>
          <a:bodyPr/>
          <a:lstStyle/>
          <a:p>
            <a:fld id="{D1CB2FD4-2852-4517-9AB1-387A0DC63CE3}" type="slidenum">
              <a:rPr lang="nl-NL" smtClean="0"/>
              <a:t>‹nr.›</a:t>
            </a:fld>
            <a:endParaRPr lang="nl-NL" dirty="0"/>
          </a:p>
        </p:txBody>
      </p:sp>
      <p:sp>
        <p:nvSpPr>
          <p:cNvPr id="8" name="Date Placeholder 3"/>
          <p:cNvSpPr txBox="1">
            <a:spLocks/>
          </p:cNvSpPr>
          <p:nvPr userDrawn="1"/>
        </p:nvSpPr>
        <p:spPr>
          <a:xfrm>
            <a:off x="10710145" y="6406487"/>
            <a:ext cx="1343706" cy="365125"/>
          </a:xfrm>
          <a:prstGeom prst="rect">
            <a:avLst/>
          </a:prstGeom>
        </p:spPr>
        <p:txBody>
          <a:bodyPr vert="horz" lIns="91440" tIns="45720" rIns="91440" bIns="45720" rtlCol="0" anchor="b"/>
          <a:lstStyle>
            <a:defPPr>
              <a:defRPr lang="en-US"/>
            </a:defPPr>
            <a:lvl1pPr marL="0" algn="r" defTabSz="457200" rtl="0" eaLnBrk="1" latinLnBrk="0" hangingPunct="1">
              <a:defRPr sz="1000" b="0" kern="1200">
                <a:solidFill>
                  <a:srgbClr val="24CAB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nl-NL" dirty="0"/>
              <a:t>sport-pad.nl</a:t>
            </a:r>
          </a:p>
        </p:txBody>
      </p:sp>
      <p:pic>
        <p:nvPicPr>
          <p:cNvPr id="9" name="Afbeelding 8" descr="Afbeelding met object, ding&#10;&#10;Beschrijving is gegenereerd met hoge betrouwbaarheid"/>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122598"/>
            <a:ext cx="735402" cy="735402"/>
          </a:xfrm>
          <a:prstGeom prst="rect">
            <a:avLst/>
          </a:prstGeom>
        </p:spPr>
      </p:pic>
    </p:spTree>
    <p:extLst>
      <p:ext uri="{BB962C8B-B14F-4D97-AF65-F5344CB8AC3E}">
        <p14:creationId xmlns:p14="http://schemas.microsoft.com/office/powerpoint/2010/main" val="26067958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4CF80A-4EC1-4475-A5B2-C4FAEB62A453}" type="datetimeFigureOut">
              <a:rPr lang="nl-NL" smtClean="0"/>
              <a:t>1-6-2017</a:t>
            </a:fld>
            <a:endParaRPr lang="nl-NL" dirty="0"/>
          </a:p>
        </p:txBody>
      </p:sp>
      <p:sp>
        <p:nvSpPr>
          <p:cNvPr id="3" name="Footer Placeholder 2"/>
          <p:cNvSpPr>
            <a:spLocks noGrp="1"/>
          </p:cNvSpPr>
          <p:nvPr>
            <p:ph type="ftr" sz="quarter" idx="11"/>
          </p:nvPr>
        </p:nvSpPr>
        <p:spPr/>
        <p:txBody>
          <a:bodyPr/>
          <a:lstStyle/>
          <a:p>
            <a:endParaRPr lang="nl-NL" dirty="0"/>
          </a:p>
        </p:txBody>
      </p:sp>
      <p:sp>
        <p:nvSpPr>
          <p:cNvPr id="4" name="Slide Number Placeholder 3"/>
          <p:cNvSpPr>
            <a:spLocks noGrp="1"/>
          </p:cNvSpPr>
          <p:nvPr>
            <p:ph type="sldNum" sz="quarter" idx="12"/>
          </p:nvPr>
        </p:nvSpPr>
        <p:spPr/>
        <p:txBody>
          <a:bodyPr/>
          <a:lstStyle/>
          <a:p>
            <a:fld id="{D1CB2FD4-2852-4517-9AB1-387A0DC63CE3}" type="slidenum">
              <a:rPr lang="nl-NL" smtClean="0"/>
              <a:t>‹nr.›</a:t>
            </a:fld>
            <a:endParaRPr lang="nl-NL" dirty="0"/>
          </a:p>
        </p:txBody>
      </p:sp>
      <p:sp>
        <p:nvSpPr>
          <p:cNvPr id="5" name="Date Placeholder 3"/>
          <p:cNvSpPr txBox="1">
            <a:spLocks/>
          </p:cNvSpPr>
          <p:nvPr userDrawn="1"/>
        </p:nvSpPr>
        <p:spPr>
          <a:xfrm>
            <a:off x="10710145" y="6406487"/>
            <a:ext cx="1343706" cy="365125"/>
          </a:xfrm>
          <a:prstGeom prst="rect">
            <a:avLst/>
          </a:prstGeom>
        </p:spPr>
        <p:txBody>
          <a:bodyPr vert="horz" lIns="91440" tIns="45720" rIns="91440" bIns="45720" rtlCol="0" anchor="b"/>
          <a:lstStyle>
            <a:defPPr>
              <a:defRPr lang="en-US"/>
            </a:defPPr>
            <a:lvl1pPr marL="0" algn="r" defTabSz="457200" rtl="0" eaLnBrk="1" latinLnBrk="0" hangingPunct="1">
              <a:defRPr sz="1000" b="0" kern="1200">
                <a:solidFill>
                  <a:srgbClr val="24CAB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nl-NL" dirty="0"/>
              <a:t>sport-pad.nl</a:t>
            </a:r>
          </a:p>
        </p:txBody>
      </p:sp>
      <p:sp>
        <p:nvSpPr>
          <p:cNvPr id="6" name="Subtitle 2"/>
          <p:cNvSpPr>
            <a:spLocks noGrp="1"/>
          </p:cNvSpPr>
          <p:nvPr>
            <p:ph type="subTitle" idx="1"/>
          </p:nvPr>
        </p:nvSpPr>
        <p:spPr>
          <a:xfrm>
            <a:off x="810001" y="2311462"/>
            <a:ext cx="10572000" cy="3404359"/>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dirty="0"/>
              <a:t>Klik om de ondertitelstijl van het model te bewerken</a:t>
            </a:r>
            <a:endParaRPr lang="en-US" dirty="0"/>
          </a:p>
        </p:txBody>
      </p:sp>
      <p:sp>
        <p:nvSpPr>
          <p:cNvPr id="7" name="Title 1"/>
          <p:cNvSpPr>
            <a:spLocks noGrp="1"/>
          </p:cNvSpPr>
          <p:nvPr>
            <p:ph type="title"/>
          </p:nvPr>
        </p:nvSpPr>
        <p:spPr>
          <a:xfrm>
            <a:off x="810000" y="447188"/>
            <a:ext cx="10571998" cy="970450"/>
          </a:xfrm>
        </p:spPr>
        <p:txBody>
          <a:bodyPr/>
          <a:lstStyle/>
          <a:p>
            <a:r>
              <a:rPr lang="nl-NL"/>
              <a:t>Klik om de stijl te bewerken</a:t>
            </a:r>
            <a:endParaRPr lang="en-US" dirty="0"/>
          </a:p>
        </p:txBody>
      </p:sp>
      <p:pic>
        <p:nvPicPr>
          <p:cNvPr id="8" name="Afbeelding 7" descr="Afbeelding met object, ding&#10;&#10;Beschrijving is gegenereerd met hoge betrouwbaarheid"/>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122598"/>
            <a:ext cx="735402" cy="735402"/>
          </a:xfrm>
          <a:prstGeom prst="rect">
            <a:avLst/>
          </a:prstGeom>
        </p:spPr>
      </p:pic>
      <p:sp>
        <p:nvSpPr>
          <p:cNvPr id="9" name="Rechthoek: afgeronde hoeken 8"/>
          <p:cNvSpPr/>
          <p:nvPr userDrawn="1"/>
        </p:nvSpPr>
        <p:spPr>
          <a:xfrm>
            <a:off x="11179834" y="6494410"/>
            <a:ext cx="874017" cy="258669"/>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Tree>
    <p:extLst>
      <p:ext uri="{BB962C8B-B14F-4D97-AF65-F5344CB8AC3E}">
        <p14:creationId xmlns:p14="http://schemas.microsoft.com/office/powerpoint/2010/main" val="39151433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el en objec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nl-NL"/>
              <a:t>Klik om de stijl te bewerken</a:t>
            </a:r>
            <a:endParaRPr lang="en-US" dirty="0"/>
          </a:p>
        </p:txBody>
      </p:sp>
      <p:sp>
        <p:nvSpPr>
          <p:cNvPr id="4" name="Date Placeholder 3"/>
          <p:cNvSpPr>
            <a:spLocks noGrp="1"/>
          </p:cNvSpPr>
          <p:nvPr>
            <p:ph type="dt" sz="half" idx="10"/>
          </p:nvPr>
        </p:nvSpPr>
        <p:spPr>
          <a:xfrm>
            <a:off x="10710145" y="6406487"/>
            <a:ext cx="1343706" cy="365125"/>
          </a:xfrm>
        </p:spPr>
        <p:txBody>
          <a:bodyPr/>
          <a:lstStyle>
            <a:lvl1pPr>
              <a:defRPr sz="1000" b="0">
                <a:solidFill>
                  <a:srgbClr val="24CABF"/>
                </a:solidFill>
              </a:defRPr>
            </a:lvl1pPr>
          </a:lstStyle>
          <a:p>
            <a:r>
              <a:rPr lang="nl-NL" dirty="0"/>
              <a:t>sport-pad.nl</a:t>
            </a:r>
          </a:p>
        </p:txBody>
      </p:sp>
      <p:sp>
        <p:nvSpPr>
          <p:cNvPr id="9" name="Subtitle 2"/>
          <p:cNvSpPr>
            <a:spLocks noGrp="1"/>
          </p:cNvSpPr>
          <p:nvPr>
            <p:ph type="subTitle" idx="1"/>
          </p:nvPr>
        </p:nvSpPr>
        <p:spPr>
          <a:xfrm>
            <a:off x="810001" y="2311462"/>
            <a:ext cx="10572000" cy="3404359"/>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dirty="0"/>
              <a:t>Klik om de ondertitelstijl van het model te bewerken</a:t>
            </a:r>
            <a:endParaRPr lang="en-US" dirty="0"/>
          </a:p>
        </p:txBody>
      </p:sp>
      <p:pic>
        <p:nvPicPr>
          <p:cNvPr id="12" name="Afbeelding 11" descr="Afbeelding met object, ding&#10;&#10;Beschrijving is gegenereerd met hoge betrouwbaarheid"/>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122598"/>
            <a:ext cx="735402" cy="735402"/>
          </a:xfrm>
          <a:prstGeom prst="rect">
            <a:avLst/>
          </a:prstGeom>
        </p:spPr>
      </p:pic>
    </p:spTree>
    <p:extLst>
      <p:ext uri="{BB962C8B-B14F-4D97-AF65-F5344CB8AC3E}">
        <p14:creationId xmlns:p14="http://schemas.microsoft.com/office/powerpoint/2010/main" val="31977969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nl-NL"/>
              <a:t>Klik om de stijl te bewerken</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r>
              <a:rPr lang="nl-NL"/>
              <a:t>sport-pad.nl</a:t>
            </a:r>
            <a:endParaRPr lang="nl-NL"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‹nr.›</a:t>
            </a:fld>
            <a:endParaRPr lang="en-US" dirty="0"/>
          </a:p>
        </p:txBody>
      </p:sp>
      <p:pic>
        <p:nvPicPr>
          <p:cNvPr id="8" name="Afbeelding 7" descr="Afbeelding met object, ding&#10;&#10;Beschrijving is gegenereerd met hoge betrouwbaarheid"/>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122598"/>
            <a:ext cx="735402" cy="735402"/>
          </a:xfrm>
          <a:prstGeom prst="rect">
            <a:avLst/>
          </a:prstGeom>
        </p:spPr>
      </p:pic>
    </p:spTree>
    <p:extLst>
      <p:ext uri="{BB962C8B-B14F-4D97-AF65-F5344CB8AC3E}">
        <p14:creationId xmlns:p14="http://schemas.microsoft.com/office/powerpoint/2010/main" val="2092677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nl-NL"/>
              <a:t>Klik om de stijl te bewerken</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a:t>Tekststijl van het model bewerken</a:t>
            </a:r>
          </a:p>
        </p:txBody>
      </p:sp>
      <p:sp>
        <p:nvSpPr>
          <p:cNvPr id="4" name="Date Placeholder 3"/>
          <p:cNvSpPr>
            <a:spLocks noGrp="1"/>
          </p:cNvSpPr>
          <p:nvPr>
            <p:ph type="dt" sz="half" idx="10"/>
          </p:nvPr>
        </p:nvSpPr>
        <p:spPr/>
        <p:txBody>
          <a:bodyPr/>
          <a:lstStyle/>
          <a:p>
            <a:fld id="{B04CF80A-4EC1-4475-A5B2-C4FAEB62A453}" type="datetimeFigureOut">
              <a:rPr lang="nl-NL" smtClean="0"/>
              <a:t>1-6-2017</a:t>
            </a:fld>
            <a:endParaRPr lang="nl-NL" dirty="0"/>
          </a:p>
        </p:txBody>
      </p:sp>
      <p:sp>
        <p:nvSpPr>
          <p:cNvPr id="5" name="Footer Placeholder 4"/>
          <p:cNvSpPr>
            <a:spLocks noGrp="1"/>
          </p:cNvSpPr>
          <p:nvPr>
            <p:ph type="ftr" sz="quarter" idx="11"/>
          </p:nvPr>
        </p:nvSpPr>
        <p:spPr/>
        <p:txBody>
          <a:bodyPr/>
          <a:lstStyle/>
          <a:p>
            <a:endParaRPr lang="nl-NL" dirty="0"/>
          </a:p>
        </p:txBody>
      </p:sp>
      <p:sp>
        <p:nvSpPr>
          <p:cNvPr id="6" name="Slide Number Placeholder 5"/>
          <p:cNvSpPr>
            <a:spLocks noGrp="1"/>
          </p:cNvSpPr>
          <p:nvPr>
            <p:ph type="sldNum" sz="quarter" idx="12"/>
          </p:nvPr>
        </p:nvSpPr>
        <p:spPr/>
        <p:txBody>
          <a:bodyPr/>
          <a:lstStyle/>
          <a:p>
            <a:fld id="{D1CB2FD4-2852-4517-9AB1-387A0DC63CE3}" type="slidenum">
              <a:rPr lang="nl-NL" smtClean="0"/>
              <a:t>‹nr.›</a:t>
            </a:fld>
            <a:endParaRPr lang="nl-NL" dirty="0"/>
          </a:p>
        </p:txBody>
      </p:sp>
      <p:sp>
        <p:nvSpPr>
          <p:cNvPr id="8" name="Date Placeholder 3"/>
          <p:cNvSpPr txBox="1">
            <a:spLocks/>
          </p:cNvSpPr>
          <p:nvPr userDrawn="1"/>
        </p:nvSpPr>
        <p:spPr>
          <a:xfrm>
            <a:off x="10710145" y="6406487"/>
            <a:ext cx="1343706" cy="365125"/>
          </a:xfrm>
          <a:prstGeom prst="rect">
            <a:avLst/>
          </a:prstGeom>
        </p:spPr>
        <p:txBody>
          <a:bodyPr vert="horz" lIns="91440" tIns="45720" rIns="91440" bIns="45720" rtlCol="0" anchor="b"/>
          <a:lstStyle>
            <a:defPPr>
              <a:defRPr lang="en-US"/>
            </a:defPPr>
            <a:lvl1pPr marL="0" algn="r" defTabSz="457200" rtl="0" eaLnBrk="1" latinLnBrk="0" hangingPunct="1">
              <a:defRPr sz="1000" b="0" kern="1200">
                <a:solidFill>
                  <a:srgbClr val="24CAB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nl-NL" dirty="0"/>
              <a:t>sport-pad.nl</a:t>
            </a:r>
          </a:p>
        </p:txBody>
      </p:sp>
      <p:pic>
        <p:nvPicPr>
          <p:cNvPr id="9" name="Afbeelding 8" descr="Afbeelding met object, ding&#10;&#10;Beschrijving is gegenereerd met hoge betrouwbaarheid"/>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122598"/>
            <a:ext cx="735402" cy="735402"/>
          </a:xfrm>
          <a:prstGeom prst="rect">
            <a:avLst/>
          </a:prstGeom>
        </p:spPr>
      </p:pic>
    </p:spTree>
    <p:extLst>
      <p:ext uri="{BB962C8B-B14F-4D97-AF65-F5344CB8AC3E}">
        <p14:creationId xmlns:p14="http://schemas.microsoft.com/office/powerpoint/2010/main" val="26895762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nl-NL"/>
              <a:t>Klik om de stijl te bewerken</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Date Placeholder 4"/>
          <p:cNvSpPr>
            <a:spLocks noGrp="1"/>
          </p:cNvSpPr>
          <p:nvPr>
            <p:ph type="dt" sz="half" idx="10"/>
          </p:nvPr>
        </p:nvSpPr>
        <p:spPr/>
        <p:txBody>
          <a:bodyPr/>
          <a:lstStyle/>
          <a:p>
            <a:fld id="{B04CF80A-4EC1-4475-A5B2-C4FAEB62A453}" type="datetimeFigureOut">
              <a:rPr lang="nl-NL" smtClean="0"/>
              <a:t>1-6-2017</a:t>
            </a:fld>
            <a:endParaRPr lang="nl-NL" dirty="0"/>
          </a:p>
        </p:txBody>
      </p:sp>
      <p:sp>
        <p:nvSpPr>
          <p:cNvPr id="6" name="Footer Placeholder 5"/>
          <p:cNvSpPr>
            <a:spLocks noGrp="1"/>
          </p:cNvSpPr>
          <p:nvPr>
            <p:ph type="ftr" sz="quarter" idx="11"/>
          </p:nvPr>
        </p:nvSpPr>
        <p:spPr/>
        <p:txBody>
          <a:bodyPr/>
          <a:lstStyle/>
          <a:p>
            <a:endParaRPr lang="nl-NL" dirty="0"/>
          </a:p>
        </p:txBody>
      </p:sp>
      <p:sp>
        <p:nvSpPr>
          <p:cNvPr id="7" name="Slide Number Placeholder 6"/>
          <p:cNvSpPr>
            <a:spLocks noGrp="1"/>
          </p:cNvSpPr>
          <p:nvPr>
            <p:ph type="sldNum" sz="quarter" idx="12"/>
          </p:nvPr>
        </p:nvSpPr>
        <p:spPr/>
        <p:txBody>
          <a:bodyPr/>
          <a:lstStyle/>
          <a:p>
            <a:fld id="{D1CB2FD4-2852-4517-9AB1-387A0DC63CE3}" type="slidenum">
              <a:rPr lang="nl-NL" smtClean="0"/>
              <a:t>‹nr.›</a:t>
            </a:fld>
            <a:endParaRPr lang="nl-NL" dirty="0"/>
          </a:p>
        </p:txBody>
      </p:sp>
      <p:sp>
        <p:nvSpPr>
          <p:cNvPr id="9" name="Date Placeholder 3"/>
          <p:cNvSpPr txBox="1">
            <a:spLocks/>
          </p:cNvSpPr>
          <p:nvPr userDrawn="1"/>
        </p:nvSpPr>
        <p:spPr>
          <a:xfrm>
            <a:off x="10710145" y="6406487"/>
            <a:ext cx="1343706" cy="365125"/>
          </a:xfrm>
          <a:prstGeom prst="rect">
            <a:avLst/>
          </a:prstGeom>
        </p:spPr>
        <p:txBody>
          <a:bodyPr vert="horz" lIns="91440" tIns="45720" rIns="91440" bIns="45720" rtlCol="0" anchor="b"/>
          <a:lstStyle>
            <a:defPPr>
              <a:defRPr lang="en-US"/>
            </a:defPPr>
            <a:lvl1pPr marL="0" algn="r" defTabSz="457200" rtl="0" eaLnBrk="1" latinLnBrk="0" hangingPunct="1">
              <a:defRPr sz="1000" b="0" kern="1200">
                <a:solidFill>
                  <a:srgbClr val="24CAB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nl-NL" dirty="0"/>
              <a:t>sport-pad.nl</a:t>
            </a:r>
          </a:p>
        </p:txBody>
      </p:sp>
      <p:pic>
        <p:nvPicPr>
          <p:cNvPr id="10" name="Afbeelding 9" descr="Afbeelding met object, ding&#10;&#10;Beschrijving is gegenereerd met hoge betrouwbaarheid"/>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122598"/>
            <a:ext cx="735402" cy="735402"/>
          </a:xfrm>
          <a:prstGeom prst="rect">
            <a:avLst/>
          </a:prstGeom>
        </p:spPr>
      </p:pic>
    </p:spTree>
    <p:extLst>
      <p:ext uri="{BB962C8B-B14F-4D97-AF65-F5344CB8AC3E}">
        <p14:creationId xmlns:p14="http://schemas.microsoft.com/office/powerpoint/2010/main" val="37429349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nl-NL"/>
              <a:t>Klik om de stijl te bewerken</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7" name="Date Placeholder 6"/>
          <p:cNvSpPr>
            <a:spLocks noGrp="1"/>
          </p:cNvSpPr>
          <p:nvPr>
            <p:ph type="dt" sz="half" idx="10"/>
          </p:nvPr>
        </p:nvSpPr>
        <p:spPr/>
        <p:txBody>
          <a:bodyPr/>
          <a:lstStyle/>
          <a:p>
            <a:fld id="{B04CF80A-4EC1-4475-A5B2-C4FAEB62A453}" type="datetimeFigureOut">
              <a:rPr lang="nl-NL" smtClean="0"/>
              <a:t>1-6-2017</a:t>
            </a:fld>
            <a:endParaRPr lang="nl-NL" dirty="0"/>
          </a:p>
        </p:txBody>
      </p:sp>
      <p:sp>
        <p:nvSpPr>
          <p:cNvPr id="8" name="Footer Placeholder 7"/>
          <p:cNvSpPr>
            <a:spLocks noGrp="1"/>
          </p:cNvSpPr>
          <p:nvPr>
            <p:ph type="ftr" sz="quarter" idx="11"/>
          </p:nvPr>
        </p:nvSpPr>
        <p:spPr/>
        <p:txBody>
          <a:bodyPr/>
          <a:lstStyle/>
          <a:p>
            <a:endParaRPr lang="nl-NL" dirty="0"/>
          </a:p>
        </p:txBody>
      </p:sp>
      <p:sp>
        <p:nvSpPr>
          <p:cNvPr id="9" name="Slide Number Placeholder 8"/>
          <p:cNvSpPr>
            <a:spLocks noGrp="1"/>
          </p:cNvSpPr>
          <p:nvPr>
            <p:ph type="sldNum" sz="quarter" idx="12"/>
          </p:nvPr>
        </p:nvSpPr>
        <p:spPr/>
        <p:txBody>
          <a:bodyPr/>
          <a:lstStyle/>
          <a:p>
            <a:fld id="{D1CB2FD4-2852-4517-9AB1-387A0DC63CE3}" type="slidenum">
              <a:rPr lang="nl-NL" smtClean="0"/>
              <a:t>‹nr.›</a:t>
            </a:fld>
            <a:endParaRPr lang="nl-NL" dirty="0"/>
          </a:p>
        </p:txBody>
      </p:sp>
      <p:sp>
        <p:nvSpPr>
          <p:cNvPr id="11" name="Date Placeholder 3"/>
          <p:cNvSpPr txBox="1">
            <a:spLocks/>
          </p:cNvSpPr>
          <p:nvPr userDrawn="1"/>
        </p:nvSpPr>
        <p:spPr>
          <a:xfrm>
            <a:off x="10710145" y="6406487"/>
            <a:ext cx="1343706" cy="365125"/>
          </a:xfrm>
          <a:prstGeom prst="rect">
            <a:avLst/>
          </a:prstGeom>
        </p:spPr>
        <p:txBody>
          <a:bodyPr vert="horz" lIns="91440" tIns="45720" rIns="91440" bIns="45720" rtlCol="0" anchor="b"/>
          <a:lstStyle>
            <a:defPPr>
              <a:defRPr lang="en-US"/>
            </a:defPPr>
            <a:lvl1pPr marL="0" algn="r" defTabSz="457200" rtl="0" eaLnBrk="1" latinLnBrk="0" hangingPunct="1">
              <a:defRPr sz="1000" b="0" kern="1200">
                <a:solidFill>
                  <a:srgbClr val="24CAB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nl-NL" dirty="0"/>
              <a:t>sport-pad.nl</a:t>
            </a:r>
          </a:p>
        </p:txBody>
      </p:sp>
    </p:spTree>
    <p:extLst>
      <p:ext uri="{BB962C8B-B14F-4D97-AF65-F5344CB8AC3E}">
        <p14:creationId xmlns:p14="http://schemas.microsoft.com/office/powerpoint/2010/main" val="37219839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nl-NL"/>
              <a:t>Klik om de stijl te bewerken</a:t>
            </a:r>
            <a:endParaRPr lang="en-US" dirty="0"/>
          </a:p>
        </p:txBody>
      </p:sp>
      <p:sp>
        <p:nvSpPr>
          <p:cNvPr id="3" name="Date Placeholder 2"/>
          <p:cNvSpPr>
            <a:spLocks noGrp="1"/>
          </p:cNvSpPr>
          <p:nvPr>
            <p:ph type="dt" sz="half" idx="10"/>
          </p:nvPr>
        </p:nvSpPr>
        <p:spPr/>
        <p:txBody>
          <a:bodyPr/>
          <a:lstStyle/>
          <a:p>
            <a:fld id="{B04CF80A-4EC1-4475-A5B2-C4FAEB62A453}" type="datetimeFigureOut">
              <a:rPr lang="nl-NL" smtClean="0"/>
              <a:t>1-6-2017</a:t>
            </a:fld>
            <a:endParaRPr lang="nl-NL" dirty="0"/>
          </a:p>
        </p:txBody>
      </p:sp>
      <p:sp>
        <p:nvSpPr>
          <p:cNvPr id="4" name="Footer Placeholder 3"/>
          <p:cNvSpPr>
            <a:spLocks noGrp="1"/>
          </p:cNvSpPr>
          <p:nvPr>
            <p:ph type="ftr" sz="quarter" idx="11"/>
          </p:nvPr>
        </p:nvSpPr>
        <p:spPr/>
        <p:txBody>
          <a:bodyPr/>
          <a:lstStyle/>
          <a:p>
            <a:endParaRPr lang="nl-NL" dirty="0"/>
          </a:p>
        </p:txBody>
      </p:sp>
      <p:sp>
        <p:nvSpPr>
          <p:cNvPr id="5" name="Slide Number Placeholder 4"/>
          <p:cNvSpPr>
            <a:spLocks noGrp="1"/>
          </p:cNvSpPr>
          <p:nvPr>
            <p:ph type="sldNum" sz="quarter" idx="12"/>
          </p:nvPr>
        </p:nvSpPr>
        <p:spPr/>
        <p:txBody>
          <a:bodyPr/>
          <a:lstStyle/>
          <a:p>
            <a:fld id="{D1CB2FD4-2852-4517-9AB1-387A0DC63CE3}" type="slidenum">
              <a:rPr lang="nl-NL" smtClean="0"/>
              <a:t>‹nr.›</a:t>
            </a:fld>
            <a:endParaRPr lang="nl-NL" dirty="0"/>
          </a:p>
        </p:txBody>
      </p:sp>
    </p:spTree>
    <p:extLst>
      <p:ext uri="{BB962C8B-B14F-4D97-AF65-F5344CB8AC3E}">
        <p14:creationId xmlns:p14="http://schemas.microsoft.com/office/powerpoint/2010/main" val="2874483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4CF80A-4EC1-4475-A5B2-C4FAEB62A453}" type="datetimeFigureOut">
              <a:rPr lang="nl-NL" smtClean="0"/>
              <a:t>1-6-2017</a:t>
            </a:fld>
            <a:endParaRPr lang="nl-NL" dirty="0"/>
          </a:p>
        </p:txBody>
      </p:sp>
      <p:sp>
        <p:nvSpPr>
          <p:cNvPr id="3" name="Footer Placeholder 2"/>
          <p:cNvSpPr>
            <a:spLocks noGrp="1"/>
          </p:cNvSpPr>
          <p:nvPr>
            <p:ph type="ftr" sz="quarter" idx="11"/>
          </p:nvPr>
        </p:nvSpPr>
        <p:spPr/>
        <p:txBody>
          <a:bodyPr/>
          <a:lstStyle/>
          <a:p>
            <a:endParaRPr lang="nl-NL" dirty="0"/>
          </a:p>
        </p:txBody>
      </p:sp>
      <p:sp>
        <p:nvSpPr>
          <p:cNvPr id="4" name="Slide Number Placeholder 3"/>
          <p:cNvSpPr>
            <a:spLocks noGrp="1"/>
          </p:cNvSpPr>
          <p:nvPr>
            <p:ph type="sldNum" sz="quarter" idx="12"/>
          </p:nvPr>
        </p:nvSpPr>
        <p:spPr/>
        <p:txBody>
          <a:bodyPr/>
          <a:lstStyle/>
          <a:p>
            <a:fld id="{D1CB2FD4-2852-4517-9AB1-387A0DC63CE3}" type="slidenum">
              <a:rPr lang="nl-NL" smtClean="0"/>
              <a:t>‹nr.›</a:t>
            </a:fld>
            <a:endParaRPr lang="nl-NL" dirty="0"/>
          </a:p>
        </p:txBody>
      </p:sp>
    </p:spTree>
    <p:extLst>
      <p:ext uri="{BB962C8B-B14F-4D97-AF65-F5344CB8AC3E}">
        <p14:creationId xmlns:p14="http://schemas.microsoft.com/office/powerpoint/2010/main" val="32257138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nl-NL"/>
              <a:t>Klik om de stijl te bewerken</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Tekststijl van het model bewerken</a:t>
            </a:r>
          </a:p>
        </p:txBody>
      </p:sp>
      <p:sp>
        <p:nvSpPr>
          <p:cNvPr id="5" name="Date Placeholder 4"/>
          <p:cNvSpPr>
            <a:spLocks noGrp="1"/>
          </p:cNvSpPr>
          <p:nvPr>
            <p:ph type="dt" sz="half" idx="10"/>
          </p:nvPr>
        </p:nvSpPr>
        <p:spPr/>
        <p:txBody>
          <a:bodyPr/>
          <a:lstStyle/>
          <a:p>
            <a:fld id="{B04CF80A-4EC1-4475-A5B2-C4FAEB62A453}" type="datetimeFigureOut">
              <a:rPr lang="nl-NL" smtClean="0"/>
              <a:t>1-6-2017</a:t>
            </a:fld>
            <a:endParaRPr lang="nl-NL" dirty="0"/>
          </a:p>
        </p:txBody>
      </p:sp>
      <p:sp>
        <p:nvSpPr>
          <p:cNvPr id="6" name="Footer Placeholder 5"/>
          <p:cNvSpPr>
            <a:spLocks noGrp="1"/>
          </p:cNvSpPr>
          <p:nvPr>
            <p:ph type="ftr" sz="quarter" idx="11"/>
          </p:nvPr>
        </p:nvSpPr>
        <p:spPr/>
        <p:txBody>
          <a:bodyPr/>
          <a:lstStyle/>
          <a:p>
            <a:endParaRPr lang="nl-NL" dirty="0"/>
          </a:p>
        </p:txBody>
      </p:sp>
      <p:sp>
        <p:nvSpPr>
          <p:cNvPr id="7" name="Slide Number Placeholder 6"/>
          <p:cNvSpPr>
            <a:spLocks noGrp="1"/>
          </p:cNvSpPr>
          <p:nvPr>
            <p:ph type="sldNum" sz="quarter" idx="12"/>
          </p:nvPr>
        </p:nvSpPr>
        <p:spPr/>
        <p:txBody>
          <a:bodyPr/>
          <a:lstStyle/>
          <a:p>
            <a:fld id="{D1CB2FD4-2852-4517-9AB1-387A0DC63CE3}" type="slidenum">
              <a:rPr lang="nl-NL" smtClean="0"/>
              <a:t>‹nr.›</a:t>
            </a:fld>
            <a:endParaRPr lang="nl-NL" dirty="0"/>
          </a:p>
        </p:txBody>
      </p:sp>
      <p:sp>
        <p:nvSpPr>
          <p:cNvPr id="9" name="Date Placeholder 3"/>
          <p:cNvSpPr txBox="1">
            <a:spLocks/>
          </p:cNvSpPr>
          <p:nvPr userDrawn="1"/>
        </p:nvSpPr>
        <p:spPr>
          <a:xfrm>
            <a:off x="10710145" y="6406487"/>
            <a:ext cx="1343706" cy="365125"/>
          </a:xfrm>
          <a:prstGeom prst="rect">
            <a:avLst/>
          </a:prstGeom>
        </p:spPr>
        <p:txBody>
          <a:bodyPr vert="horz" lIns="91440" tIns="45720" rIns="91440" bIns="45720" rtlCol="0" anchor="b"/>
          <a:lstStyle>
            <a:defPPr>
              <a:defRPr lang="en-US"/>
            </a:defPPr>
            <a:lvl1pPr marL="0" algn="r" defTabSz="457200" rtl="0" eaLnBrk="1" latinLnBrk="0" hangingPunct="1">
              <a:defRPr sz="1000" b="0" kern="1200">
                <a:solidFill>
                  <a:srgbClr val="24CAB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nl-NL" dirty="0"/>
              <a:t>sport-pad.nl</a:t>
            </a:r>
          </a:p>
        </p:txBody>
      </p:sp>
      <p:pic>
        <p:nvPicPr>
          <p:cNvPr id="10" name="Afbeelding 9" descr="Afbeelding met object, ding&#10;&#10;Beschrijving is gegenereerd met hoge betrouwbaarheid"/>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122598"/>
            <a:ext cx="735402" cy="735402"/>
          </a:xfrm>
          <a:prstGeom prst="rect">
            <a:avLst/>
          </a:prstGeom>
        </p:spPr>
      </p:pic>
    </p:spTree>
    <p:extLst>
      <p:ext uri="{BB962C8B-B14F-4D97-AF65-F5344CB8AC3E}">
        <p14:creationId xmlns:p14="http://schemas.microsoft.com/office/powerpoint/2010/main" val="5332258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nl-NL"/>
              <a:t>Klik om de stijl te bewerken</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nl-NL"/>
              <a:t>Klik op het pictogram als u een afbeelding wilt toevoegen</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Tekststijl van het model bewerken</a:t>
            </a:r>
          </a:p>
        </p:txBody>
      </p:sp>
      <p:sp>
        <p:nvSpPr>
          <p:cNvPr id="5" name="Date Placeholder 4"/>
          <p:cNvSpPr>
            <a:spLocks noGrp="1"/>
          </p:cNvSpPr>
          <p:nvPr>
            <p:ph type="dt" sz="half" idx="10"/>
          </p:nvPr>
        </p:nvSpPr>
        <p:spPr>
          <a:xfrm>
            <a:off x="3885810" y="6041362"/>
            <a:ext cx="976879" cy="365125"/>
          </a:xfrm>
        </p:spPr>
        <p:txBody>
          <a:bodyPr/>
          <a:lstStyle/>
          <a:p>
            <a:fld id="{B04CF80A-4EC1-4475-A5B2-C4FAEB62A453}" type="datetimeFigureOut">
              <a:rPr lang="nl-NL" smtClean="0"/>
              <a:t>1-6-2017</a:t>
            </a:fld>
            <a:endParaRPr lang="nl-NL" dirty="0"/>
          </a:p>
        </p:txBody>
      </p:sp>
      <p:sp>
        <p:nvSpPr>
          <p:cNvPr id="6" name="Footer Placeholder 5"/>
          <p:cNvSpPr>
            <a:spLocks noGrp="1"/>
          </p:cNvSpPr>
          <p:nvPr>
            <p:ph type="ftr" sz="quarter" idx="11"/>
          </p:nvPr>
        </p:nvSpPr>
        <p:spPr>
          <a:xfrm>
            <a:off x="590396" y="6041362"/>
            <a:ext cx="3295413" cy="365125"/>
          </a:xfrm>
        </p:spPr>
        <p:txBody>
          <a:bodyPr/>
          <a:lstStyle/>
          <a:p>
            <a:endParaRPr lang="nl-NL" dirty="0"/>
          </a:p>
        </p:txBody>
      </p:sp>
      <p:sp>
        <p:nvSpPr>
          <p:cNvPr id="7" name="Slide Number Placeholder 6"/>
          <p:cNvSpPr>
            <a:spLocks noGrp="1"/>
          </p:cNvSpPr>
          <p:nvPr>
            <p:ph type="sldNum" sz="quarter" idx="12"/>
          </p:nvPr>
        </p:nvSpPr>
        <p:spPr>
          <a:xfrm>
            <a:off x="4862689" y="5915888"/>
            <a:ext cx="1062155" cy="490599"/>
          </a:xfrm>
        </p:spPr>
        <p:txBody>
          <a:bodyPr/>
          <a:lstStyle/>
          <a:p>
            <a:fld id="{D1CB2FD4-2852-4517-9AB1-387A0DC63CE3}" type="slidenum">
              <a:rPr lang="nl-NL" smtClean="0"/>
              <a:t>‹nr.›</a:t>
            </a:fld>
            <a:endParaRPr lang="nl-NL" dirty="0"/>
          </a:p>
        </p:txBody>
      </p:sp>
      <p:sp>
        <p:nvSpPr>
          <p:cNvPr id="8" name="Date Placeholder 3"/>
          <p:cNvSpPr txBox="1">
            <a:spLocks/>
          </p:cNvSpPr>
          <p:nvPr userDrawn="1"/>
        </p:nvSpPr>
        <p:spPr>
          <a:xfrm>
            <a:off x="10710145" y="6406487"/>
            <a:ext cx="1343706" cy="365125"/>
          </a:xfrm>
          <a:prstGeom prst="rect">
            <a:avLst/>
          </a:prstGeom>
        </p:spPr>
        <p:txBody>
          <a:bodyPr vert="horz" lIns="91440" tIns="45720" rIns="91440" bIns="45720" rtlCol="0" anchor="b"/>
          <a:lstStyle>
            <a:defPPr>
              <a:defRPr lang="en-US"/>
            </a:defPPr>
            <a:lvl1pPr marL="0" algn="r" defTabSz="457200" rtl="0" eaLnBrk="1" latinLnBrk="0" hangingPunct="1">
              <a:defRPr sz="1000" b="0" kern="1200">
                <a:solidFill>
                  <a:srgbClr val="24CAB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nl-NL" dirty="0"/>
              <a:t>sport-pad.nl</a:t>
            </a:r>
          </a:p>
        </p:txBody>
      </p:sp>
      <p:pic>
        <p:nvPicPr>
          <p:cNvPr id="10" name="Afbeelding 9" descr="Afbeelding met object, ding&#10;&#10;Beschrijving is gegenereerd met hoge betrouwbaarheid"/>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122598"/>
            <a:ext cx="735402" cy="735402"/>
          </a:xfrm>
          <a:prstGeom prst="rect">
            <a:avLst/>
          </a:prstGeom>
        </p:spPr>
      </p:pic>
    </p:spTree>
    <p:extLst>
      <p:ext uri="{BB962C8B-B14F-4D97-AF65-F5344CB8AC3E}">
        <p14:creationId xmlns:p14="http://schemas.microsoft.com/office/powerpoint/2010/main" val="5930608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nl-NL"/>
              <a:t>Klik om de stijl te bewerken</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nl-NL"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B04CF80A-4EC1-4475-A5B2-C4FAEB62A453}" type="datetimeFigureOut">
              <a:rPr lang="nl-NL" smtClean="0"/>
              <a:t>1-6-2017</a:t>
            </a:fld>
            <a:endParaRPr lang="nl-NL"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1CB2FD4-2852-4517-9AB1-387A0DC63CE3}" type="slidenum">
              <a:rPr lang="nl-NL" smtClean="0"/>
              <a:t>‹nr.›</a:t>
            </a:fld>
            <a:endParaRPr lang="nl-NL" dirty="0"/>
          </a:p>
        </p:txBody>
      </p:sp>
      <p:sp>
        <p:nvSpPr>
          <p:cNvPr id="7" name="Date Placeholder 3"/>
          <p:cNvSpPr txBox="1">
            <a:spLocks/>
          </p:cNvSpPr>
          <p:nvPr userDrawn="1"/>
        </p:nvSpPr>
        <p:spPr>
          <a:xfrm>
            <a:off x="10710145" y="6406487"/>
            <a:ext cx="1343706" cy="365125"/>
          </a:xfrm>
          <a:prstGeom prst="rect">
            <a:avLst/>
          </a:prstGeom>
        </p:spPr>
        <p:txBody>
          <a:bodyPr vert="horz" lIns="91440" tIns="45720" rIns="91440" bIns="45720" rtlCol="0" anchor="b"/>
          <a:lstStyle>
            <a:defPPr>
              <a:defRPr lang="en-US"/>
            </a:defPPr>
            <a:lvl1pPr marL="0" algn="r" defTabSz="457200" rtl="0" eaLnBrk="1" latinLnBrk="0" hangingPunct="1">
              <a:defRPr sz="1000" b="0" kern="1200">
                <a:solidFill>
                  <a:srgbClr val="24CAB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nl-NL" dirty="0"/>
              <a:t>sport-pad.nl</a:t>
            </a:r>
          </a:p>
        </p:txBody>
      </p:sp>
    </p:spTree>
    <p:extLst>
      <p:ext uri="{BB962C8B-B14F-4D97-AF65-F5344CB8AC3E}">
        <p14:creationId xmlns:p14="http://schemas.microsoft.com/office/powerpoint/2010/main" val="4036197467"/>
      </p:ext>
    </p:extLst>
  </p:cSld>
  <p:clrMap bg1="dk1" tx1="lt1" bg2="dk2" tx2="lt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 id="2147483721" r:id="rId12"/>
    <p:sldLayoutId id="2147483722" r:id="rId13"/>
    <p:sldLayoutId id="2147483723" r:id="rId14"/>
    <p:sldLayoutId id="2147483724" r:id="rId15"/>
    <p:sldLayoutId id="2147483662" r:id="rId16"/>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jp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jp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jpg"/><Relationship Id="rId1" Type="http://schemas.openxmlformats.org/officeDocument/2006/relationships/slideLayout" Target="../slideLayouts/slideLayout15.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jpg"/><Relationship Id="rId1" Type="http://schemas.openxmlformats.org/officeDocument/2006/relationships/slideLayout" Target="../slideLayouts/slideLayout15.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jp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jp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3300602" y="1532710"/>
            <a:ext cx="5590798" cy="1154483"/>
          </a:xfrm>
        </p:spPr>
        <p:txBody>
          <a:bodyPr/>
          <a:lstStyle/>
          <a:p>
            <a:pPr algn="ctr"/>
            <a:r>
              <a:rPr lang="nl-NL" sz="8000" dirty="0"/>
              <a:t>Sport-Pad</a:t>
            </a:r>
            <a:r>
              <a:rPr lang="nl-NL" sz="3600" dirty="0"/>
              <a:t>.nl</a:t>
            </a:r>
            <a:endParaRPr lang="nl-NL" sz="8000" dirty="0"/>
          </a:p>
        </p:txBody>
      </p:sp>
      <p:sp>
        <p:nvSpPr>
          <p:cNvPr id="3" name="Ondertitel 2"/>
          <p:cNvSpPr>
            <a:spLocks noGrp="1"/>
          </p:cNvSpPr>
          <p:nvPr>
            <p:ph type="subTitle" idx="1"/>
          </p:nvPr>
        </p:nvSpPr>
        <p:spPr>
          <a:xfrm>
            <a:off x="0" y="6301106"/>
            <a:ext cx="12192000" cy="434974"/>
          </a:xfrm>
        </p:spPr>
        <p:txBody>
          <a:bodyPr/>
          <a:lstStyle/>
          <a:p>
            <a:pPr algn="ctr"/>
            <a:r>
              <a:rPr lang="nl-NL" dirty="0"/>
              <a:t>Nefty, Yusa, Thomas, </a:t>
            </a:r>
            <a:r>
              <a:rPr lang="nl-NL" dirty="0" err="1"/>
              <a:t>Dahley</a:t>
            </a:r>
            <a:r>
              <a:rPr lang="nl-NL" dirty="0"/>
              <a:t>, </a:t>
            </a:r>
            <a:r>
              <a:rPr lang="nl-NL" dirty="0" err="1"/>
              <a:t>Ticho</a:t>
            </a:r>
            <a:r>
              <a:rPr lang="nl-NL" dirty="0"/>
              <a:t>, Juriën &amp; Luke</a:t>
            </a:r>
          </a:p>
        </p:txBody>
      </p:sp>
      <p:sp>
        <p:nvSpPr>
          <p:cNvPr id="6" name="Date Placeholder 3"/>
          <p:cNvSpPr>
            <a:spLocks noGrp="1"/>
          </p:cNvSpPr>
          <p:nvPr>
            <p:ph type="dt" sz="half" idx="10"/>
          </p:nvPr>
        </p:nvSpPr>
        <p:spPr>
          <a:xfrm>
            <a:off x="10710145" y="6406487"/>
            <a:ext cx="1343706" cy="365125"/>
          </a:xfrm>
        </p:spPr>
        <p:txBody>
          <a:bodyPr/>
          <a:lstStyle>
            <a:lvl1pPr>
              <a:defRPr sz="1000" b="0">
                <a:solidFill>
                  <a:srgbClr val="24CABF"/>
                </a:solidFill>
              </a:defRPr>
            </a:lvl1pPr>
          </a:lstStyle>
          <a:p>
            <a:r>
              <a:rPr lang="nl-NL" dirty="0"/>
              <a:t>sport-pad.nl</a:t>
            </a:r>
          </a:p>
        </p:txBody>
      </p:sp>
      <p:sp>
        <p:nvSpPr>
          <p:cNvPr id="4" name="Ondertitel 2"/>
          <p:cNvSpPr txBox="1">
            <a:spLocks/>
          </p:cNvSpPr>
          <p:nvPr/>
        </p:nvSpPr>
        <p:spPr>
          <a:xfrm>
            <a:off x="-82732" y="3636283"/>
            <a:ext cx="12192000" cy="434974"/>
          </a:xfrm>
          <a:prstGeom prst="rect">
            <a:avLst/>
          </a:prstGeom>
          <a:effectLst>
            <a:outerShdw blurRad="50800" dir="14400000">
              <a:srgbClr val="000000">
                <a:alpha val="40000"/>
              </a:srgbClr>
            </a:outerShdw>
          </a:effectLst>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accent1"/>
              </a:buClr>
              <a:buFont typeface="Wingdings 2" charset="2"/>
              <a:buNone/>
              <a:defRPr sz="1800" kern="1200">
                <a:solidFill>
                  <a:schemeClr val="tx1"/>
                </a:solidFill>
                <a:latin typeface="+mn-lt"/>
                <a:ea typeface="+mn-ea"/>
                <a:cs typeface="+mn-cs"/>
              </a:defRPr>
            </a:lvl1pPr>
            <a:lvl2pPr marL="457200" indent="0" algn="ctr" defTabSz="457200" rtl="0" eaLnBrk="1" latinLnBrk="0" hangingPunct="1">
              <a:spcBef>
                <a:spcPct val="20000"/>
              </a:spcBef>
              <a:spcAft>
                <a:spcPts val="600"/>
              </a:spcAft>
              <a:buClr>
                <a:schemeClr val="accent1"/>
              </a:buClr>
              <a:buFont typeface="Wingdings 2"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1"/>
              </a:buClr>
              <a:buFont typeface="Wingdings 2"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9pPr>
          </a:lstStyle>
          <a:p>
            <a:pPr algn="ctr"/>
            <a:r>
              <a:rPr lang="nl-NL" dirty="0"/>
              <a:t>Volg het pad naar…</a:t>
            </a:r>
          </a:p>
        </p:txBody>
      </p:sp>
    </p:spTree>
    <p:extLst>
      <p:ext uri="{BB962C8B-B14F-4D97-AF65-F5344CB8AC3E}">
        <p14:creationId xmlns:p14="http://schemas.microsoft.com/office/powerpoint/2010/main" val="258739217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 name="Rectangle 1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2"/>
          </a:solidFill>
          <a:ln>
            <a:noFill/>
          </a:ln>
          <a:effectLst/>
        </p:spPr>
      </p:sp>
      <p:sp>
        <p:nvSpPr>
          <p:cNvPr id="20" name="Freeform 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useBgFill="1">
        <p:nvSpPr>
          <p:cNvPr id="22" name="Rectangle 21">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7093" y="643467"/>
            <a:ext cx="10917814" cy="5571066"/>
          </a:xfrm>
          <a:custGeom>
            <a:avLst/>
            <a:gdLst>
              <a:gd name="connsiteX0" fmla="*/ 195712 w 10917814"/>
              <a:gd name="connsiteY0" fmla="*/ 0 h 5571066"/>
              <a:gd name="connsiteX1" fmla="*/ 5062165 w 10917814"/>
              <a:gd name="connsiteY1" fmla="*/ 0 h 5571066"/>
              <a:gd name="connsiteX2" fmla="*/ 5419638 w 10917814"/>
              <a:gd name="connsiteY2" fmla="*/ 268105 h 5571066"/>
              <a:gd name="connsiteX3" fmla="*/ 5428105 w 10917814"/>
              <a:gd name="connsiteY3" fmla="*/ 271280 h 5571066"/>
              <a:gd name="connsiteX4" fmla="*/ 5440804 w 10917814"/>
              <a:gd name="connsiteY4" fmla="*/ 276043 h 5571066"/>
              <a:gd name="connsiteX5" fmla="*/ 5453505 w 10917814"/>
              <a:gd name="connsiteY5" fmla="*/ 280805 h 5571066"/>
              <a:gd name="connsiteX6" fmla="*/ 5464088 w 10917814"/>
              <a:gd name="connsiteY6" fmla="*/ 280805 h 5571066"/>
              <a:gd name="connsiteX7" fmla="*/ 5476788 w 10917814"/>
              <a:gd name="connsiteY7" fmla="*/ 280805 h 5571066"/>
              <a:gd name="connsiteX8" fmla="*/ 5487371 w 10917814"/>
              <a:gd name="connsiteY8" fmla="*/ 276043 h 5571066"/>
              <a:gd name="connsiteX9" fmla="*/ 5500071 w 10917814"/>
              <a:gd name="connsiteY9" fmla="*/ 271280 h 5571066"/>
              <a:gd name="connsiteX10" fmla="*/ 5508538 w 10917814"/>
              <a:gd name="connsiteY10" fmla="*/ 268105 h 5571066"/>
              <a:gd name="connsiteX11" fmla="*/ 5866011 w 10917814"/>
              <a:gd name="connsiteY11" fmla="*/ 0 h 5571066"/>
              <a:gd name="connsiteX12" fmla="*/ 10722102 w 10917814"/>
              <a:gd name="connsiteY12" fmla="*/ 0 h 5571066"/>
              <a:gd name="connsiteX13" fmla="*/ 10917814 w 10917814"/>
              <a:gd name="connsiteY13" fmla="*/ 195712 h 5571066"/>
              <a:gd name="connsiteX14" fmla="*/ 10917814 w 10917814"/>
              <a:gd name="connsiteY14" fmla="*/ 5375354 h 5571066"/>
              <a:gd name="connsiteX15" fmla="*/ 10722102 w 10917814"/>
              <a:gd name="connsiteY15" fmla="*/ 5571066 h 5571066"/>
              <a:gd name="connsiteX16" fmla="*/ 195712 w 10917814"/>
              <a:gd name="connsiteY16" fmla="*/ 5571066 h 5571066"/>
              <a:gd name="connsiteX17" fmla="*/ 0 w 10917814"/>
              <a:gd name="connsiteY17" fmla="*/ 5375354 h 5571066"/>
              <a:gd name="connsiteX18" fmla="*/ 0 w 10917814"/>
              <a:gd name="connsiteY18" fmla="*/ 195712 h 5571066"/>
              <a:gd name="connsiteX19" fmla="*/ 195712 w 10917814"/>
              <a:gd name="connsiteY19" fmla="*/ 0 h 5571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917814" h="5571066">
                <a:moveTo>
                  <a:pt x="195712" y="0"/>
                </a:moveTo>
                <a:lnTo>
                  <a:pt x="5062165" y="0"/>
                </a:lnTo>
                <a:lnTo>
                  <a:pt x="5419638" y="268105"/>
                </a:lnTo>
                <a:lnTo>
                  <a:pt x="5428105" y="271280"/>
                </a:lnTo>
                <a:lnTo>
                  <a:pt x="5440804" y="276043"/>
                </a:lnTo>
                <a:lnTo>
                  <a:pt x="5453505" y="280805"/>
                </a:lnTo>
                <a:lnTo>
                  <a:pt x="5464088" y="280805"/>
                </a:lnTo>
                <a:lnTo>
                  <a:pt x="5476788" y="280805"/>
                </a:lnTo>
                <a:lnTo>
                  <a:pt x="5487371" y="276043"/>
                </a:lnTo>
                <a:lnTo>
                  <a:pt x="5500071" y="271280"/>
                </a:lnTo>
                <a:lnTo>
                  <a:pt x="5508538" y="268105"/>
                </a:lnTo>
                <a:lnTo>
                  <a:pt x="5866011" y="0"/>
                </a:lnTo>
                <a:lnTo>
                  <a:pt x="10722102" y="0"/>
                </a:lnTo>
                <a:cubicBezTo>
                  <a:pt x="10830191" y="0"/>
                  <a:pt x="10917814" y="87623"/>
                  <a:pt x="10917814" y="195712"/>
                </a:cubicBezTo>
                <a:lnTo>
                  <a:pt x="10917814" y="5375354"/>
                </a:lnTo>
                <a:cubicBezTo>
                  <a:pt x="10917814" y="5483443"/>
                  <a:pt x="10830191" y="5571066"/>
                  <a:pt x="10722102" y="5571066"/>
                </a:cubicBezTo>
                <a:lnTo>
                  <a:pt x="195712" y="5571066"/>
                </a:lnTo>
                <a:cubicBezTo>
                  <a:pt x="87623" y="5571066"/>
                  <a:pt x="0" y="5483443"/>
                  <a:pt x="0" y="5375354"/>
                </a:cubicBezTo>
                <a:lnTo>
                  <a:pt x="0" y="195712"/>
                </a:lnTo>
                <a:cubicBezTo>
                  <a:pt x="0" y="87623"/>
                  <a:pt x="87623" y="0"/>
                  <a:pt x="195712" y="0"/>
                </a:cubicBezTo>
                <a:close/>
              </a:path>
            </a:pathLst>
          </a:cu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el 1"/>
          <p:cNvSpPr>
            <a:spLocks noGrp="1"/>
          </p:cNvSpPr>
          <p:nvPr>
            <p:ph type="title"/>
          </p:nvPr>
        </p:nvSpPr>
        <p:spPr>
          <a:xfrm>
            <a:off x="1280559" y="1286935"/>
            <a:ext cx="9638153" cy="2668377"/>
          </a:xfrm>
          <a:effectLst/>
        </p:spPr>
        <p:txBody>
          <a:bodyPr vert="horz" lIns="91440" tIns="45720" rIns="91440" bIns="45720" rtlCol="0" anchor="b">
            <a:normAutofit/>
          </a:bodyPr>
          <a:lstStyle/>
          <a:p>
            <a:pPr algn="ctr"/>
            <a:r>
              <a:rPr lang="en-US" sz="5400" dirty="0">
                <a:solidFill>
                  <a:schemeClr val="tx1"/>
                </a:solidFill>
              </a:rPr>
              <a:t>Verdienmodel</a:t>
            </a:r>
          </a:p>
        </p:txBody>
      </p:sp>
      <p:grpSp>
        <p:nvGrpSpPr>
          <p:cNvPr id="10" name="Groep 9"/>
          <p:cNvGrpSpPr/>
          <p:nvPr/>
        </p:nvGrpSpPr>
        <p:grpSpPr>
          <a:xfrm>
            <a:off x="768779" y="2188543"/>
            <a:ext cx="2750013" cy="1381795"/>
            <a:chOff x="123508" y="1498886"/>
            <a:chExt cx="2957980" cy="1381795"/>
          </a:xfrm>
        </p:grpSpPr>
        <p:sp>
          <p:nvSpPr>
            <p:cNvPr id="11" name="Rechthoek: afgeronde hoeken 10"/>
            <p:cNvSpPr/>
            <p:nvPr/>
          </p:nvSpPr>
          <p:spPr>
            <a:xfrm>
              <a:off x="123508" y="1498886"/>
              <a:ext cx="2957980" cy="1381795"/>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 name="Rechthoek: afgeronde hoeken 4"/>
            <p:cNvSpPr txBox="1"/>
            <p:nvPr/>
          </p:nvSpPr>
          <p:spPr>
            <a:xfrm>
              <a:off x="163979" y="1539357"/>
              <a:ext cx="2877038" cy="130085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9530" tIns="49530" rIns="49530" bIns="49530" numCol="1" spcCol="1270" anchor="ctr" anchorCtr="0">
              <a:noAutofit/>
            </a:bodyPr>
            <a:lstStyle/>
            <a:p>
              <a:pPr marL="0" lvl="0" indent="0" defTabSz="577850">
                <a:lnSpc>
                  <a:spcPct val="90000"/>
                </a:lnSpc>
                <a:spcBef>
                  <a:spcPct val="0"/>
                </a:spcBef>
                <a:spcAft>
                  <a:spcPct val="35000"/>
                </a:spcAft>
                <a:buNone/>
              </a:pPr>
              <a:r>
                <a:rPr lang="en-US" sz="1300" b="1" kern="1200" noProof="0" dirty="0"/>
                <a:t>Key resource</a:t>
              </a:r>
            </a:p>
            <a:p>
              <a:pPr marL="0" lvl="0" indent="0" defTabSz="577850">
                <a:lnSpc>
                  <a:spcPct val="90000"/>
                </a:lnSpc>
                <a:spcBef>
                  <a:spcPct val="0"/>
                </a:spcBef>
                <a:spcAft>
                  <a:spcPct val="35000"/>
                </a:spcAft>
                <a:buNone/>
              </a:pPr>
              <a:r>
                <a:rPr lang="nl-NL" sz="1300" kern="1200" noProof="0" dirty="0"/>
                <a:t>Contact met de verenigingen</a:t>
              </a:r>
            </a:p>
            <a:p>
              <a:pPr marL="0" lvl="0" indent="0" defTabSz="577850">
                <a:lnSpc>
                  <a:spcPct val="90000"/>
                </a:lnSpc>
                <a:spcBef>
                  <a:spcPct val="0"/>
                </a:spcBef>
                <a:spcAft>
                  <a:spcPct val="35000"/>
                </a:spcAft>
                <a:buNone/>
              </a:pPr>
              <a:r>
                <a:rPr lang="nl-NL" sz="1300" kern="1200" noProof="0" dirty="0"/>
                <a:t>Logo</a:t>
              </a:r>
            </a:p>
            <a:p>
              <a:pPr marL="0" lvl="0" indent="0" defTabSz="577850">
                <a:lnSpc>
                  <a:spcPct val="90000"/>
                </a:lnSpc>
                <a:spcBef>
                  <a:spcPct val="0"/>
                </a:spcBef>
                <a:spcAft>
                  <a:spcPct val="35000"/>
                </a:spcAft>
                <a:buNone/>
              </a:pPr>
              <a:r>
                <a:rPr lang="nl-NL" sz="1300" kern="1200" noProof="0" dirty="0"/>
                <a:t>Data</a:t>
              </a:r>
            </a:p>
            <a:p>
              <a:pPr marL="0" lvl="0" indent="0" defTabSz="577850">
                <a:lnSpc>
                  <a:spcPct val="90000"/>
                </a:lnSpc>
                <a:spcBef>
                  <a:spcPct val="0"/>
                </a:spcBef>
                <a:spcAft>
                  <a:spcPct val="35000"/>
                </a:spcAft>
                <a:buNone/>
              </a:pPr>
              <a:r>
                <a:rPr lang="en-US" sz="1300" kern="1200" noProof="0" dirty="0"/>
                <a:t>Software development</a:t>
              </a:r>
            </a:p>
          </p:txBody>
        </p:sp>
      </p:grpSp>
      <p:grpSp>
        <p:nvGrpSpPr>
          <p:cNvPr id="13" name="Groep 12"/>
          <p:cNvGrpSpPr/>
          <p:nvPr/>
        </p:nvGrpSpPr>
        <p:grpSpPr>
          <a:xfrm>
            <a:off x="3675272" y="1032929"/>
            <a:ext cx="2914709" cy="1637665"/>
            <a:chOff x="2329247" y="65817"/>
            <a:chExt cx="2914709" cy="1637665"/>
          </a:xfrm>
        </p:grpSpPr>
        <p:sp>
          <p:nvSpPr>
            <p:cNvPr id="14" name="Rechthoek: afgeronde hoeken 13"/>
            <p:cNvSpPr/>
            <p:nvPr/>
          </p:nvSpPr>
          <p:spPr>
            <a:xfrm>
              <a:off x="2329247" y="65817"/>
              <a:ext cx="2914709" cy="1637665"/>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5" name="Rechthoek: afgeronde hoeken 4"/>
            <p:cNvSpPr txBox="1"/>
            <p:nvPr/>
          </p:nvSpPr>
          <p:spPr>
            <a:xfrm>
              <a:off x="2377213" y="113783"/>
              <a:ext cx="2818777" cy="154173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Font typeface="Arial" panose="020B0604020202020204" pitchFamily="34" charset="0"/>
                <a:buNone/>
              </a:pPr>
              <a:r>
                <a:rPr lang="en-US" sz="1300" b="1" kern="1200" noProof="0" dirty="0"/>
                <a:t>Key activities</a:t>
              </a:r>
            </a:p>
            <a:p>
              <a:pPr marL="0" lvl="0" indent="0" algn="l" defTabSz="577850">
                <a:lnSpc>
                  <a:spcPct val="90000"/>
                </a:lnSpc>
                <a:spcBef>
                  <a:spcPct val="0"/>
                </a:spcBef>
                <a:spcAft>
                  <a:spcPct val="35000"/>
                </a:spcAft>
                <a:buFont typeface="Arial" panose="020B0604020202020204" pitchFamily="34" charset="0"/>
                <a:buNone/>
              </a:pPr>
              <a:r>
                <a:rPr lang="en-US" sz="1300" kern="1200" noProof="0" dirty="0"/>
                <a:t>Marketing </a:t>
              </a:r>
            </a:p>
            <a:p>
              <a:pPr marL="0" lvl="0" indent="0" algn="l" defTabSz="577850">
                <a:lnSpc>
                  <a:spcPct val="90000"/>
                </a:lnSpc>
                <a:spcBef>
                  <a:spcPct val="0"/>
                </a:spcBef>
                <a:spcAft>
                  <a:spcPct val="35000"/>
                </a:spcAft>
                <a:buFont typeface="Arial" panose="020B0604020202020204" pitchFamily="34" charset="0"/>
                <a:buNone/>
              </a:pPr>
              <a:r>
                <a:rPr lang="en-US" sz="1300" kern="1200" noProof="0" dirty="0"/>
                <a:t>Content management</a:t>
              </a:r>
            </a:p>
            <a:p>
              <a:pPr marL="0" lvl="0" indent="0" algn="l" defTabSz="577850">
                <a:lnSpc>
                  <a:spcPct val="90000"/>
                </a:lnSpc>
                <a:spcBef>
                  <a:spcPct val="0"/>
                </a:spcBef>
                <a:spcAft>
                  <a:spcPct val="35000"/>
                </a:spcAft>
                <a:buFont typeface="Arial" panose="020B0604020202020204" pitchFamily="34" charset="0"/>
                <a:buNone/>
              </a:pPr>
              <a:r>
                <a:rPr lang="en-US" sz="1300" kern="1200" noProof="0" dirty="0"/>
                <a:t>Software </a:t>
              </a:r>
              <a:r>
                <a:rPr lang="nl-NL" sz="1300" kern="1200" noProof="0" dirty="0"/>
                <a:t>en</a:t>
              </a:r>
              <a:r>
                <a:rPr lang="en-US" sz="1300" kern="1200" noProof="0" dirty="0"/>
                <a:t> web development</a:t>
              </a:r>
            </a:p>
            <a:p>
              <a:pPr marL="0" lvl="0" indent="0" algn="l" defTabSz="577850">
                <a:lnSpc>
                  <a:spcPct val="90000"/>
                </a:lnSpc>
                <a:spcBef>
                  <a:spcPct val="0"/>
                </a:spcBef>
                <a:spcAft>
                  <a:spcPct val="35000"/>
                </a:spcAft>
                <a:buFont typeface="Arial" panose="020B0604020202020204" pitchFamily="34" charset="0"/>
                <a:buNone/>
              </a:pPr>
              <a:r>
                <a:rPr lang="en-US" sz="1300" kern="1200" noProof="0" dirty="0"/>
                <a:t>Designing</a:t>
              </a:r>
            </a:p>
            <a:p>
              <a:pPr marL="0" lvl="0" indent="0" algn="l" defTabSz="577850">
                <a:lnSpc>
                  <a:spcPct val="90000"/>
                </a:lnSpc>
                <a:spcBef>
                  <a:spcPct val="0"/>
                </a:spcBef>
                <a:spcAft>
                  <a:spcPct val="35000"/>
                </a:spcAft>
                <a:buFont typeface="Arial" panose="020B0604020202020204" pitchFamily="34" charset="0"/>
                <a:buNone/>
              </a:pPr>
              <a:r>
                <a:rPr lang="en-US" sz="1300" kern="1200" noProof="0" dirty="0"/>
                <a:t>Content acquisition  </a:t>
              </a:r>
            </a:p>
          </p:txBody>
        </p:sp>
      </p:grpSp>
      <p:grpSp>
        <p:nvGrpSpPr>
          <p:cNvPr id="16" name="Groep 15"/>
          <p:cNvGrpSpPr/>
          <p:nvPr/>
        </p:nvGrpSpPr>
        <p:grpSpPr>
          <a:xfrm>
            <a:off x="3675272" y="2810153"/>
            <a:ext cx="2914709" cy="3147355"/>
            <a:chOff x="3279910" y="1897713"/>
            <a:chExt cx="2488567" cy="3147355"/>
          </a:xfrm>
        </p:grpSpPr>
        <p:sp>
          <p:nvSpPr>
            <p:cNvPr id="17" name="Rechthoek: afgeronde hoeken 16"/>
            <p:cNvSpPr/>
            <p:nvPr/>
          </p:nvSpPr>
          <p:spPr>
            <a:xfrm>
              <a:off x="3279910" y="1897713"/>
              <a:ext cx="2488567" cy="3147355"/>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9" name="Rechthoek: afgeronde hoeken 4"/>
            <p:cNvSpPr txBox="1"/>
            <p:nvPr/>
          </p:nvSpPr>
          <p:spPr>
            <a:xfrm>
              <a:off x="3352798" y="1970601"/>
              <a:ext cx="2342791" cy="300157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endParaRPr lang="en-US" sz="1300" b="1" kern="1200" noProof="0" dirty="0"/>
            </a:p>
            <a:p>
              <a:pPr marL="0" lvl="0" indent="0" algn="l" defTabSz="577850">
                <a:lnSpc>
                  <a:spcPct val="90000"/>
                </a:lnSpc>
                <a:spcBef>
                  <a:spcPct val="0"/>
                </a:spcBef>
                <a:spcAft>
                  <a:spcPct val="35000"/>
                </a:spcAft>
                <a:buNone/>
              </a:pPr>
              <a:endParaRPr lang="en-US" sz="1300" b="1" kern="1200" noProof="0" dirty="0"/>
            </a:p>
            <a:p>
              <a:pPr marL="0" lvl="0" indent="0" algn="l" defTabSz="577850">
                <a:lnSpc>
                  <a:spcPct val="90000"/>
                </a:lnSpc>
                <a:spcBef>
                  <a:spcPct val="0"/>
                </a:spcBef>
                <a:spcAft>
                  <a:spcPct val="35000"/>
                </a:spcAft>
                <a:buNone/>
              </a:pPr>
              <a:endParaRPr lang="en-US" sz="1300" b="1" kern="1200" noProof="0" dirty="0"/>
            </a:p>
            <a:p>
              <a:pPr marL="0" lvl="0" indent="0" algn="l" defTabSz="577850">
                <a:lnSpc>
                  <a:spcPct val="90000"/>
                </a:lnSpc>
                <a:spcBef>
                  <a:spcPct val="0"/>
                </a:spcBef>
                <a:spcAft>
                  <a:spcPct val="35000"/>
                </a:spcAft>
                <a:buNone/>
              </a:pPr>
              <a:r>
                <a:rPr lang="en-US" sz="1300" b="1" kern="1200" noProof="0" dirty="0"/>
                <a:t>Value propositions</a:t>
              </a:r>
            </a:p>
            <a:p>
              <a:pPr marL="0" lvl="0" indent="0" algn="l" defTabSz="577850">
                <a:lnSpc>
                  <a:spcPct val="90000"/>
                </a:lnSpc>
                <a:spcBef>
                  <a:spcPct val="0"/>
                </a:spcBef>
                <a:spcAft>
                  <a:spcPct val="35000"/>
                </a:spcAft>
                <a:buFont typeface="Arial" panose="020B0604020202020204" pitchFamily="34" charset="0"/>
                <a:buNone/>
              </a:pPr>
              <a:r>
                <a:rPr lang="nl-NL" sz="1300" b="0" kern="1200" noProof="0" dirty="0"/>
                <a:t>De lokale klant helpen makkelijker te zoeken naar sportverenigingen. </a:t>
              </a:r>
            </a:p>
            <a:p>
              <a:pPr marL="0" lvl="0" indent="0" algn="l" defTabSz="577850">
                <a:lnSpc>
                  <a:spcPct val="90000"/>
                </a:lnSpc>
                <a:spcBef>
                  <a:spcPct val="0"/>
                </a:spcBef>
                <a:spcAft>
                  <a:spcPct val="35000"/>
                </a:spcAft>
                <a:buNone/>
              </a:pPr>
              <a:r>
                <a:rPr lang="nl-NL" sz="1300" b="0" kern="1200" noProof="0" dirty="0"/>
                <a:t>Reclames maken voor verenigingen.</a:t>
              </a:r>
            </a:p>
            <a:p>
              <a:pPr marL="0" lvl="0" indent="0" algn="l" defTabSz="577850">
                <a:lnSpc>
                  <a:spcPct val="90000"/>
                </a:lnSpc>
                <a:spcBef>
                  <a:spcPct val="0"/>
                </a:spcBef>
                <a:spcAft>
                  <a:spcPct val="35000"/>
                </a:spcAft>
                <a:buNone/>
              </a:pPr>
              <a:r>
                <a:rPr lang="nl-NL" sz="1300" b="0" kern="1200" noProof="0" dirty="0"/>
                <a:t>De sport genereren.</a:t>
              </a:r>
            </a:p>
            <a:p>
              <a:pPr marL="0" lvl="0" indent="0" algn="l" defTabSz="577850">
                <a:lnSpc>
                  <a:spcPct val="90000"/>
                </a:lnSpc>
                <a:spcBef>
                  <a:spcPct val="0"/>
                </a:spcBef>
                <a:spcAft>
                  <a:spcPct val="35000"/>
                </a:spcAft>
                <a:buNone/>
              </a:pPr>
              <a:r>
                <a:rPr lang="nl-NL" sz="1300" b="0" kern="1200" noProof="0" dirty="0"/>
                <a:t>Software </a:t>
              </a:r>
              <a:r>
                <a:rPr lang="en-US" sz="1300" b="0" kern="1200" noProof="0" dirty="0"/>
                <a:t>developers</a:t>
              </a:r>
              <a:r>
                <a:rPr lang="nl-NL" sz="1300" b="0" kern="1200" noProof="0" dirty="0"/>
                <a:t>.</a:t>
              </a:r>
            </a:p>
            <a:p>
              <a:pPr marL="0" lvl="0" indent="0" algn="l" defTabSz="577850">
                <a:lnSpc>
                  <a:spcPct val="90000"/>
                </a:lnSpc>
                <a:spcBef>
                  <a:spcPct val="0"/>
                </a:spcBef>
                <a:spcAft>
                  <a:spcPct val="35000"/>
                </a:spcAft>
                <a:buNone/>
              </a:pPr>
              <a:r>
                <a:rPr lang="nl-NL" sz="1300" b="0" kern="1200" noProof="0" dirty="0"/>
                <a:t>Hulpverlenen aan micro communicatie tussen de lokale klant en de sport vereniging. </a:t>
              </a:r>
            </a:p>
            <a:p>
              <a:pPr marL="0" lvl="0" indent="0" algn="l" defTabSz="577850">
                <a:lnSpc>
                  <a:spcPct val="90000"/>
                </a:lnSpc>
                <a:spcBef>
                  <a:spcPct val="0"/>
                </a:spcBef>
                <a:spcAft>
                  <a:spcPct val="35000"/>
                </a:spcAft>
                <a:buNone/>
              </a:pPr>
              <a:endParaRPr lang="nl-NL" sz="1300" b="0" kern="1200" noProof="0" dirty="0"/>
            </a:p>
            <a:p>
              <a:pPr marL="0" lvl="0" indent="0" algn="l" defTabSz="577850">
                <a:lnSpc>
                  <a:spcPct val="90000"/>
                </a:lnSpc>
                <a:spcBef>
                  <a:spcPct val="0"/>
                </a:spcBef>
                <a:spcAft>
                  <a:spcPct val="35000"/>
                </a:spcAft>
                <a:buNone/>
              </a:pPr>
              <a:r>
                <a:rPr lang="nl-NL" sz="1300" b="0" kern="1200" noProof="0" dirty="0"/>
                <a:t> </a:t>
              </a:r>
            </a:p>
            <a:p>
              <a:pPr marL="0" lvl="0" indent="0" algn="l" defTabSz="577850">
                <a:lnSpc>
                  <a:spcPct val="90000"/>
                </a:lnSpc>
                <a:spcBef>
                  <a:spcPct val="0"/>
                </a:spcBef>
                <a:spcAft>
                  <a:spcPct val="35000"/>
                </a:spcAft>
                <a:buNone/>
              </a:pPr>
              <a:endParaRPr lang="en-US" sz="1300" kern="1200" noProof="0" dirty="0"/>
            </a:p>
          </p:txBody>
        </p:sp>
      </p:grpSp>
      <p:grpSp>
        <p:nvGrpSpPr>
          <p:cNvPr id="23" name="Groep 22"/>
          <p:cNvGrpSpPr/>
          <p:nvPr/>
        </p:nvGrpSpPr>
        <p:grpSpPr>
          <a:xfrm>
            <a:off x="6762323" y="1030353"/>
            <a:ext cx="2288377" cy="2451059"/>
            <a:chOff x="6982654" y="863699"/>
            <a:chExt cx="2478860" cy="2863890"/>
          </a:xfrm>
        </p:grpSpPr>
        <p:sp>
          <p:nvSpPr>
            <p:cNvPr id="25" name="Rechthoek: afgeronde hoeken 24"/>
            <p:cNvSpPr/>
            <p:nvPr/>
          </p:nvSpPr>
          <p:spPr>
            <a:xfrm>
              <a:off x="6982654" y="863699"/>
              <a:ext cx="2478860" cy="2863890"/>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6" name="Rechthoek: afgeronde hoeken 4"/>
            <p:cNvSpPr txBox="1"/>
            <p:nvPr/>
          </p:nvSpPr>
          <p:spPr>
            <a:xfrm>
              <a:off x="7055257" y="936302"/>
              <a:ext cx="2333654" cy="271868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endParaRPr lang="en-US" sz="1300" b="1" kern="1200" noProof="0" dirty="0"/>
            </a:p>
            <a:p>
              <a:pPr marL="0" lvl="0" indent="0" algn="l" defTabSz="577850">
                <a:lnSpc>
                  <a:spcPct val="90000"/>
                </a:lnSpc>
                <a:spcBef>
                  <a:spcPct val="0"/>
                </a:spcBef>
                <a:spcAft>
                  <a:spcPct val="35000"/>
                </a:spcAft>
                <a:buNone/>
              </a:pPr>
              <a:r>
                <a:rPr lang="en-US" sz="1300" b="1" kern="1200" noProof="0" dirty="0"/>
                <a:t>Relationship costumer</a:t>
              </a:r>
            </a:p>
            <a:p>
              <a:pPr marL="0" lvl="0" indent="0" algn="l" defTabSz="577850">
                <a:lnSpc>
                  <a:spcPct val="90000"/>
                </a:lnSpc>
                <a:spcBef>
                  <a:spcPct val="0"/>
                </a:spcBef>
                <a:spcAft>
                  <a:spcPct val="35000"/>
                </a:spcAft>
                <a:buNone/>
              </a:pPr>
              <a:r>
                <a:rPr lang="nl-NL" sz="1300" kern="1200" noProof="0" dirty="0"/>
                <a:t>De lokale klant:</a:t>
              </a:r>
            </a:p>
            <a:p>
              <a:pPr marL="285750" lvl="0" indent="-285750" algn="l" defTabSz="577850">
                <a:lnSpc>
                  <a:spcPct val="90000"/>
                </a:lnSpc>
                <a:spcBef>
                  <a:spcPct val="0"/>
                </a:spcBef>
                <a:spcAft>
                  <a:spcPct val="35000"/>
                </a:spcAft>
                <a:buFont typeface="Arial" panose="020B0604020202020204" pitchFamily="34" charset="0"/>
                <a:buChar char="•"/>
              </a:pPr>
              <a:r>
                <a:rPr lang="nl-NL" sz="1300" kern="1200" noProof="0" dirty="0"/>
                <a:t>Vertrouwen</a:t>
              </a:r>
            </a:p>
            <a:p>
              <a:pPr marL="285750" lvl="0" indent="-285750" algn="l" defTabSz="577850">
                <a:lnSpc>
                  <a:spcPct val="90000"/>
                </a:lnSpc>
                <a:spcBef>
                  <a:spcPct val="0"/>
                </a:spcBef>
                <a:spcAft>
                  <a:spcPct val="35000"/>
                </a:spcAft>
                <a:buFont typeface="Arial" panose="020B0604020202020204" pitchFamily="34" charset="0"/>
                <a:buChar char="•"/>
              </a:pPr>
              <a:r>
                <a:rPr lang="nl-NL" sz="1300" kern="1200" noProof="0" dirty="0"/>
                <a:t>Goede hulp</a:t>
              </a:r>
            </a:p>
            <a:p>
              <a:pPr marL="285750" lvl="0" indent="-285750" algn="l" defTabSz="577850">
                <a:lnSpc>
                  <a:spcPct val="90000"/>
                </a:lnSpc>
                <a:spcBef>
                  <a:spcPct val="0"/>
                </a:spcBef>
                <a:spcAft>
                  <a:spcPct val="35000"/>
                </a:spcAft>
                <a:buFont typeface="Arial" panose="020B0604020202020204" pitchFamily="34" charset="0"/>
                <a:buChar char="•"/>
              </a:pPr>
              <a:r>
                <a:rPr lang="nl-NL" sz="1300" kern="1200" noProof="0" dirty="0"/>
                <a:t>Goed vertrouwen</a:t>
              </a:r>
            </a:p>
            <a:p>
              <a:pPr lvl="0" algn="l" defTabSz="577850">
                <a:lnSpc>
                  <a:spcPct val="90000"/>
                </a:lnSpc>
                <a:spcBef>
                  <a:spcPct val="0"/>
                </a:spcBef>
                <a:spcAft>
                  <a:spcPct val="35000"/>
                </a:spcAft>
              </a:pPr>
              <a:r>
                <a:rPr lang="nl-NL" sz="1300" kern="1200" noProof="0" dirty="0"/>
                <a:t>De verenigingen:</a:t>
              </a:r>
            </a:p>
            <a:p>
              <a:pPr marL="285750" lvl="0" indent="-285750" algn="l" defTabSz="577850">
                <a:lnSpc>
                  <a:spcPct val="90000"/>
                </a:lnSpc>
                <a:spcBef>
                  <a:spcPct val="0"/>
                </a:spcBef>
                <a:spcAft>
                  <a:spcPct val="35000"/>
                </a:spcAft>
                <a:buFont typeface="Arial" panose="020B0604020202020204" pitchFamily="34" charset="0"/>
                <a:buChar char="•"/>
              </a:pPr>
              <a:r>
                <a:rPr lang="nl-NL" sz="1300" kern="1200" noProof="0" dirty="0"/>
                <a:t>Viral</a:t>
              </a:r>
            </a:p>
            <a:p>
              <a:pPr marL="285750" lvl="0" indent="-285750" algn="l" defTabSz="577850">
                <a:lnSpc>
                  <a:spcPct val="90000"/>
                </a:lnSpc>
                <a:spcBef>
                  <a:spcPct val="0"/>
                </a:spcBef>
                <a:spcAft>
                  <a:spcPct val="35000"/>
                </a:spcAft>
                <a:buFont typeface="Arial" panose="020B0604020202020204" pitchFamily="34" charset="0"/>
                <a:buChar char="•"/>
              </a:pPr>
              <a:r>
                <a:rPr lang="nl-NL" sz="1300" kern="1200" noProof="0" dirty="0"/>
                <a:t>Vertrouwen</a:t>
              </a:r>
            </a:p>
            <a:p>
              <a:pPr marL="285750" lvl="0" indent="-285750" algn="l" defTabSz="577850">
                <a:lnSpc>
                  <a:spcPct val="90000"/>
                </a:lnSpc>
                <a:spcBef>
                  <a:spcPct val="0"/>
                </a:spcBef>
                <a:spcAft>
                  <a:spcPct val="35000"/>
                </a:spcAft>
                <a:buFont typeface="Arial" panose="020B0604020202020204" pitchFamily="34" charset="0"/>
                <a:buChar char="•"/>
              </a:pPr>
              <a:r>
                <a:rPr lang="nl-NL" sz="1300" kern="1200" noProof="0" dirty="0"/>
                <a:t>Uitgebreide hulp bij  publicering </a:t>
              </a:r>
            </a:p>
            <a:p>
              <a:pPr marL="0" lvl="0" indent="0" algn="l" defTabSz="577850">
                <a:lnSpc>
                  <a:spcPct val="90000"/>
                </a:lnSpc>
                <a:spcBef>
                  <a:spcPct val="0"/>
                </a:spcBef>
                <a:spcAft>
                  <a:spcPct val="35000"/>
                </a:spcAft>
                <a:buNone/>
              </a:pPr>
              <a:endParaRPr lang="en-US" sz="1300" kern="1200" noProof="0" dirty="0"/>
            </a:p>
          </p:txBody>
        </p:sp>
      </p:grpSp>
      <p:grpSp>
        <p:nvGrpSpPr>
          <p:cNvPr id="27" name="Groep 26"/>
          <p:cNvGrpSpPr/>
          <p:nvPr/>
        </p:nvGrpSpPr>
        <p:grpSpPr>
          <a:xfrm>
            <a:off x="6834927" y="3614528"/>
            <a:ext cx="2215774" cy="1206804"/>
            <a:chOff x="6221668" y="4364260"/>
            <a:chExt cx="1782474" cy="1206804"/>
          </a:xfrm>
        </p:grpSpPr>
        <p:sp>
          <p:nvSpPr>
            <p:cNvPr id="28" name="Rechthoek: afgeronde hoeken 27"/>
            <p:cNvSpPr/>
            <p:nvPr/>
          </p:nvSpPr>
          <p:spPr>
            <a:xfrm>
              <a:off x="6221668" y="4364260"/>
              <a:ext cx="1782474" cy="1206804"/>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9" name="Rechthoek: afgeronde hoeken 4"/>
            <p:cNvSpPr txBox="1"/>
            <p:nvPr/>
          </p:nvSpPr>
          <p:spPr>
            <a:xfrm>
              <a:off x="6257014" y="4399606"/>
              <a:ext cx="1711782" cy="113611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nl-NL" sz="1300" kern="1200" dirty="0"/>
                <a:t>Channels </a:t>
              </a:r>
            </a:p>
            <a:p>
              <a:pPr marL="0" lvl="0" indent="0" algn="l" defTabSz="577850">
                <a:lnSpc>
                  <a:spcPct val="90000"/>
                </a:lnSpc>
                <a:spcBef>
                  <a:spcPct val="0"/>
                </a:spcBef>
                <a:spcAft>
                  <a:spcPct val="35000"/>
                </a:spcAft>
                <a:buNone/>
              </a:pPr>
              <a:r>
                <a:rPr lang="nl-NL" sz="1300" kern="1200" dirty="0"/>
                <a:t>www.sport-pad.nl</a:t>
              </a:r>
            </a:p>
            <a:p>
              <a:pPr marL="0" lvl="0" indent="0" algn="l" defTabSz="577850">
                <a:lnSpc>
                  <a:spcPct val="90000"/>
                </a:lnSpc>
                <a:spcBef>
                  <a:spcPct val="0"/>
                </a:spcBef>
                <a:spcAft>
                  <a:spcPct val="35000"/>
                </a:spcAft>
                <a:buNone/>
              </a:pPr>
              <a:r>
                <a:rPr lang="nl-NL" sz="1300" kern="1200" dirty="0"/>
                <a:t>De sport-pad app</a:t>
              </a:r>
            </a:p>
            <a:p>
              <a:pPr marL="0" lvl="0" indent="0" algn="l" defTabSz="577850">
                <a:lnSpc>
                  <a:spcPct val="90000"/>
                </a:lnSpc>
                <a:spcBef>
                  <a:spcPct val="0"/>
                </a:spcBef>
                <a:spcAft>
                  <a:spcPct val="35000"/>
                </a:spcAft>
                <a:buNone/>
              </a:pPr>
              <a:r>
                <a:rPr lang="nl-NL" sz="1300" kern="1200" dirty="0"/>
                <a:t>Sociale media</a:t>
              </a:r>
            </a:p>
          </p:txBody>
        </p:sp>
      </p:grpSp>
      <p:grpSp>
        <p:nvGrpSpPr>
          <p:cNvPr id="31" name="Groep 30"/>
          <p:cNvGrpSpPr/>
          <p:nvPr/>
        </p:nvGrpSpPr>
        <p:grpSpPr>
          <a:xfrm>
            <a:off x="768780" y="3708115"/>
            <a:ext cx="2774806" cy="1900708"/>
            <a:chOff x="0" y="3399401"/>
            <a:chExt cx="2478860" cy="756228"/>
          </a:xfrm>
        </p:grpSpPr>
        <p:sp>
          <p:nvSpPr>
            <p:cNvPr id="32" name="Rechthoek: afgeronde hoeken 31"/>
            <p:cNvSpPr/>
            <p:nvPr/>
          </p:nvSpPr>
          <p:spPr>
            <a:xfrm>
              <a:off x="0" y="3399401"/>
              <a:ext cx="2478860" cy="756228"/>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3" name="Rechthoek: afgeronde hoeken 4"/>
            <p:cNvSpPr txBox="1"/>
            <p:nvPr/>
          </p:nvSpPr>
          <p:spPr>
            <a:xfrm>
              <a:off x="22149" y="3421550"/>
              <a:ext cx="2434562" cy="71193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b="1" kern="1200" dirty="0"/>
                <a:t>Costs structure</a:t>
              </a:r>
            </a:p>
            <a:p>
              <a:pPr marL="0" lvl="0" indent="0" algn="l" defTabSz="577850">
                <a:lnSpc>
                  <a:spcPct val="90000"/>
                </a:lnSpc>
                <a:spcBef>
                  <a:spcPct val="0"/>
                </a:spcBef>
                <a:spcAft>
                  <a:spcPct val="35000"/>
                </a:spcAft>
                <a:buNone/>
              </a:pPr>
              <a:r>
                <a:rPr lang="en-US" sz="1300" kern="1200" dirty="0"/>
                <a:t>Designing </a:t>
              </a:r>
            </a:p>
            <a:p>
              <a:pPr marL="0" lvl="0" indent="0" algn="l" defTabSz="577850">
                <a:lnSpc>
                  <a:spcPct val="90000"/>
                </a:lnSpc>
                <a:spcBef>
                  <a:spcPct val="0"/>
                </a:spcBef>
                <a:spcAft>
                  <a:spcPct val="35000"/>
                </a:spcAft>
                <a:buNone/>
              </a:pPr>
              <a:r>
                <a:rPr lang="nl-NL" sz="1300" kern="1200" dirty="0"/>
                <a:t>Programmeurs</a:t>
              </a:r>
            </a:p>
            <a:p>
              <a:pPr marL="0" lvl="0" indent="0" algn="l" defTabSz="577850">
                <a:lnSpc>
                  <a:spcPct val="90000"/>
                </a:lnSpc>
                <a:spcBef>
                  <a:spcPct val="0"/>
                </a:spcBef>
                <a:spcAft>
                  <a:spcPct val="35000"/>
                </a:spcAft>
                <a:buNone/>
              </a:pPr>
              <a:r>
                <a:rPr lang="nl-NL" sz="1300" kern="1200" dirty="0"/>
                <a:t>Server</a:t>
              </a:r>
            </a:p>
            <a:p>
              <a:pPr marL="0" lvl="0" indent="0" algn="l" defTabSz="577850">
                <a:lnSpc>
                  <a:spcPct val="90000"/>
                </a:lnSpc>
                <a:spcBef>
                  <a:spcPct val="0"/>
                </a:spcBef>
                <a:spcAft>
                  <a:spcPct val="35000"/>
                </a:spcAft>
                <a:buNone/>
              </a:pPr>
              <a:r>
                <a:rPr lang="nl-NL" sz="1300" kern="1200" dirty="0"/>
                <a:t>Markering </a:t>
              </a:r>
            </a:p>
          </p:txBody>
        </p:sp>
      </p:grpSp>
      <p:grpSp>
        <p:nvGrpSpPr>
          <p:cNvPr id="34" name="Groep 33"/>
          <p:cNvGrpSpPr/>
          <p:nvPr/>
        </p:nvGrpSpPr>
        <p:grpSpPr>
          <a:xfrm>
            <a:off x="9223042" y="3046883"/>
            <a:ext cx="2144665" cy="2479600"/>
            <a:chOff x="0" y="3399401"/>
            <a:chExt cx="2478860" cy="756228"/>
          </a:xfrm>
        </p:grpSpPr>
        <p:sp>
          <p:nvSpPr>
            <p:cNvPr id="35" name="Rechthoek: afgeronde hoeken 34"/>
            <p:cNvSpPr/>
            <p:nvPr/>
          </p:nvSpPr>
          <p:spPr>
            <a:xfrm>
              <a:off x="0" y="3399401"/>
              <a:ext cx="2478860" cy="756228"/>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6" name="Rechthoek: afgeronde hoeken 4"/>
            <p:cNvSpPr txBox="1"/>
            <p:nvPr/>
          </p:nvSpPr>
          <p:spPr>
            <a:xfrm>
              <a:off x="22149" y="3421550"/>
              <a:ext cx="2434562" cy="71193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nl-NL" sz="1300" b="1" kern="1200" dirty="0"/>
                <a:t>Revenu streams</a:t>
              </a:r>
            </a:p>
            <a:p>
              <a:pPr marL="0" lvl="0" indent="0" algn="l" defTabSz="577850">
                <a:lnSpc>
                  <a:spcPct val="90000"/>
                </a:lnSpc>
                <a:spcBef>
                  <a:spcPct val="0"/>
                </a:spcBef>
                <a:spcAft>
                  <a:spcPct val="35000"/>
                </a:spcAft>
                <a:buNone/>
              </a:pPr>
              <a:r>
                <a:rPr lang="nl-NL" sz="1300" dirty="0"/>
                <a:t>Maandelijks bedrag van de verenigingen om hoger in de zoekresultaten te belanden.</a:t>
              </a:r>
            </a:p>
            <a:p>
              <a:pPr marL="0" lvl="0" indent="0" algn="l" defTabSz="577850">
                <a:lnSpc>
                  <a:spcPct val="90000"/>
                </a:lnSpc>
                <a:spcBef>
                  <a:spcPct val="0"/>
                </a:spcBef>
                <a:spcAft>
                  <a:spcPct val="35000"/>
                </a:spcAft>
                <a:buNone/>
              </a:pPr>
              <a:r>
                <a:rPr lang="nl-NL" sz="1300" dirty="0"/>
                <a:t>Reclame doeleinden.</a:t>
              </a:r>
              <a:endParaRPr lang="nl-NL" sz="1300" kern="1200" dirty="0"/>
            </a:p>
          </p:txBody>
        </p:sp>
      </p:grpSp>
      <p:grpSp>
        <p:nvGrpSpPr>
          <p:cNvPr id="37" name="Groep 36"/>
          <p:cNvGrpSpPr/>
          <p:nvPr/>
        </p:nvGrpSpPr>
        <p:grpSpPr>
          <a:xfrm>
            <a:off x="9242205" y="1002821"/>
            <a:ext cx="2141403" cy="1900708"/>
            <a:chOff x="0" y="3399402"/>
            <a:chExt cx="2478860" cy="756228"/>
          </a:xfrm>
        </p:grpSpPr>
        <p:sp>
          <p:nvSpPr>
            <p:cNvPr id="38" name="Rechthoek: afgeronde hoeken 37"/>
            <p:cNvSpPr/>
            <p:nvPr/>
          </p:nvSpPr>
          <p:spPr>
            <a:xfrm>
              <a:off x="0" y="3399402"/>
              <a:ext cx="2478860" cy="756228"/>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9" name="Rechthoek: afgeronde hoeken 4"/>
            <p:cNvSpPr txBox="1"/>
            <p:nvPr/>
          </p:nvSpPr>
          <p:spPr>
            <a:xfrm>
              <a:off x="22149" y="3421550"/>
              <a:ext cx="2434562" cy="71193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nl-NL" sz="1300" b="1" kern="1200" dirty="0" err="1"/>
                <a:t>Cosumer</a:t>
              </a:r>
              <a:r>
                <a:rPr lang="nl-NL" sz="1300" b="1" kern="1200" dirty="0"/>
                <a:t> </a:t>
              </a:r>
              <a:r>
                <a:rPr lang="nl-NL" sz="1300" b="1" kern="1200" dirty="0" err="1"/>
                <a:t>segments</a:t>
              </a:r>
              <a:endParaRPr lang="nl-NL" sz="1300" b="1" kern="1200" dirty="0"/>
            </a:p>
            <a:p>
              <a:pPr marL="0" lvl="0" indent="0" algn="l" defTabSz="577850">
                <a:lnSpc>
                  <a:spcPct val="90000"/>
                </a:lnSpc>
                <a:spcBef>
                  <a:spcPct val="0"/>
                </a:spcBef>
                <a:spcAft>
                  <a:spcPct val="35000"/>
                </a:spcAft>
                <a:buNone/>
              </a:pPr>
              <a:r>
                <a:rPr lang="nl-NL" sz="1300" dirty="0"/>
                <a:t>Lokale klanten</a:t>
              </a:r>
            </a:p>
            <a:p>
              <a:pPr marL="0" lvl="0" indent="0" algn="l" defTabSz="577850">
                <a:lnSpc>
                  <a:spcPct val="90000"/>
                </a:lnSpc>
                <a:spcBef>
                  <a:spcPct val="0"/>
                </a:spcBef>
                <a:spcAft>
                  <a:spcPct val="35000"/>
                </a:spcAft>
                <a:buNone/>
              </a:pPr>
              <a:r>
                <a:rPr lang="nl-NL" sz="1300" kern="1200" dirty="0"/>
                <a:t>Sportvereni</a:t>
              </a:r>
              <a:r>
                <a:rPr lang="nl-NL" sz="1300" dirty="0"/>
                <a:t>gingen </a:t>
              </a:r>
              <a:endParaRPr lang="nl-NL" sz="1300" kern="1200" dirty="0"/>
            </a:p>
          </p:txBody>
        </p:sp>
      </p:grpSp>
      <p:grpSp>
        <p:nvGrpSpPr>
          <p:cNvPr id="40" name="Groep 39"/>
          <p:cNvGrpSpPr/>
          <p:nvPr/>
        </p:nvGrpSpPr>
        <p:grpSpPr>
          <a:xfrm>
            <a:off x="768780" y="1002218"/>
            <a:ext cx="2736842" cy="1048548"/>
            <a:chOff x="56078" y="76168"/>
            <a:chExt cx="1911035" cy="1048548"/>
          </a:xfrm>
        </p:grpSpPr>
        <p:sp>
          <p:nvSpPr>
            <p:cNvPr id="41" name="Rechthoek: afgeronde hoeken 40"/>
            <p:cNvSpPr/>
            <p:nvPr/>
          </p:nvSpPr>
          <p:spPr>
            <a:xfrm>
              <a:off x="56078" y="76168"/>
              <a:ext cx="1911035" cy="1048548"/>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2" name="Rechthoek: afgeronde hoeken 4"/>
            <p:cNvSpPr txBox="1"/>
            <p:nvPr/>
          </p:nvSpPr>
          <p:spPr>
            <a:xfrm>
              <a:off x="86789" y="106879"/>
              <a:ext cx="1849613" cy="98712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nl-NL" sz="1300" b="1" kern="1200" dirty="0"/>
                <a:t>Sportverenigingen</a:t>
              </a:r>
            </a:p>
            <a:p>
              <a:pPr marL="0" lvl="0" indent="0" algn="l" defTabSz="577850">
                <a:lnSpc>
                  <a:spcPct val="90000"/>
                </a:lnSpc>
                <a:spcBef>
                  <a:spcPct val="0"/>
                </a:spcBef>
                <a:spcAft>
                  <a:spcPct val="35000"/>
                </a:spcAft>
                <a:buNone/>
              </a:pPr>
              <a:r>
                <a:rPr lang="nl-NL" sz="1300" kern="1200" dirty="0"/>
                <a:t>Lokale klanten:</a:t>
              </a:r>
            </a:p>
            <a:p>
              <a:pPr marL="285750" lvl="0" indent="-285750" algn="l" defTabSz="577850">
                <a:lnSpc>
                  <a:spcPct val="90000"/>
                </a:lnSpc>
                <a:spcBef>
                  <a:spcPct val="0"/>
                </a:spcBef>
                <a:spcAft>
                  <a:spcPct val="35000"/>
                </a:spcAft>
                <a:buFont typeface="Arial" panose="020B0604020202020204" pitchFamily="34" charset="0"/>
                <a:buChar char="•"/>
              </a:pPr>
              <a:r>
                <a:rPr lang="nl-NL" sz="1300" kern="1200" dirty="0"/>
                <a:t>Jongeren </a:t>
              </a:r>
            </a:p>
            <a:p>
              <a:pPr marL="285750" lvl="0" indent="-285750" algn="l" defTabSz="577850">
                <a:lnSpc>
                  <a:spcPct val="90000"/>
                </a:lnSpc>
                <a:spcBef>
                  <a:spcPct val="0"/>
                </a:spcBef>
                <a:spcAft>
                  <a:spcPct val="35000"/>
                </a:spcAft>
                <a:buFont typeface="Arial" panose="020B0604020202020204" pitchFamily="34" charset="0"/>
                <a:buChar char="•"/>
              </a:pPr>
              <a:r>
                <a:rPr lang="nl-NL" sz="1300" kern="1200" dirty="0"/>
                <a:t>Ouderen</a:t>
              </a:r>
            </a:p>
          </p:txBody>
        </p:sp>
      </p:grpSp>
    </p:spTree>
    <p:extLst>
      <p:ext uri="{BB962C8B-B14F-4D97-AF65-F5344CB8AC3E}">
        <p14:creationId xmlns:p14="http://schemas.microsoft.com/office/powerpoint/2010/main" val="3547166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xit" presetSubtype="32" fill="hold" grpId="1" nodeType="afterEffect">
                                  <p:stCondLst>
                                    <p:cond delay="2000"/>
                                  </p:stCondLst>
                                  <p:childTnLst>
                                    <p:anim calcmode="lin" valueType="num">
                                      <p:cBhvr>
                                        <p:cTn id="6" dur="500"/>
                                        <p:tgtEl>
                                          <p:spTgt spid="2"/>
                                        </p:tgtEl>
                                        <p:attrNameLst>
                                          <p:attrName>ppt_w</p:attrName>
                                        </p:attrNameLst>
                                      </p:cBhvr>
                                      <p:tavLst>
                                        <p:tav tm="0">
                                          <p:val>
                                            <p:strVal val="ppt_w"/>
                                          </p:val>
                                        </p:tav>
                                        <p:tav tm="100000">
                                          <p:val>
                                            <p:fltVal val="0"/>
                                          </p:val>
                                        </p:tav>
                                      </p:tavLst>
                                    </p:anim>
                                    <p:anim calcmode="lin" valueType="num">
                                      <p:cBhvr>
                                        <p:cTn id="7" dur="500"/>
                                        <p:tgtEl>
                                          <p:spTgt spid="2"/>
                                        </p:tgtEl>
                                        <p:attrNameLst>
                                          <p:attrName>ppt_h</p:attrName>
                                        </p:attrNameLst>
                                      </p:cBhvr>
                                      <p:tavLst>
                                        <p:tav tm="0">
                                          <p:val>
                                            <p:strVal val="ppt_h"/>
                                          </p:val>
                                        </p:tav>
                                        <p:tav tm="100000">
                                          <p:val>
                                            <p:fltVal val="0"/>
                                          </p:val>
                                        </p:tav>
                                      </p:tavLst>
                                    </p:anim>
                                    <p:animEffect transition="out" filter="fade">
                                      <p:cBhvr>
                                        <p:cTn id="8" dur="500"/>
                                        <p:tgtEl>
                                          <p:spTgt spid="2"/>
                                        </p:tgtEl>
                                      </p:cBhvr>
                                    </p:animEffect>
                                    <p:set>
                                      <p:cBhvr>
                                        <p:cTn id="9" dur="1" fill="hold">
                                          <p:stCondLst>
                                            <p:cond delay="499"/>
                                          </p:stCondLst>
                                        </p:cTn>
                                        <p:tgtEl>
                                          <p:spTgt spid="2"/>
                                        </p:tgtEl>
                                        <p:attrNameLst>
                                          <p:attrName>style.visibility</p:attrName>
                                        </p:attrNameLst>
                                      </p:cBhvr>
                                      <p:to>
                                        <p:strVal val="hidden"/>
                                      </p:to>
                                    </p:set>
                                  </p:childTnLst>
                                </p:cTn>
                              </p:par>
                            </p:childTnLst>
                          </p:cTn>
                        </p:par>
                        <p:par>
                          <p:cTn id="10" fill="hold">
                            <p:stCondLst>
                              <p:cond delay="2500"/>
                            </p:stCondLst>
                            <p:childTnLst>
                              <p:par>
                                <p:cTn id="11" presetID="53" presetClass="entr" presetSubtype="16" fill="hold" nodeType="afterEffect">
                                  <p:stCondLst>
                                    <p:cond delay="0"/>
                                  </p:stCondLst>
                                  <p:childTnLst>
                                    <p:set>
                                      <p:cBhvr>
                                        <p:cTn id="12" dur="1" fill="hold">
                                          <p:stCondLst>
                                            <p:cond delay="0"/>
                                          </p:stCondLst>
                                        </p:cTn>
                                        <p:tgtEl>
                                          <p:spTgt spid="40"/>
                                        </p:tgtEl>
                                        <p:attrNameLst>
                                          <p:attrName>style.visibility</p:attrName>
                                        </p:attrNameLst>
                                      </p:cBhvr>
                                      <p:to>
                                        <p:strVal val="visible"/>
                                      </p:to>
                                    </p:set>
                                    <p:anim calcmode="lin" valueType="num">
                                      <p:cBhvr>
                                        <p:cTn id="13" dur="200" fill="hold"/>
                                        <p:tgtEl>
                                          <p:spTgt spid="40"/>
                                        </p:tgtEl>
                                        <p:attrNameLst>
                                          <p:attrName>ppt_w</p:attrName>
                                        </p:attrNameLst>
                                      </p:cBhvr>
                                      <p:tavLst>
                                        <p:tav tm="0">
                                          <p:val>
                                            <p:fltVal val="0"/>
                                          </p:val>
                                        </p:tav>
                                        <p:tav tm="100000">
                                          <p:val>
                                            <p:strVal val="#ppt_w"/>
                                          </p:val>
                                        </p:tav>
                                      </p:tavLst>
                                    </p:anim>
                                    <p:anim calcmode="lin" valueType="num">
                                      <p:cBhvr>
                                        <p:cTn id="14" dur="200" fill="hold"/>
                                        <p:tgtEl>
                                          <p:spTgt spid="40"/>
                                        </p:tgtEl>
                                        <p:attrNameLst>
                                          <p:attrName>ppt_h</p:attrName>
                                        </p:attrNameLst>
                                      </p:cBhvr>
                                      <p:tavLst>
                                        <p:tav tm="0">
                                          <p:val>
                                            <p:fltVal val="0"/>
                                          </p:val>
                                        </p:tav>
                                        <p:tav tm="100000">
                                          <p:val>
                                            <p:strVal val="#ppt_h"/>
                                          </p:val>
                                        </p:tav>
                                      </p:tavLst>
                                    </p:anim>
                                    <p:animEffect transition="in" filter="fade">
                                      <p:cBhvr>
                                        <p:cTn id="15" dur="200"/>
                                        <p:tgtEl>
                                          <p:spTgt spid="40"/>
                                        </p:tgtEl>
                                      </p:cBhvr>
                                    </p:animEffect>
                                  </p:childTnLst>
                                </p:cTn>
                              </p:par>
                            </p:childTnLst>
                          </p:cTn>
                        </p:par>
                        <p:par>
                          <p:cTn id="16" fill="hold">
                            <p:stCondLst>
                              <p:cond delay="2700"/>
                            </p:stCondLst>
                            <p:childTnLst>
                              <p:par>
                                <p:cTn id="17" presetID="53" presetClass="entr" presetSubtype="16" fill="hold" nodeType="after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p:cTn id="19" dur="200" fill="hold"/>
                                        <p:tgtEl>
                                          <p:spTgt spid="10"/>
                                        </p:tgtEl>
                                        <p:attrNameLst>
                                          <p:attrName>ppt_w</p:attrName>
                                        </p:attrNameLst>
                                      </p:cBhvr>
                                      <p:tavLst>
                                        <p:tav tm="0">
                                          <p:val>
                                            <p:fltVal val="0"/>
                                          </p:val>
                                        </p:tav>
                                        <p:tav tm="100000">
                                          <p:val>
                                            <p:strVal val="#ppt_w"/>
                                          </p:val>
                                        </p:tav>
                                      </p:tavLst>
                                    </p:anim>
                                    <p:anim calcmode="lin" valueType="num">
                                      <p:cBhvr>
                                        <p:cTn id="20" dur="200" fill="hold"/>
                                        <p:tgtEl>
                                          <p:spTgt spid="10"/>
                                        </p:tgtEl>
                                        <p:attrNameLst>
                                          <p:attrName>ppt_h</p:attrName>
                                        </p:attrNameLst>
                                      </p:cBhvr>
                                      <p:tavLst>
                                        <p:tav tm="0">
                                          <p:val>
                                            <p:fltVal val="0"/>
                                          </p:val>
                                        </p:tav>
                                        <p:tav tm="100000">
                                          <p:val>
                                            <p:strVal val="#ppt_h"/>
                                          </p:val>
                                        </p:tav>
                                      </p:tavLst>
                                    </p:anim>
                                    <p:animEffect transition="in" filter="fade">
                                      <p:cBhvr>
                                        <p:cTn id="21" dur="200"/>
                                        <p:tgtEl>
                                          <p:spTgt spid="10"/>
                                        </p:tgtEl>
                                      </p:cBhvr>
                                    </p:animEffect>
                                  </p:childTnLst>
                                </p:cTn>
                              </p:par>
                            </p:childTnLst>
                          </p:cTn>
                        </p:par>
                        <p:par>
                          <p:cTn id="22" fill="hold">
                            <p:stCondLst>
                              <p:cond delay="2900"/>
                            </p:stCondLst>
                            <p:childTnLst>
                              <p:par>
                                <p:cTn id="23" presetID="53" presetClass="entr" presetSubtype="16" fill="hold" nodeType="afterEffect">
                                  <p:stCondLst>
                                    <p:cond delay="0"/>
                                  </p:stCondLst>
                                  <p:childTnLst>
                                    <p:set>
                                      <p:cBhvr>
                                        <p:cTn id="24" dur="1" fill="hold">
                                          <p:stCondLst>
                                            <p:cond delay="0"/>
                                          </p:stCondLst>
                                        </p:cTn>
                                        <p:tgtEl>
                                          <p:spTgt spid="31"/>
                                        </p:tgtEl>
                                        <p:attrNameLst>
                                          <p:attrName>style.visibility</p:attrName>
                                        </p:attrNameLst>
                                      </p:cBhvr>
                                      <p:to>
                                        <p:strVal val="visible"/>
                                      </p:to>
                                    </p:set>
                                    <p:anim calcmode="lin" valueType="num">
                                      <p:cBhvr>
                                        <p:cTn id="25" dur="200" fill="hold"/>
                                        <p:tgtEl>
                                          <p:spTgt spid="31"/>
                                        </p:tgtEl>
                                        <p:attrNameLst>
                                          <p:attrName>ppt_w</p:attrName>
                                        </p:attrNameLst>
                                      </p:cBhvr>
                                      <p:tavLst>
                                        <p:tav tm="0">
                                          <p:val>
                                            <p:fltVal val="0"/>
                                          </p:val>
                                        </p:tav>
                                        <p:tav tm="100000">
                                          <p:val>
                                            <p:strVal val="#ppt_w"/>
                                          </p:val>
                                        </p:tav>
                                      </p:tavLst>
                                    </p:anim>
                                    <p:anim calcmode="lin" valueType="num">
                                      <p:cBhvr>
                                        <p:cTn id="26" dur="200" fill="hold"/>
                                        <p:tgtEl>
                                          <p:spTgt spid="31"/>
                                        </p:tgtEl>
                                        <p:attrNameLst>
                                          <p:attrName>ppt_h</p:attrName>
                                        </p:attrNameLst>
                                      </p:cBhvr>
                                      <p:tavLst>
                                        <p:tav tm="0">
                                          <p:val>
                                            <p:fltVal val="0"/>
                                          </p:val>
                                        </p:tav>
                                        <p:tav tm="100000">
                                          <p:val>
                                            <p:strVal val="#ppt_h"/>
                                          </p:val>
                                        </p:tav>
                                      </p:tavLst>
                                    </p:anim>
                                    <p:animEffect transition="in" filter="fade">
                                      <p:cBhvr>
                                        <p:cTn id="27" dur="200"/>
                                        <p:tgtEl>
                                          <p:spTgt spid="31"/>
                                        </p:tgtEl>
                                      </p:cBhvr>
                                    </p:animEffect>
                                  </p:childTnLst>
                                </p:cTn>
                              </p:par>
                            </p:childTnLst>
                          </p:cTn>
                        </p:par>
                        <p:par>
                          <p:cTn id="28" fill="hold">
                            <p:stCondLst>
                              <p:cond delay="3100"/>
                            </p:stCondLst>
                            <p:childTnLst>
                              <p:par>
                                <p:cTn id="29" presetID="53" presetClass="entr" presetSubtype="16" fill="hold" nodeType="after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p:cTn id="31" dur="200" fill="hold"/>
                                        <p:tgtEl>
                                          <p:spTgt spid="13"/>
                                        </p:tgtEl>
                                        <p:attrNameLst>
                                          <p:attrName>ppt_w</p:attrName>
                                        </p:attrNameLst>
                                      </p:cBhvr>
                                      <p:tavLst>
                                        <p:tav tm="0">
                                          <p:val>
                                            <p:fltVal val="0"/>
                                          </p:val>
                                        </p:tav>
                                        <p:tav tm="100000">
                                          <p:val>
                                            <p:strVal val="#ppt_w"/>
                                          </p:val>
                                        </p:tav>
                                      </p:tavLst>
                                    </p:anim>
                                    <p:anim calcmode="lin" valueType="num">
                                      <p:cBhvr>
                                        <p:cTn id="32" dur="200" fill="hold"/>
                                        <p:tgtEl>
                                          <p:spTgt spid="13"/>
                                        </p:tgtEl>
                                        <p:attrNameLst>
                                          <p:attrName>ppt_h</p:attrName>
                                        </p:attrNameLst>
                                      </p:cBhvr>
                                      <p:tavLst>
                                        <p:tav tm="0">
                                          <p:val>
                                            <p:fltVal val="0"/>
                                          </p:val>
                                        </p:tav>
                                        <p:tav tm="100000">
                                          <p:val>
                                            <p:strVal val="#ppt_h"/>
                                          </p:val>
                                        </p:tav>
                                      </p:tavLst>
                                    </p:anim>
                                    <p:animEffect transition="in" filter="fade">
                                      <p:cBhvr>
                                        <p:cTn id="33" dur="200"/>
                                        <p:tgtEl>
                                          <p:spTgt spid="13"/>
                                        </p:tgtEl>
                                      </p:cBhvr>
                                    </p:animEffect>
                                  </p:childTnLst>
                                </p:cTn>
                              </p:par>
                            </p:childTnLst>
                          </p:cTn>
                        </p:par>
                        <p:par>
                          <p:cTn id="34" fill="hold">
                            <p:stCondLst>
                              <p:cond delay="3300"/>
                            </p:stCondLst>
                            <p:childTnLst>
                              <p:par>
                                <p:cTn id="35" presetID="53" presetClass="entr" presetSubtype="16" fill="hold" nodeType="afterEffect">
                                  <p:stCondLst>
                                    <p:cond delay="0"/>
                                  </p:stCondLst>
                                  <p:childTnLst>
                                    <p:set>
                                      <p:cBhvr>
                                        <p:cTn id="36" dur="1" fill="hold">
                                          <p:stCondLst>
                                            <p:cond delay="0"/>
                                          </p:stCondLst>
                                        </p:cTn>
                                        <p:tgtEl>
                                          <p:spTgt spid="16"/>
                                        </p:tgtEl>
                                        <p:attrNameLst>
                                          <p:attrName>style.visibility</p:attrName>
                                        </p:attrNameLst>
                                      </p:cBhvr>
                                      <p:to>
                                        <p:strVal val="visible"/>
                                      </p:to>
                                    </p:set>
                                    <p:anim calcmode="lin" valueType="num">
                                      <p:cBhvr>
                                        <p:cTn id="37" dur="200" fill="hold"/>
                                        <p:tgtEl>
                                          <p:spTgt spid="16"/>
                                        </p:tgtEl>
                                        <p:attrNameLst>
                                          <p:attrName>ppt_w</p:attrName>
                                        </p:attrNameLst>
                                      </p:cBhvr>
                                      <p:tavLst>
                                        <p:tav tm="0">
                                          <p:val>
                                            <p:fltVal val="0"/>
                                          </p:val>
                                        </p:tav>
                                        <p:tav tm="100000">
                                          <p:val>
                                            <p:strVal val="#ppt_w"/>
                                          </p:val>
                                        </p:tav>
                                      </p:tavLst>
                                    </p:anim>
                                    <p:anim calcmode="lin" valueType="num">
                                      <p:cBhvr>
                                        <p:cTn id="38" dur="200" fill="hold"/>
                                        <p:tgtEl>
                                          <p:spTgt spid="16"/>
                                        </p:tgtEl>
                                        <p:attrNameLst>
                                          <p:attrName>ppt_h</p:attrName>
                                        </p:attrNameLst>
                                      </p:cBhvr>
                                      <p:tavLst>
                                        <p:tav tm="0">
                                          <p:val>
                                            <p:fltVal val="0"/>
                                          </p:val>
                                        </p:tav>
                                        <p:tav tm="100000">
                                          <p:val>
                                            <p:strVal val="#ppt_h"/>
                                          </p:val>
                                        </p:tav>
                                      </p:tavLst>
                                    </p:anim>
                                    <p:animEffect transition="in" filter="fade">
                                      <p:cBhvr>
                                        <p:cTn id="39" dur="200"/>
                                        <p:tgtEl>
                                          <p:spTgt spid="16"/>
                                        </p:tgtEl>
                                      </p:cBhvr>
                                    </p:animEffect>
                                  </p:childTnLst>
                                </p:cTn>
                              </p:par>
                            </p:childTnLst>
                          </p:cTn>
                        </p:par>
                        <p:par>
                          <p:cTn id="40" fill="hold">
                            <p:stCondLst>
                              <p:cond delay="3500"/>
                            </p:stCondLst>
                            <p:childTnLst>
                              <p:par>
                                <p:cTn id="41" presetID="53" presetClass="entr" presetSubtype="16" fill="hold" nodeType="afterEffect">
                                  <p:stCondLst>
                                    <p:cond delay="0"/>
                                  </p:stCondLst>
                                  <p:childTnLst>
                                    <p:set>
                                      <p:cBhvr>
                                        <p:cTn id="42" dur="1" fill="hold">
                                          <p:stCondLst>
                                            <p:cond delay="0"/>
                                          </p:stCondLst>
                                        </p:cTn>
                                        <p:tgtEl>
                                          <p:spTgt spid="23"/>
                                        </p:tgtEl>
                                        <p:attrNameLst>
                                          <p:attrName>style.visibility</p:attrName>
                                        </p:attrNameLst>
                                      </p:cBhvr>
                                      <p:to>
                                        <p:strVal val="visible"/>
                                      </p:to>
                                    </p:set>
                                    <p:anim calcmode="lin" valueType="num">
                                      <p:cBhvr>
                                        <p:cTn id="43" dur="200" fill="hold"/>
                                        <p:tgtEl>
                                          <p:spTgt spid="23"/>
                                        </p:tgtEl>
                                        <p:attrNameLst>
                                          <p:attrName>ppt_w</p:attrName>
                                        </p:attrNameLst>
                                      </p:cBhvr>
                                      <p:tavLst>
                                        <p:tav tm="0">
                                          <p:val>
                                            <p:fltVal val="0"/>
                                          </p:val>
                                        </p:tav>
                                        <p:tav tm="100000">
                                          <p:val>
                                            <p:strVal val="#ppt_w"/>
                                          </p:val>
                                        </p:tav>
                                      </p:tavLst>
                                    </p:anim>
                                    <p:anim calcmode="lin" valueType="num">
                                      <p:cBhvr>
                                        <p:cTn id="44" dur="200" fill="hold"/>
                                        <p:tgtEl>
                                          <p:spTgt spid="23"/>
                                        </p:tgtEl>
                                        <p:attrNameLst>
                                          <p:attrName>ppt_h</p:attrName>
                                        </p:attrNameLst>
                                      </p:cBhvr>
                                      <p:tavLst>
                                        <p:tav tm="0">
                                          <p:val>
                                            <p:fltVal val="0"/>
                                          </p:val>
                                        </p:tav>
                                        <p:tav tm="100000">
                                          <p:val>
                                            <p:strVal val="#ppt_h"/>
                                          </p:val>
                                        </p:tav>
                                      </p:tavLst>
                                    </p:anim>
                                    <p:animEffect transition="in" filter="fade">
                                      <p:cBhvr>
                                        <p:cTn id="45" dur="200"/>
                                        <p:tgtEl>
                                          <p:spTgt spid="23"/>
                                        </p:tgtEl>
                                      </p:cBhvr>
                                    </p:animEffect>
                                  </p:childTnLst>
                                </p:cTn>
                              </p:par>
                            </p:childTnLst>
                          </p:cTn>
                        </p:par>
                        <p:par>
                          <p:cTn id="46" fill="hold">
                            <p:stCondLst>
                              <p:cond delay="3700"/>
                            </p:stCondLst>
                            <p:childTnLst>
                              <p:par>
                                <p:cTn id="47" presetID="53" presetClass="entr" presetSubtype="16" fill="hold" nodeType="afterEffect">
                                  <p:stCondLst>
                                    <p:cond delay="0"/>
                                  </p:stCondLst>
                                  <p:childTnLst>
                                    <p:set>
                                      <p:cBhvr>
                                        <p:cTn id="48" dur="1" fill="hold">
                                          <p:stCondLst>
                                            <p:cond delay="0"/>
                                          </p:stCondLst>
                                        </p:cTn>
                                        <p:tgtEl>
                                          <p:spTgt spid="27"/>
                                        </p:tgtEl>
                                        <p:attrNameLst>
                                          <p:attrName>style.visibility</p:attrName>
                                        </p:attrNameLst>
                                      </p:cBhvr>
                                      <p:to>
                                        <p:strVal val="visible"/>
                                      </p:to>
                                    </p:set>
                                    <p:anim calcmode="lin" valueType="num">
                                      <p:cBhvr>
                                        <p:cTn id="49" dur="200" fill="hold"/>
                                        <p:tgtEl>
                                          <p:spTgt spid="27"/>
                                        </p:tgtEl>
                                        <p:attrNameLst>
                                          <p:attrName>ppt_w</p:attrName>
                                        </p:attrNameLst>
                                      </p:cBhvr>
                                      <p:tavLst>
                                        <p:tav tm="0">
                                          <p:val>
                                            <p:fltVal val="0"/>
                                          </p:val>
                                        </p:tav>
                                        <p:tav tm="100000">
                                          <p:val>
                                            <p:strVal val="#ppt_w"/>
                                          </p:val>
                                        </p:tav>
                                      </p:tavLst>
                                    </p:anim>
                                    <p:anim calcmode="lin" valueType="num">
                                      <p:cBhvr>
                                        <p:cTn id="50" dur="200" fill="hold"/>
                                        <p:tgtEl>
                                          <p:spTgt spid="27"/>
                                        </p:tgtEl>
                                        <p:attrNameLst>
                                          <p:attrName>ppt_h</p:attrName>
                                        </p:attrNameLst>
                                      </p:cBhvr>
                                      <p:tavLst>
                                        <p:tav tm="0">
                                          <p:val>
                                            <p:fltVal val="0"/>
                                          </p:val>
                                        </p:tav>
                                        <p:tav tm="100000">
                                          <p:val>
                                            <p:strVal val="#ppt_h"/>
                                          </p:val>
                                        </p:tav>
                                      </p:tavLst>
                                    </p:anim>
                                    <p:animEffect transition="in" filter="fade">
                                      <p:cBhvr>
                                        <p:cTn id="51" dur="200"/>
                                        <p:tgtEl>
                                          <p:spTgt spid="27"/>
                                        </p:tgtEl>
                                      </p:cBhvr>
                                    </p:animEffect>
                                  </p:childTnLst>
                                </p:cTn>
                              </p:par>
                            </p:childTnLst>
                          </p:cTn>
                        </p:par>
                        <p:par>
                          <p:cTn id="52" fill="hold">
                            <p:stCondLst>
                              <p:cond delay="3900"/>
                            </p:stCondLst>
                            <p:childTnLst>
                              <p:par>
                                <p:cTn id="53" presetID="53" presetClass="entr" presetSubtype="16" fill="hold" nodeType="afterEffect">
                                  <p:stCondLst>
                                    <p:cond delay="0"/>
                                  </p:stCondLst>
                                  <p:childTnLst>
                                    <p:set>
                                      <p:cBhvr>
                                        <p:cTn id="54" dur="1" fill="hold">
                                          <p:stCondLst>
                                            <p:cond delay="0"/>
                                          </p:stCondLst>
                                        </p:cTn>
                                        <p:tgtEl>
                                          <p:spTgt spid="37"/>
                                        </p:tgtEl>
                                        <p:attrNameLst>
                                          <p:attrName>style.visibility</p:attrName>
                                        </p:attrNameLst>
                                      </p:cBhvr>
                                      <p:to>
                                        <p:strVal val="visible"/>
                                      </p:to>
                                    </p:set>
                                    <p:anim calcmode="lin" valueType="num">
                                      <p:cBhvr>
                                        <p:cTn id="55" dur="200" fill="hold"/>
                                        <p:tgtEl>
                                          <p:spTgt spid="37"/>
                                        </p:tgtEl>
                                        <p:attrNameLst>
                                          <p:attrName>ppt_w</p:attrName>
                                        </p:attrNameLst>
                                      </p:cBhvr>
                                      <p:tavLst>
                                        <p:tav tm="0">
                                          <p:val>
                                            <p:fltVal val="0"/>
                                          </p:val>
                                        </p:tav>
                                        <p:tav tm="100000">
                                          <p:val>
                                            <p:strVal val="#ppt_w"/>
                                          </p:val>
                                        </p:tav>
                                      </p:tavLst>
                                    </p:anim>
                                    <p:anim calcmode="lin" valueType="num">
                                      <p:cBhvr>
                                        <p:cTn id="56" dur="200" fill="hold"/>
                                        <p:tgtEl>
                                          <p:spTgt spid="37"/>
                                        </p:tgtEl>
                                        <p:attrNameLst>
                                          <p:attrName>ppt_h</p:attrName>
                                        </p:attrNameLst>
                                      </p:cBhvr>
                                      <p:tavLst>
                                        <p:tav tm="0">
                                          <p:val>
                                            <p:fltVal val="0"/>
                                          </p:val>
                                        </p:tav>
                                        <p:tav tm="100000">
                                          <p:val>
                                            <p:strVal val="#ppt_h"/>
                                          </p:val>
                                        </p:tav>
                                      </p:tavLst>
                                    </p:anim>
                                    <p:animEffect transition="in" filter="fade">
                                      <p:cBhvr>
                                        <p:cTn id="57" dur="200"/>
                                        <p:tgtEl>
                                          <p:spTgt spid="37"/>
                                        </p:tgtEl>
                                      </p:cBhvr>
                                    </p:animEffect>
                                  </p:childTnLst>
                                </p:cTn>
                              </p:par>
                            </p:childTnLst>
                          </p:cTn>
                        </p:par>
                        <p:par>
                          <p:cTn id="58" fill="hold">
                            <p:stCondLst>
                              <p:cond delay="4100"/>
                            </p:stCondLst>
                            <p:childTnLst>
                              <p:par>
                                <p:cTn id="59" presetID="53" presetClass="entr" presetSubtype="16" fill="hold" nodeType="afterEffect">
                                  <p:stCondLst>
                                    <p:cond delay="0"/>
                                  </p:stCondLst>
                                  <p:childTnLst>
                                    <p:set>
                                      <p:cBhvr>
                                        <p:cTn id="60" dur="1" fill="hold">
                                          <p:stCondLst>
                                            <p:cond delay="0"/>
                                          </p:stCondLst>
                                        </p:cTn>
                                        <p:tgtEl>
                                          <p:spTgt spid="34"/>
                                        </p:tgtEl>
                                        <p:attrNameLst>
                                          <p:attrName>style.visibility</p:attrName>
                                        </p:attrNameLst>
                                      </p:cBhvr>
                                      <p:to>
                                        <p:strVal val="visible"/>
                                      </p:to>
                                    </p:set>
                                    <p:anim calcmode="lin" valueType="num">
                                      <p:cBhvr>
                                        <p:cTn id="61" dur="200" fill="hold"/>
                                        <p:tgtEl>
                                          <p:spTgt spid="34"/>
                                        </p:tgtEl>
                                        <p:attrNameLst>
                                          <p:attrName>ppt_w</p:attrName>
                                        </p:attrNameLst>
                                      </p:cBhvr>
                                      <p:tavLst>
                                        <p:tav tm="0">
                                          <p:val>
                                            <p:fltVal val="0"/>
                                          </p:val>
                                        </p:tav>
                                        <p:tav tm="100000">
                                          <p:val>
                                            <p:strVal val="#ppt_w"/>
                                          </p:val>
                                        </p:tav>
                                      </p:tavLst>
                                    </p:anim>
                                    <p:anim calcmode="lin" valueType="num">
                                      <p:cBhvr>
                                        <p:cTn id="62" dur="200" fill="hold"/>
                                        <p:tgtEl>
                                          <p:spTgt spid="34"/>
                                        </p:tgtEl>
                                        <p:attrNameLst>
                                          <p:attrName>ppt_h</p:attrName>
                                        </p:attrNameLst>
                                      </p:cBhvr>
                                      <p:tavLst>
                                        <p:tav tm="0">
                                          <p:val>
                                            <p:fltVal val="0"/>
                                          </p:val>
                                        </p:tav>
                                        <p:tav tm="100000">
                                          <p:val>
                                            <p:strVal val="#ppt_h"/>
                                          </p:val>
                                        </p:tav>
                                      </p:tavLst>
                                    </p:anim>
                                    <p:animEffect transition="in" filter="fade">
                                      <p:cBhvr>
                                        <p:cTn id="63" dur="2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1"/>
    </p:bld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10" name="Diagram 9"/>
          <p:cNvGraphicFramePr/>
          <p:nvPr>
            <p:extLst>
              <p:ext uri="{D42A27DB-BD31-4B8C-83A1-F6EECF244321}">
                <p14:modId xmlns:p14="http://schemas.microsoft.com/office/powerpoint/2010/main" val="2279314979"/>
              </p:ext>
            </p:extLst>
          </p:nvPr>
        </p:nvGraphicFramePr>
        <p:xfrm>
          <a:off x="643465" y="643467"/>
          <a:ext cx="10911441" cy="55710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07465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 name="Tekstvak 39"/>
          <p:cNvSpPr txBox="1"/>
          <p:nvPr/>
        </p:nvSpPr>
        <p:spPr>
          <a:xfrm>
            <a:off x="4501682" y="1416068"/>
            <a:ext cx="2377440" cy="646331"/>
          </a:xfrm>
          <a:prstGeom prst="rect">
            <a:avLst/>
          </a:prstGeom>
          <a:noFill/>
        </p:spPr>
        <p:txBody>
          <a:bodyPr wrap="square" rtlCol="0">
            <a:spAutoFit/>
          </a:bodyPr>
          <a:lstStyle/>
          <a:p>
            <a:r>
              <a:rPr lang="nl-NL" dirty="0"/>
              <a:t>Voetbalvereniging </a:t>
            </a:r>
          </a:p>
          <a:p>
            <a:r>
              <a:rPr lang="nl-NL" dirty="0"/>
              <a:t>‘t Hert</a:t>
            </a:r>
          </a:p>
        </p:txBody>
      </p:sp>
      <p:grpSp>
        <p:nvGrpSpPr>
          <p:cNvPr id="43" name="Groep 42"/>
          <p:cNvGrpSpPr/>
          <p:nvPr/>
        </p:nvGrpSpPr>
        <p:grpSpPr>
          <a:xfrm>
            <a:off x="4368800" y="578779"/>
            <a:ext cx="3488722" cy="5629322"/>
            <a:chOff x="6786880" y="598964"/>
            <a:chExt cx="3488722" cy="5629322"/>
          </a:xfrm>
        </p:grpSpPr>
        <p:sp>
          <p:nvSpPr>
            <p:cNvPr id="46" name="Rechthoek: afgeronde hoeken 45"/>
            <p:cNvSpPr/>
            <p:nvPr/>
          </p:nvSpPr>
          <p:spPr>
            <a:xfrm>
              <a:off x="6786880" y="598964"/>
              <a:ext cx="3488722" cy="5629322"/>
            </a:xfrm>
            <a:prstGeom prst="roundRect">
              <a:avLst/>
            </a:prstGeom>
            <a:noFill/>
            <a:ln w="292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47" name="Rechthoek: afgeronde hoeken 46"/>
            <p:cNvSpPr/>
            <p:nvPr/>
          </p:nvSpPr>
          <p:spPr>
            <a:xfrm>
              <a:off x="6908800" y="5608320"/>
              <a:ext cx="3271520" cy="528320"/>
            </a:xfrm>
            <a:prstGeom prst="roundRect">
              <a:avLst>
                <a:gd name="adj"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49" name="Rechthoek: afgeronde hoeken 48"/>
            <p:cNvSpPr/>
            <p:nvPr/>
          </p:nvSpPr>
          <p:spPr>
            <a:xfrm>
              <a:off x="6895481" y="690880"/>
              <a:ext cx="3271520" cy="426720"/>
            </a:xfrm>
            <a:prstGeom prst="roundRect">
              <a:avLst>
                <a:gd name="adj"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51" name="Rechthoek: afgeronde hoeken 50"/>
            <p:cNvSpPr/>
            <p:nvPr/>
          </p:nvSpPr>
          <p:spPr>
            <a:xfrm>
              <a:off x="8156594" y="690880"/>
              <a:ext cx="735292" cy="91781"/>
            </a:xfrm>
            <a:prstGeom prst="roundRect">
              <a:avLst>
                <a:gd name="adj" fmla="val 50000"/>
              </a:avLst>
            </a:pr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53" name="Ovaal 52"/>
            <p:cNvSpPr/>
            <p:nvPr/>
          </p:nvSpPr>
          <p:spPr>
            <a:xfrm>
              <a:off x="8320097" y="5803853"/>
              <a:ext cx="408286" cy="408286"/>
            </a:xfrm>
            <a:prstGeom prst="ellipse">
              <a:avLst/>
            </a:pr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grpSp>
      <p:sp>
        <p:nvSpPr>
          <p:cNvPr id="55" name="Tekstvak 54"/>
          <p:cNvSpPr txBox="1"/>
          <p:nvPr/>
        </p:nvSpPr>
        <p:spPr>
          <a:xfrm>
            <a:off x="4798679" y="1377982"/>
            <a:ext cx="2468880" cy="369332"/>
          </a:xfrm>
          <a:prstGeom prst="rect">
            <a:avLst/>
          </a:prstGeom>
          <a:noFill/>
        </p:spPr>
        <p:txBody>
          <a:bodyPr wrap="square" rtlCol="0">
            <a:spAutoFit/>
          </a:bodyPr>
          <a:lstStyle/>
          <a:p>
            <a:r>
              <a:rPr lang="nl-NL" dirty="0"/>
              <a:t>Kies uw categorie </a:t>
            </a:r>
          </a:p>
        </p:txBody>
      </p:sp>
      <p:sp>
        <p:nvSpPr>
          <p:cNvPr id="56" name="Tekstvak 55"/>
          <p:cNvSpPr txBox="1"/>
          <p:nvPr/>
        </p:nvSpPr>
        <p:spPr>
          <a:xfrm>
            <a:off x="4885039" y="2236996"/>
            <a:ext cx="2468880" cy="369332"/>
          </a:xfrm>
          <a:prstGeom prst="rect">
            <a:avLst/>
          </a:prstGeom>
          <a:noFill/>
        </p:spPr>
        <p:txBody>
          <a:bodyPr wrap="square" rtlCol="0">
            <a:spAutoFit/>
          </a:bodyPr>
          <a:lstStyle/>
          <a:p>
            <a:r>
              <a:rPr lang="nl-NL" dirty="0"/>
              <a:t>Voetbal</a:t>
            </a:r>
          </a:p>
        </p:txBody>
      </p:sp>
      <p:sp>
        <p:nvSpPr>
          <p:cNvPr id="57" name="Tekstvak 56"/>
          <p:cNvSpPr txBox="1"/>
          <p:nvPr/>
        </p:nvSpPr>
        <p:spPr>
          <a:xfrm>
            <a:off x="4871720" y="2617195"/>
            <a:ext cx="2468880" cy="369332"/>
          </a:xfrm>
          <a:prstGeom prst="rect">
            <a:avLst/>
          </a:prstGeom>
          <a:noFill/>
        </p:spPr>
        <p:txBody>
          <a:bodyPr wrap="square" rtlCol="0">
            <a:spAutoFit/>
          </a:bodyPr>
          <a:lstStyle/>
          <a:p>
            <a:r>
              <a:rPr lang="nl-NL" dirty="0"/>
              <a:t>Tennis</a:t>
            </a:r>
          </a:p>
        </p:txBody>
      </p:sp>
      <p:sp>
        <p:nvSpPr>
          <p:cNvPr id="58" name="Tekstvak 57"/>
          <p:cNvSpPr txBox="1"/>
          <p:nvPr/>
        </p:nvSpPr>
        <p:spPr>
          <a:xfrm>
            <a:off x="4871720" y="2997394"/>
            <a:ext cx="2468880" cy="369332"/>
          </a:xfrm>
          <a:prstGeom prst="rect">
            <a:avLst/>
          </a:prstGeom>
          <a:noFill/>
        </p:spPr>
        <p:txBody>
          <a:bodyPr wrap="square" rtlCol="0">
            <a:spAutoFit/>
          </a:bodyPr>
          <a:lstStyle/>
          <a:p>
            <a:r>
              <a:rPr lang="nl-NL" dirty="0"/>
              <a:t>Golf</a:t>
            </a:r>
          </a:p>
        </p:txBody>
      </p:sp>
      <p:sp>
        <p:nvSpPr>
          <p:cNvPr id="59" name="Tekstvak 58"/>
          <p:cNvSpPr txBox="1"/>
          <p:nvPr/>
        </p:nvSpPr>
        <p:spPr>
          <a:xfrm>
            <a:off x="4885039" y="3376760"/>
            <a:ext cx="2468880" cy="369332"/>
          </a:xfrm>
          <a:prstGeom prst="rect">
            <a:avLst/>
          </a:prstGeom>
          <a:noFill/>
        </p:spPr>
        <p:txBody>
          <a:bodyPr wrap="square" rtlCol="0">
            <a:spAutoFit/>
          </a:bodyPr>
          <a:lstStyle/>
          <a:p>
            <a:r>
              <a:rPr lang="nl-NL" dirty="0"/>
              <a:t>Atletiek</a:t>
            </a:r>
          </a:p>
        </p:txBody>
      </p:sp>
      <p:sp>
        <p:nvSpPr>
          <p:cNvPr id="60" name="Tekstvak 59"/>
          <p:cNvSpPr txBox="1"/>
          <p:nvPr/>
        </p:nvSpPr>
        <p:spPr>
          <a:xfrm>
            <a:off x="4871720" y="3756959"/>
            <a:ext cx="2468880" cy="369332"/>
          </a:xfrm>
          <a:prstGeom prst="rect">
            <a:avLst/>
          </a:prstGeom>
          <a:noFill/>
        </p:spPr>
        <p:txBody>
          <a:bodyPr wrap="square" rtlCol="0">
            <a:spAutoFit/>
          </a:bodyPr>
          <a:lstStyle/>
          <a:p>
            <a:r>
              <a:rPr lang="nl-NL" dirty="0"/>
              <a:t>basketbal</a:t>
            </a:r>
          </a:p>
        </p:txBody>
      </p:sp>
      <p:sp>
        <p:nvSpPr>
          <p:cNvPr id="61" name="Tekstvak 60"/>
          <p:cNvSpPr txBox="1"/>
          <p:nvPr/>
        </p:nvSpPr>
        <p:spPr>
          <a:xfrm>
            <a:off x="4871720" y="4137158"/>
            <a:ext cx="2468880" cy="369332"/>
          </a:xfrm>
          <a:prstGeom prst="rect">
            <a:avLst/>
          </a:prstGeom>
          <a:noFill/>
        </p:spPr>
        <p:txBody>
          <a:bodyPr wrap="square" rtlCol="0">
            <a:spAutoFit/>
          </a:bodyPr>
          <a:lstStyle/>
          <a:p>
            <a:r>
              <a:rPr lang="nl-NL" dirty="0"/>
              <a:t>Hockey  </a:t>
            </a:r>
          </a:p>
        </p:txBody>
      </p:sp>
      <p:sp>
        <p:nvSpPr>
          <p:cNvPr id="62" name="Tekstvak 61"/>
          <p:cNvSpPr txBox="1"/>
          <p:nvPr/>
        </p:nvSpPr>
        <p:spPr>
          <a:xfrm>
            <a:off x="4776473" y="1367115"/>
            <a:ext cx="2575560" cy="369332"/>
          </a:xfrm>
          <a:prstGeom prst="rect">
            <a:avLst/>
          </a:prstGeom>
          <a:noFill/>
        </p:spPr>
        <p:txBody>
          <a:bodyPr wrap="square" rtlCol="0">
            <a:spAutoFit/>
          </a:bodyPr>
          <a:lstStyle/>
          <a:p>
            <a:r>
              <a:rPr lang="nl-NL" dirty="0"/>
              <a:t>Voer uw postcode in</a:t>
            </a:r>
          </a:p>
        </p:txBody>
      </p:sp>
      <p:sp>
        <p:nvSpPr>
          <p:cNvPr id="63" name="Tekstvak 62"/>
          <p:cNvSpPr txBox="1"/>
          <p:nvPr/>
        </p:nvSpPr>
        <p:spPr>
          <a:xfrm>
            <a:off x="4892040" y="2215887"/>
            <a:ext cx="2468880" cy="369332"/>
          </a:xfrm>
          <a:prstGeom prst="rect">
            <a:avLst/>
          </a:prstGeom>
          <a:noFill/>
          <a:ln>
            <a:solidFill>
              <a:schemeClr val="accent1"/>
            </a:solidFill>
          </a:ln>
        </p:spPr>
        <p:txBody>
          <a:bodyPr wrap="square" rtlCol="0">
            <a:spAutoFit/>
          </a:bodyPr>
          <a:lstStyle/>
          <a:p>
            <a:endParaRPr lang="nl-NL" dirty="0"/>
          </a:p>
        </p:txBody>
      </p:sp>
      <p:sp>
        <p:nvSpPr>
          <p:cNvPr id="64" name="Tekstvak 63"/>
          <p:cNvSpPr txBox="1"/>
          <p:nvPr/>
        </p:nvSpPr>
        <p:spPr>
          <a:xfrm>
            <a:off x="4899041" y="2215887"/>
            <a:ext cx="2468880" cy="369332"/>
          </a:xfrm>
          <a:prstGeom prst="rect">
            <a:avLst/>
          </a:prstGeom>
          <a:noFill/>
        </p:spPr>
        <p:txBody>
          <a:bodyPr wrap="square" rtlCol="0">
            <a:spAutoFit/>
          </a:bodyPr>
          <a:lstStyle/>
          <a:p>
            <a:r>
              <a:rPr lang="nl-NL" dirty="0"/>
              <a:t>2491HA</a:t>
            </a:r>
          </a:p>
        </p:txBody>
      </p:sp>
      <p:sp>
        <p:nvSpPr>
          <p:cNvPr id="66" name="Tekstvak 65"/>
          <p:cNvSpPr txBox="1"/>
          <p:nvPr/>
        </p:nvSpPr>
        <p:spPr>
          <a:xfrm>
            <a:off x="5758834" y="4936371"/>
            <a:ext cx="1602086" cy="369332"/>
          </a:xfrm>
          <a:prstGeom prst="rect">
            <a:avLst/>
          </a:prstGeom>
          <a:solidFill>
            <a:schemeClr val="accent1"/>
          </a:solidFill>
          <a:ln>
            <a:noFill/>
          </a:ln>
        </p:spPr>
        <p:txBody>
          <a:bodyPr wrap="square" rtlCol="0">
            <a:spAutoFit/>
          </a:bodyPr>
          <a:lstStyle/>
          <a:p>
            <a:pPr algn="ctr"/>
            <a:r>
              <a:rPr lang="nl-NL" dirty="0"/>
              <a:t>Verder</a:t>
            </a:r>
          </a:p>
        </p:txBody>
      </p:sp>
      <p:grpSp>
        <p:nvGrpSpPr>
          <p:cNvPr id="67" name="Groep 66"/>
          <p:cNvGrpSpPr/>
          <p:nvPr/>
        </p:nvGrpSpPr>
        <p:grpSpPr>
          <a:xfrm>
            <a:off x="4632960" y="1280005"/>
            <a:ext cx="2905760" cy="863600"/>
            <a:chOff x="5598160" y="1930400"/>
            <a:chExt cx="4267200" cy="863600"/>
          </a:xfrm>
        </p:grpSpPr>
        <p:sp>
          <p:nvSpPr>
            <p:cNvPr id="68" name="Rechthoek: afgeronde hoeken 67"/>
            <p:cNvSpPr/>
            <p:nvPr/>
          </p:nvSpPr>
          <p:spPr>
            <a:xfrm>
              <a:off x="5598160" y="1930400"/>
              <a:ext cx="4267200" cy="86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0" name="Tekstvak 69"/>
            <p:cNvSpPr txBox="1"/>
            <p:nvPr/>
          </p:nvSpPr>
          <p:spPr>
            <a:xfrm>
              <a:off x="5689600" y="2039034"/>
              <a:ext cx="2377439" cy="584775"/>
            </a:xfrm>
            <a:prstGeom prst="rect">
              <a:avLst/>
            </a:prstGeom>
            <a:noFill/>
          </p:spPr>
          <p:txBody>
            <a:bodyPr wrap="square" rtlCol="0">
              <a:spAutoFit/>
            </a:bodyPr>
            <a:lstStyle/>
            <a:p>
              <a:r>
                <a:rPr lang="nl-NL" sz="1600" dirty="0"/>
                <a:t>Voetbalvereniging ‘t Hert</a:t>
              </a:r>
            </a:p>
          </p:txBody>
        </p:sp>
        <p:pic>
          <p:nvPicPr>
            <p:cNvPr id="71" name="Afbeelding 70" descr="Afbeelding met voetbal, binnen, zitten, zwart&#10;&#10;Beschrijving is gegenereerd met zeer hoge betrouwbaarheid"/>
            <p:cNvPicPr>
              <a:picLocks noChangeAspect="1"/>
            </p:cNvPicPr>
            <p:nvPr/>
          </p:nvPicPr>
          <p:blipFill rotWithShape="1">
            <a:blip r:embed="rId2">
              <a:extLst>
                <a:ext uri="{28A0092B-C50C-407E-A947-70E740481C1C}">
                  <a14:useLocalDpi xmlns:a14="http://schemas.microsoft.com/office/drawing/2010/main" val="0"/>
                </a:ext>
              </a:extLst>
            </a:blip>
            <a:srcRect t="2017" b="2017"/>
            <a:stretch/>
          </p:blipFill>
          <p:spPr>
            <a:xfrm>
              <a:off x="8671738" y="1997310"/>
              <a:ext cx="1071702" cy="729778"/>
            </a:xfrm>
            <a:prstGeom prst="rect">
              <a:avLst/>
            </a:prstGeom>
            <a:ln w="28575">
              <a:solidFill>
                <a:schemeClr val="tx1"/>
              </a:solidFill>
            </a:ln>
          </p:spPr>
        </p:pic>
      </p:grpSp>
      <p:grpSp>
        <p:nvGrpSpPr>
          <p:cNvPr id="72" name="Groep 71"/>
          <p:cNvGrpSpPr/>
          <p:nvPr/>
        </p:nvGrpSpPr>
        <p:grpSpPr>
          <a:xfrm>
            <a:off x="4632960" y="2367318"/>
            <a:ext cx="2905760" cy="863600"/>
            <a:chOff x="5598160" y="3017713"/>
            <a:chExt cx="4267200" cy="863600"/>
          </a:xfrm>
        </p:grpSpPr>
        <p:sp>
          <p:nvSpPr>
            <p:cNvPr id="80" name="Rechthoek: afgeronde hoeken 79"/>
            <p:cNvSpPr/>
            <p:nvPr/>
          </p:nvSpPr>
          <p:spPr>
            <a:xfrm>
              <a:off x="5598160" y="3017713"/>
              <a:ext cx="4267200" cy="86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1" name="Tekstvak 80"/>
            <p:cNvSpPr txBox="1"/>
            <p:nvPr/>
          </p:nvSpPr>
          <p:spPr>
            <a:xfrm>
              <a:off x="5689600" y="3120910"/>
              <a:ext cx="2377439" cy="584775"/>
            </a:xfrm>
            <a:prstGeom prst="rect">
              <a:avLst/>
            </a:prstGeom>
            <a:noFill/>
          </p:spPr>
          <p:txBody>
            <a:bodyPr wrap="square" rtlCol="0">
              <a:spAutoFit/>
            </a:bodyPr>
            <a:lstStyle/>
            <a:p>
              <a:r>
                <a:rPr lang="nl-NL" sz="1600" dirty="0"/>
                <a:t>Voetbalvereniging The boys</a:t>
              </a:r>
            </a:p>
          </p:txBody>
        </p:sp>
        <p:pic>
          <p:nvPicPr>
            <p:cNvPr id="82" name="Afbeelding 81" descr="Afbeelding met voetbal, gras, atletiekwedstrijd, bal&#10;&#10;Beschrijving is gegenereerd met zeer hoge betrouwbaarheid"/>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67296" y="3070291"/>
              <a:ext cx="1176144" cy="760448"/>
            </a:xfrm>
            <a:prstGeom prst="rect">
              <a:avLst/>
            </a:prstGeom>
            <a:ln w="28575">
              <a:solidFill>
                <a:schemeClr val="tx1"/>
              </a:solidFill>
            </a:ln>
          </p:spPr>
        </p:pic>
      </p:grpSp>
      <p:grpSp>
        <p:nvGrpSpPr>
          <p:cNvPr id="83" name="Groep 82"/>
          <p:cNvGrpSpPr/>
          <p:nvPr/>
        </p:nvGrpSpPr>
        <p:grpSpPr>
          <a:xfrm>
            <a:off x="4632960" y="4541944"/>
            <a:ext cx="2905760" cy="863600"/>
            <a:chOff x="5627697" y="5194346"/>
            <a:chExt cx="4267200" cy="863600"/>
          </a:xfrm>
        </p:grpSpPr>
        <p:sp>
          <p:nvSpPr>
            <p:cNvPr id="84" name="Rechthoek: afgeronde hoeken 83"/>
            <p:cNvSpPr/>
            <p:nvPr/>
          </p:nvSpPr>
          <p:spPr>
            <a:xfrm>
              <a:off x="5627697" y="5194346"/>
              <a:ext cx="4267200" cy="86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nvGrpSpPr>
            <p:cNvPr id="85" name="Groep 84"/>
            <p:cNvGrpSpPr/>
            <p:nvPr/>
          </p:nvGrpSpPr>
          <p:grpSpPr>
            <a:xfrm>
              <a:off x="5689600" y="5240908"/>
              <a:ext cx="4063867" cy="770475"/>
              <a:chOff x="5689600" y="5240908"/>
              <a:chExt cx="4063867" cy="770475"/>
            </a:xfrm>
          </p:grpSpPr>
          <p:sp>
            <p:nvSpPr>
              <p:cNvPr id="86" name="Tekstvak 85"/>
              <p:cNvSpPr txBox="1"/>
              <p:nvPr/>
            </p:nvSpPr>
            <p:spPr>
              <a:xfrm>
                <a:off x="5689600" y="5290170"/>
                <a:ext cx="3151959" cy="584775"/>
              </a:xfrm>
              <a:prstGeom prst="rect">
                <a:avLst/>
              </a:prstGeom>
              <a:noFill/>
            </p:spPr>
            <p:txBody>
              <a:bodyPr wrap="square" rtlCol="0">
                <a:spAutoFit/>
              </a:bodyPr>
              <a:lstStyle/>
              <a:p>
                <a:r>
                  <a:rPr lang="nl-NL" sz="1600" dirty="0"/>
                  <a:t>Voetbalvereniging</a:t>
                </a:r>
              </a:p>
              <a:p>
                <a:r>
                  <a:rPr lang="nl-NL" sz="1600" dirty="0"/>
                  <a:t>Tottenham</a:t>
                </a:r>
              </a:p>
            </p:txBody>
          </p:sp>
          <p:pic>
            <p:nvPicPr>
              <p:cNvPr id="87" name="Afbeelding 8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96834" y="5240908"/>
                <a:ext cx="1156633" cy="770475"/>
              </a:xfrm>
              <a:prstGeom prst="rect">
                <a:avLst/>
              </a:prstGeom>
              <a:ln w="28575">
                <a:solidFill>
                  <a:schemeClr val="tx1"/>
                </a:solidFill>
              </a:ln>
            </p:spPr>
          </p:pic>
        </p:grpSp>
      </p:grpSp>
      <p:grpSp>
        <p:nvGrpSpPr>
          <p:cNvPr id="88" name="Groep 87"/>
          <p:cNvGrpSpPr/>
          <p:nvPr/>
        </p:nvGrpSpPr>
        <p:grpSpPr>
          <a:xfrm>
            <a:off x="4632960" y="3454631"/>
            <a:ext cx="2905760" cy="863600"/>
            <a:chOff x="5627697" y="4107033"/>
            <a:chExt cx="4267200" cy="863600"/>
          </a:xfrm>
        </p:grpSpPr>
        <p:sp>
          <p:nvSpPr>
            <p:cNvPr id="89" name="Rechthoek: afgeronde hoeken 88"/>
            <p:cNvSpPr/>
            <p:nvPr/>
          </p:nvSpPr>
          <p:spPr>
            <a:xfrm>
              <a:off x="5627697" y="4107033"/>
              <a:ext cx="4267200" cy="86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0" name="Tekstvak 89"/>
            <p:cNvSpPr txBox="1"/>
            <p:nvPr/>
          </p:nvSpPr>
          <p:spPr>
            <a:xfrm>
              <a:off x="5689600" y="4214664"/>
              <a:ext cx="2743110" cy="584775"/>
            </a:xfrm>
            <a:prstGeom prst="rect">
              <a:avLst/>
            </a:prstGeom>
            <a:noFill/>
          </p:spPr>
          <p:txBody>
            <a:bodyPr wrap="square" rtlCol="0">
              <a:spAutoFit/>
            </a:bodyPr>
            <a:lstStyle/>
            <a:p>
              <a:r>
                <a:rPr lang="nl-NL" sz="1600" dirty="0"/>
                <a:t>Voetbalvereniging BSO</a:t>
              </a:r>
            </a:p>
          </p:txBody>
        </p:sp>
        <p:pic>
          <p:nvPicPr>
            <p:cNvPr id="91" name="Afbeelding 90" descr="Afbeelding met atletiekwedstrijd, voetbal&#10;&#10;Beschrijving is gegenereerd met zeer hoge betrouwbaarheid"/>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96833" y="4157604"/>
              <a:ext cx="1146607" cy="760450"/>
            </a:xfrm>
            <a:prstGeom prst="rect">
              <a:avLst/>
            </a:prstGeom>
            <a:ln w="28575">
              <a:solidFill>
                <a:schemeClr val="tx1"/>
              </a:solidFill>
            </a:ln>
          </p:spPr>
        </p:pic>
      </p:grpSp>
      <p:sp>
        <p:nvSpPr>
          <p:cNvPr id="92" name="Tekstvak 91"/>
          <p:cNvSpPr txBox="1"/>
          <p:nvPr/>
        </p:nvSpPr>
        <p:spPr>
          <a:xfrm>
            <a:off x="4646279" y="4166608"/>
            <a:ext cx="2864177" cy="1200329"/>
          </a:xfrm>
          <a:prstGeom prst="rect">
            <a:avLst/>
          </a:prstGeom>
          <a:noFill/>
          <a:ln w="28575">
            <a:solidFill>
              <a:schemeClr val="tx1"/>
            </a:solidFill>
          </a:ln>
        </p:spPr>
        <p:txBody>
          <a:bodyPr wrap="square" rtlCol="0">
            <a:spAutoFit/>
          </a:bodyPr>
          <a:lstStyle/>
          <a:p>
            <a:r>
              <a:rPr lang="nl-NL" dirty="0"/>
              <a:t>Telefoon: 0954689563</a:t>
            </a:r>
          </a:p>
          <a:p>
            <a:r>
              <a:rPr lang="nl-NL" dirty="0"/>
              <a:t>Mail: voetbal@hert.com</a:t>
            </a:r>
          </a:p>
          <a:p>
            <a:r>
              <a:rPr lang="nl-NL" dirty="0"/>
              <a:t>Adres: Caverenstraat 12</a:t>
            </a:r>
          </a:p>
          <a:p>
            <a:r>
              <a:rPr lang="nl-NL" dirty="0"/>
              <a:t>Website: www.thert.nl</a:t>
            </a:r>
          </a:p>
        </p:txBody>
      </p:sp>
      <p:sp>
        <p:nvSpPr>
          <p:cNvPr id="93" name="Tekstvak 92"/>
          <p:cNvSpPr txBox="1"/>
          <p:nvPr/>
        </p:nvSpPr>
        <p:spPr>
          <a:xfrm>
            <a:off x="4632960" y="2728334"/>
            <a:ext cx="2864177" cy="923330"/>
          </a:xfrm>
          <a:prstGeom prst="rect">
            <a:avLst/>
          </a:prstGeom>
          <a:noFill/>
          <a:ln w="28575">
            <a:solidFill>
              <a:schemeClr val="tx1"/>
            </a:solidFill>
          </a:ln>
        </p:spPr>
        <p:txBody>
          <a:bodyPr wrap="square" rtlCol="0">
            <a:spAutoFit/>
          </a:bodyPr>
          <a:lstStyle/>
          <a:p>
            <a:r>
              <a:rPr lang="nl-NL" dirty="0"/>
              <a:t>Een leuke voetbal vereniging voor zowel jong en oud. </a:t>
            </a:r>
          </a:p>
        </p:txBody>
      </p:sp>
      <p:pic>
        <p:nvPicPr>
          <p:cNvPr id="94" name="Afbeelding 93" descr="Afbeelding met voetbal, binnen, zitten, zwart&#10;&#10;Beschrijving is gegenereerd met zeer hoge betrouwbaarhei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20531" y="1331244"/>
            <a:ext cx="760450" cy="760450"/>
          </a:xfrm>
          <a:prstGeom prst="rect">
            <a:avLst/>
          </a:prstGeom>
          <a:ln w="28575">
            <a:solidFill>
              <a:schemeClr val="tx1"/>
            </a:solidFill>
          </a:ln>
        </p:spPr>
      </p:pic>
    </p:spTree>
    <p:extLst>
      <p:ext uri="{BB962C8B-B14F-4D97-AF65-F5344CB8AC3E}">
        <p14:creationId xmlns:p14="http://schemas.microsoft.com/office/powerpoint/2010/main" val="125683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3"/>
                                        </p:tgtEl>
                                        <p:attrNameLst>
                                          <p:attrName>style.visibility</p:attrName>
                                        </p:attrNameLst>
                                      </p:cBhvr>
                                      <p:to>
                                        <p:strVal val="visible"/>
                                      </p:to>
                                    </p:set>
                                    <p:anim calcmode="lin" valueType="num">
                                      <p:cBhvr additive="base">
                                        <p:cTn id="7" dur="500" fill="hold"/>
                                        <p:tgtEl>
                                          <p:spTgt spid="43"/>
                                        </p:tgtEl>
                                        <p:attrNameLst>
                                          <p:attrName>ppt_x</p:attrName>
                                        </p:attrNameLst>
                                      </p:cBhvr>
                                      <p:tavLst>
                                        <p:tav tm="0">
                                          <p:val>
                                            <p:strVal val="0-#ppt_w/2"/>
                                          </p:val>
                                        </p:tav>
                                        <p:tav tm="100000">
                                          <p:val>
                                            <p:strVal val="#ppt_x"/>
                                          </p:val>
                                        </p:tav>
                                      </p:tavLst>
                                    </p:anim>
                                    <p:anim calcmode="lin" valueType="num">
                                      <p:cBhvr additive="base">
                                        <p:cTn id="8" dur="500" fill="hold"/>
                                        <p:tgtEl>
                                          <p:spTgt spid="4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16" fill="hold" grpId="0" nodeType="afterEffect">
                                  <p:stCondLst>
                                    <p:cond delay="0"/>
                                  </p:stCondLst>
                                  <p:childTnLst>
                                    <p:set>
                                      <p:cBhvr>
                                        <p:cTn id="11" dur="1" fill="hold">
                                          <p:stCondLst>
                                            <p:cond delay="0"/>
                                          </p:stCondLst>
                                        </p:cTn>
                                        <p:tgtEl>
                                          <p:spTgt spid="62"/>
                                        </p:tgtEl>
                                        <p:attrNameLst>
                                          <p:attrName>style.visibility</p:attrName>
                                        </p:attrNameLst>
                                      </p:cBhvr>
                                      <p:to>
                                        <p:strVal val="visible"/>
                                      </p:to>
                                    </p:set>
                                    <p:anim calcmode="lin" valueType="num">
                                      <p:cBhvr>
                                        <p:cTn id="12" dur="500" fill="hold"/>
                                        <p:tgtEl>
                                          <p:spTgt spid="62"/>
                                        </p:tgtEl>
                                        <p:attrNameLst>
                                          <p:attrName>ppt_w</p:attrName>
                                        </p:attrNameLst>
                                      </p:cBhvr>
                                      <p:tavLst>
                                        <p:tav tm="0">
                                          <p:val>
                                            <p:fltVal val="0"/>
                                          </p:val>
                                        </p:tav>
                                        <p:tav tm="100000">
                                          <p:val>
                                            <p:strVal val="#ppt_w"/>
                                          </p:val>
                                        </p:tav>
                                      </p:tavLst>
                                    </p:anim>
                                    <p:anim calcmode="lin" valueType="num">
                                      <p:cBhvr>
                                        <p:cTn id="13" dur="500" fill="hold"/>
                                        <p:tgtEl>
                                          <p:spTgt spid="62"/>
                                        </p:tgtEl>
                                        <p:attrNameLst>
                                          <p:attrName>ppt_h</p:attrName>
                                        </p:attrNameLst>
                                      </p:cBhvr>
                                      <p:tavLst>
                                        <p:tav tm="0">
                                          <p:val>
                                            <p:fltVal val="0"/>
                                          </p:val>
                                        </p:tav>
                                        <p:tav tm="100000">
                                          <p:val>
                                            <p:strVal val="#ppt_h"/>
                                          </p:val>
                                        </p:tav>
                                      </p:tavLst>
                                    </p:anim>
                                    <p:animEffect transition="in" filter="fade">
                                      <p:cBhvr>
                                        <p:cTn id="14" dur="500"/>
                                        <p:tgtEl>
                                          <p:spTgt spid="62"/>
                                        </p:tgtEl>
                                      </p:cBhvr>
                                    </p:animEffect>
                                  </p:childTnLst>
                                </p:cTn>
                              </p:par>
                            </p:childTnLst>
                          </p:cTn>
                        </p:par>
                        <p:par>
                          <p:cTn id="15" fill="hold">
                            <p:stCondLst>
                              <p:cond delay="1000"/>
                            </p:stCondLst>
                            <p:childTnLst>
                              <p:par>
                                <p:cTn id="16" presetID="53" presetClass="entr" presetSubtype="16" fill="hold" grpId="0" nodeType="afterEffect">
                                  <p:stCondLst>
                                    <p:cond delay="0"/>
                                  </p:stCondLst>
                                  <p:childTnLst>
                                    <p:set>
                                      <p:cBhvr>
                                        <p:cTn id="17" dur="1" fill="hold">
                                          <p:stCondLst>
                                            <p:cond delay="0"/>
                                          </p:stCondLst>
                                        </p:cTn>
                                        <p:tgtEl>
                                          <p:spTgt spid="63"/>
                                        </p:tgtEl>
                                        <p:attrNameLst>
                                          <p:attrName>style.visibility</p:attrName>
                                        </p:attrNameLst>
                                      </p:cBhvr>
                                      <p:to>
                                        <p:strVal val="visible"/>
                                      </p:to>
                                    </p:set>
                                    <p:anim calcmode="lin" valueType="num">
                                      <p:cBhvr>
                                        <p:cTn id="18" dur="500" fill="hold"/>
                                        <p:tgtEl>
                                          <p:spTgt spid="63"/>
                                        </p:tgtEl>
                                        <p:attrNameLst>
                                          <p:attrName>ppt_w</p:attrName>
                                        </p:attrNameLst>
                                      </p:cBhvr>
                                      <p:tavLst>
                                        <p:tav tm="0">
                                          <p:val>
                                            <p:fltVal val="0"/>
                                          </p:val>
                                        </p:tav>
                                        <p:tav tm="100000">
                                          <p:val>
                                            <p:strVal val="#ppt_w"/>
                                          </p:val>
                                        </p:tav>
                                      </p:tavLst>
                                    </p:anim>
                                    <p:anim calcmode="lin" valueType="num">
                                      <p:cBhvr>
                                        <p:cTn id="19" dur="500" fill="hold"/>
                                        <p:tgtEl>
                                          <p:spTgt spid="63"/>
                                        </p:tgtEl>
                                        <p:attrNameLst>
                                          <p:attrName>ppt_h</p:attrName>
                                        </p:attrNameLst>
                                      </p:cBhvr>
                                      <p:tavLst>
                                        <p:tav tm="0">
                                          <p:val>
                                            <p:fltVal val="0"/>
                                          </p:val>
                                        </p:tav>
                                        <p:tav tm="100000">
                                          <p:val>
                                            <p:strVal val="#ppt_h"/>
                                          </p:val>
                                        </p:tav>
                                      </p:tavLst>
                                    </p:anim>
                                    <p:animEffect transition="in" filter="fade">
                                      <p:cBhvr>
                                        <p:cTn id="20" dur="500"/>
                                        <p:tgtEl>
                                          <p:spTgt spid="63"/>
                                        </p:tgtEl>
                                      </p:cBhvr>
                                    </p:animEffect>
                                  </p:childTnLst>
                                </p:cTn>
                              </p:par>
                            </p:childTnLst>
                          </p:cTn>
                        </p:par>
                        <p:par>
                          <p:cTn id="21" fill="hold">
                            <p:stCondLst>
                              <p:cond delay="1500"/>
                            </p:stCondLst>
                            <p:childTnLst>
                              <p:par>
                                <p:cTn id="22" presetID="53" presetClass="entr" presetSubtype="16" fill="hold" grpId="0" nodeType="afterEffect">
                                  <p:stCondLst>
                                    <p:cond delay="0"/>
                                  </p:stCondLst>
                                  <p:childTnLst>
                                    <p:set>
                                      <p:cBhvr>
                                        <p:cTn id="23" dur="1" fill="hold">
                                          <p:stCondLst>
                                            <p:cond delay="0"/>
                                          </p:stCondLst>
                                        </p:cTn>
                                        <p:tgtEl>
                                          <p:spTgt spid="66"/>
                                        </p:tgtEl>
                                        <p:attrNameLst>
                                          <p:attrName>style.visibility</p:attrName>
                                        </p:attrNameLst>
                                      </p:cBhvr>
                                      <p:to>
                                        <p:strVal val="visible"/>
                                      </p:to>
                                    </p:set>
                                    <p:anim calcmode="lin" valueType="num">
                                      <p:cBhvr>
                                        <p:cTn id="24" dur="500" fill="hold"/>
                                        <p:tgtEl>
                                          <p:spTgt spid="66"/>
                                        </p:tgtEl>
                                        <p:attrNameLst>
                                          <p:attrName>ppt_w</p:attrName>
                                        </p:attrNameLst>
                                      </p:cBhvr>
                                      <p:tavLst>
                                        <p:tav tm="0">
                                          <p:val>
                                            <p:fltVal val="0"/>
                                          </p:val>
                                        </p:tav>
                                        <p:tav tm="100000">
                                          <p:val>
                                            <p:strVal val="#ppt_w"/>
                                          </p:val>
                                        </p:tav>
                                      </p:tavLst>
                                    </p:anim>
                                    <p:anim calcmode="lin" valueType="num">
                                      <p:cBhvr>
                                        <p:cTn id="25" dur="500" fill="hold"/>
                                        <p:tgtEl>
                                          <p:spTgt spid="66"/>
                                        </p:tgtEl>
                                        <p:attrNameLst>
                                          <p:attrName>ppt_h</p:attrName>
                                        </p:attrNameLst>
                                      </p:cBhvr>
                                      <p:tavLst>
                                        <p:tav tm="0">
                                          <p:val>
                                            <p:fltVal val="0"/>
                                          </p:val>
                                        </p:tav>
                                        <p:tav tm="100000">
                                          <p:val>
                                            <p:strVal val="#ppt_h"/>
                                          </p:val>
                                        </p:tav>
                                      </p:tavLst>
                                    </p:anim>
                                    <p:animEffect transition="in" filter="fade">
                                      <p:cBhvr>
                                        <p:cTn id="26" dur="500"/>
                                        <p:tgtEl>
                                          <p:spTgt spid="66"/>
                                        </p:tgtEl>
                                      </p:cBhvr>
                                    </p:animEffect>
                                  </p:childTnLst>
                                </p:cTn>
                              </p:par>
                            </p:childTnLst>
                          </p:cTn>
                        </p:par>
                        <p:par>
                          <p:cTn id="27" fill="hold">
                            <p:stCondLst>
                              <p:cond delay="2000"/>
                            </p:stCondLst>
                            <p:childTnLst>
                              <p:par>
                                <p:cTn id="28" presetID="41" presetClass="entr" presetSubtype="0" fill="hold" nodeType="afterEffect">
                                  <p:stCondLst>
                                    <p:cond delay="0"/>
                                  </p:stCondLst>
                                  <p:iterate type="lt">
                                    <p:tmPct val="10000"/>
                                  </p:iterate>
                                  <p:childTnLst>
                                    <p:set>
                                      <p:cBhvr>
                                        <p:cTn id="29" dur="1" fill="hold">
                                          <p:stCondLst>
                                            <p:cond delay="0"/>
                                          </p:stCondLst>
                                        </p:cTn>
                                        <p:tgtEl>
                                          <p:spTgt spid="64">
                                            <p:txEl>
                                              <p:pRg st="0" end="0"/>
                                            </p:txEl>
                                          </p:spTgt>
                                        </p:tgtEl>
                                        <p:attrNameLst>
                                          <p:attrName>style.visibility</p:attrName>
                                        </p:attrNameLst>
                                      </p:cBhvr>
                                      <p:to>
                                        <p:strVal val="visible"/>
                                      </p:to>
                                    </p:set>
                                    <p:anim calcmode="lin" valueType="num">
                                      <p:cBhvr>
                                        <p:cTn id="30" dur="600" fill="hold"/>
                                        <p:tgtEl>
                                          <p:spTgt spid="64">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31" dur="600" fill="hold"/>
                                        <p:tgtEl>
                                          <p:spTgt spid="64">
                                            <p:txEl>
                                              <p:pRg st="0" end="0"/>
                                            </p:txEl>
                                          </p:spTgt>
                                        </p:tgtEl>
                                        <p:attrNameLst>
                                          <p:attrName>ppt_y</p:attrName>
                                        </p:attrNameLst>
                                      </p:cBhvr>
                                      <p:tavLst>
                                        <p:tav tm="0">
                                          <p:val>
                                            <p:strVal val="#ppt_y"/>
                                          </p:val>
                                        </p:tav>
                                        <p:tav tm="100000">
                                          <p:val>
                                            <p:strVal val="#ppt_y"/>
                                          </p:val>
                                        </p:tav>
                                      </p:tavLst>
                                    </p:anim>
                                    <p:anim calcmode="lin" valueType="num">
                                      <p:cBhvr>
                                        <p:cTn id="32" dur="600" fill="hold"/>
                                        <p:tgtEl>
                                          <p:spTgt spid="64">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3" dur="600" fill="hold"/>
                                        <p:tgtEl>
                                          <p:spTgt spid="64">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4" dur="600" tmFilter="0,0; .5, 1; 1, 1"/>
                                        <p:tgtEl>
                                          <p:spTgt spid="64">
                                            <p:txEl>
                                              <p:pRg st="0" end="0"/>
                                            </p:txEl>
                                          </p:spTgt>
                                        </p:tgtEl>
                                      </p:cBhvr>
                                    </p:animEffect>
                                  </p:childTnLst>
                                </p:cTn>
                              </p:par>
                            </p:childTnLst>
                          </p:cTn>
                        </p:par>
                        <p:par>
                          <p:cTn id="35" fill="hold">
                            <p:stCondLst>
                              <p:cond delay="2900"/>
                            </p:stCondLst>
                            <p:childTnLst>
                              <p:par>
                                <p:cTn id="36" presetID="26" presetClass="emph" presetSubtype="0" fill="hold" grpId="1" nodeType="afterEffect">
                                  <p:stCondLst>
                                    <p:cond delay="500"/>
                                  </p:stCondLst>
                                  <p:childTnLst>
                                    <p:animEffect transition="out" filter="fade">
                                      <p:cBhvr>
                                        <p:cTn id="37" dur="500" tmFilter="0, 0; .2, .5; .8, .5; 1, 0"/>
                                        <p:tgtEl>
                                          <p:spTgt spid="66"/>
                                        </p:tgtEl>
                                      </p:cBhvr>
                                    </p:animEffect>
                                    <p:animScale>
                                      <p:cBhvr>
                                        <p:cTn id="38" dur="250" autoRev="1" fill="hold"/>
                                        <p:tgtEl>
                                          <p:spTgt spid="66"/>
                                        </p:tgtEl>
                                      </p:cBhvr>
                                      <p:by x="105000" y="105000"/>
                                    </p:animScale>
                                  </p:childTnLst>
                                </p:cTn>
                              </p:par>
                            </p:childTnLst>
                          </p:cTn>
                        </p:par>
                        <p:par>
                          <p:cTn id="39" fill="hold">
                            <p:stCondLst>
                              <p:cond delay="3900"/>
                            </p:stCondLst>
                            <p:childTnLst>
                              <p:par>
                                <p:cTn id="40" presetID="22" presetClass="exit" presetSubtype="4" fill="hold" grpId="1" nodeType="afterEffect">
                                  <p:stCondLst>
                                    <p:cond delay="0"/>
                                  </p:stCondLst>
                                  <p:childTnLst>
                                    <p:animEffect transition="out" filter="wipe(down)">
                                      <p:cBhvr>
                                        <p:cTn id="41" dur="500"/>
                                        <p:tgtEl>
                                          <p:spTgt spid="62"/>
                                        </p:tgtEl>
                                      </p:cBhvr>
                                    </p:animEffect>
                                    <p:set>
                                      <p:cBhvr>
                                        <p:cTn id="42" dur="1" fill="hold">
                                          <p:stCondLst>
                                            <p:cond delay="499"/>
                                          </p:stCondLst>
                                        </p:cTn>
                                        <p:tgtEl>
                                          <p:spTgt spid="62"/>
                                        </p:tgtEl>
                                        <p:attrNameLst>
                                          <p:attrName>style.visibility</p:attrName>
                                        </p:attrNameLst>
                                      </p:cBhvr>
                                      <p:to>
                                        <p:strVal val="hidden"/>
                                      </p:to>
                                    </p:set>
                                  </p:childTnLst>
                                </p:cTn>
                              </p:par>
                              <p:par>
                                <p:cTn id="43" presetID="22" presetClass="exit" presetSubtype="4" fill="hold" grpId="1" nodeType="withEffect">
                                  <p:stCondLst>
                                    <p:cond delay="0"/>
                                  </p:stCondLst>
                                  <p:childTnLst>
                                    <p:animEffect transition="out" filter="wipe(down)">
                                      <p:cBhvr>
                                        <p:cTn id="44" dur="500"/>
                                        <p:tgtEl>
                                          <p:spTgt spid="63"/>
                                        </p:tgtEl>
                                      </p:cBhvr>
                                    </p:animEffect>
                                    <p:set>
                                      <p:cBhvr>
                                        <p:cTn id="45" dur="1" fill="hold">
                                          <p:stCondLst>
                                            <p:cond delay="499"/>
                                          </p:stCondLst>
                                        </p:cTn>
                                        <p:tgtEl>
                                          <p:spTgt spid="63"/>
                                        </p:tgtEl>
                                        <p:attrNameLst>
                                          <p:attrName>style.visibility</p:attrName>
                                        </p:attrNameLst>
                                      </p:cBhvr>
                                      <p:to>
                                        <p:strVal val="hidden"/>
                                      </p:to>
                                    </p:set>
                                  </p:childTnLst>
                                </p:cTn>
                              </p:par>
                              <p:par>
                                <p:cTn id="46" presetID="22" presetClass="exit" presetSubtype="4" fill="hold" grpId="0" nodeType="withEffect">
                                  <p:stCondLst>
                                    <p:cond delay="0"/>
                                  </p:stCondLst>
                                  <p:iterate type="lt">
                                    <p:tmPct val="0"/>
                                  </p:iterate>
                                  <p:childTnLst>
                                    <p:animEffect transition="out" filter="wipe(down)">
                                      <p:cBhvr>
                                        <p:cTn id="47" dur="500"/>
                                        <p:tgtEl>
                                          <p:spTgt spid="64">
                                            <p:txEl>
                                              <p:pRg st="0" end="0"/>
                                            </p:txEl>
                                          </p:spTgt>
                                        </p:tgtEl>
                                      </p:cBhvr>
                                    </p:animEffect>
                                    <p:set>
                                      <p:cBhvr>
                                        <p:cTn id="48" dur="1" fill="hold">
                                          <p:stCondLst>
                                            <p:cond delay="499"/>
                                          </p:stCondLst>
                                        </p:cTn>
                                        <p:tgtEl>
                                          <p:spTgt spid="64">
                                            <p:txEl>
                                              <p:pRg st="0" end="0"/>
                                            </p:txEl>
                                          </p:spTgt>
                                        </p:tgtEl>
                                        <p:attrNameLst>
                                          <p:attrName>style.visibility</p:attrName>
                                        </p:attrNameLst>
                                      </p:cBhvr>
                                      <p:to>
                                        <p:strVal val="hidden"/>
                                      </p:to>
                                    </p:set>
                                  </p:childTnLst>
                                </p:cTn>
                              </p:par>
                            </p:childTnLst>
                          </p:cTn>
                        </p:par>
                        <p:par>
                          <p:cTn id="49" fill="hold">
                            <p:stCondLst>
                              <p:cond delay="4400"/>
                            </p:stCondLst>
                            <p:childTnLst>
                              <p:par>
                                <p:cTn id="50" presetID="53" presetClass="entr" presetSubtype="16" fill="hold" grpId="0" nodeType="afterEffect">
                                  <p:stCondLst>
                                    <p:cond delay="0"/>
                                  </p:stCondLst>
                                  <p:childTnLst>
                                    <p:set>
                                      <p:cBhvr>
                                        <p:cTn id="51" dur="1" fill="hold">
                                          <p:stCondLst>
                                            <p:cond delay="0"/>
                                          </p:stCondLst>
                                        </p:cTn>
                                        <p:tgtEl>
                                          <p:spTgt spid="55">
                                            <p:txEl>
                                              <p:pRg st="0" end="0"/>
                                            </p:txEl>
                                          </p:spTgt>
                                        </p:tgtEl>
                                        <p:attrNameLst>
                                          <p:attrName>style.visibility</p:attrName>
                                        </p:attrNameLst>
                                      </p:cBhvr>
                                      <p:to>
                                        <p:strVal val="visible"/>
                                      </p:to>
                                    </p:set>
                                    <p:anim calcmode="lin" valueType="num">
                                      <p:cBhvr>
                                        <p:cTn id="52" dur="200" fill="hold"/>
                                        <p:tgtEl>
                                          <p:spTgt spid="55">
                                            <p:txEl>
                                              <p:pRg st="0" end="0"/>
                                            </p:txEl>
                                          </p:spTgt>
                                        </p:tgtEl>
                                        <p:attrNameLst>
                                          <p:attrName>ppt_w</p:attrName>
                                        </p:attrNameLst>
                                      </p:cBhvr>
                                      <p:tavLst>
                                        <p:tav tm="0">
                                          <p:val>
                                            <p:fltVal val="0"/>
                                          </p:val>
                                        </p:tav>
                                        <p:tav tm="100000">
                                          <p:val>
                                            <p:strVal val="#ppt_w"/>
                                          </p:val>
                                        </p:tav>
                                      </p:tavLst>
                                    </p:anim>
                                    <p:anim calcmode="lin" valueType="num">
                                      <p:cBhvr>
                                        <p:cTn id="53" dur="200" fill="hold"/>
                                        <p:tgtEl>
                                          <p:spTgt spid="55">
                                            <p:txEl>
                                              <p:pRg st="0" end="0"/>
                                            </p:txEl>
                                          </p:spTgt>
                                        </p:tgtEl>
                                        <p:attrNameLst>
                                          <p:attrName>ppt_h</p:attrName>
                                        </p:attrNameLst>
                                      </p:cBhvr>
                                      <p:tavLst>
                                        <p:tav tm="0">
                                          <p:val>
                                            <p:fltVal val="0"/>
                                          </p:val>
                                        </p:tav>
                                        <p:tav tm="100000">
                                          <p:val>
                                            <p:strVal val="#ppt_h"/>
                                          </p:val>
                                        </p:tav>
                                      </p:tavLst>
                                    </p:anim>
                                    <p:animEffect transition="in" filter="fade">
                                      <p:cBhvr>
                                        <p:cTn id="54" dur="200"/>
                                        <p:tgtEl>
                                          <p:spTgt spid="55">
                                            <p:txEl>
                                              <p:pRg st="0" end="0"/>
                                            </p:txEl>
                                          </p:spTgt>
                                        </p:tgtEl>
                                      </p:cBhvr>
                                    </p:animEffect>
                                  </p:childTnLst>
                                </p:cTn>
                              </p:par>
                            </p:childTnLst>
                          </p:cTn>
                        </p:par>
                        <p:par>
                          <p:cTn id="55" fill="hold">
                            <p:stCondLst>
                              <p:cond delay="4600"/>
                            </p:stCondLst>
                            <p:childTnLst>
                              <p:par>
                                <p:cTn id="56" presetID="53" presetClass="entr" presetSubtype="16" fill="hold" grpId="0" nodeType="afterEffect">
                                  <p:stCondLst>
                                    <p:cond delay="0"/>
                                  </p:stCondLst>
                                  <p:childTnLst>
                                    <p:set>
                                      <p:cBhvr>
                                        <p:cTn id="57" dur="1" fill="hold">
                                          <p:stCondLst>
                                            <p:cond delay="0"/>
                                          </p:stCondLst>
                                        </p:cTn>
                                        <p:tgtEl>
                                          <p:spTgt spid="56">
                                            <p:txEl>
                                              <p:pRg st="0" end="0"/>
                                            </p:txEl>
                                          </p:spTgt>
                                        </p:tgtEl>
                                        <p:attrNameLst>
                                          <p:attrName>style.visibility</p:attrName>
                                        </p:attrNameLst>
                                      </p:cBhvr>
                                      <p:to>
                                        <p:strVal val="visible"/>
                                      </p:to>
                                    </p:set>
                                    <p:anim calcmode="lin" valueType="num">
                                      <p:cBhvr>
                                        <p:cTn id="58" dur="200" fill="hold"/>
                                        <p:tgtEl>
                                          <p:spTgt spid="56">
                                            <p:txEl>
                                              <p:pRg st="0" end="0"/>
                                            </p:txEl>
                                          </p:spTgt>
                                        </p:tgtEl>
                                        <p:attrNameLst>
                                          <p:attrName>ppt_w</p:attrName>
                                        </p:attrNameLst>
                                      </p:cBhvr>
                                      <p:tavLst>
                                        <p:tav tm="0">
                                          <p:val>
                                            <p:fltVal val="0"/>
                                          </p:val>
                                        </p:tav>
                                        <p:tav tm="100000">
                                          <p:val>
                                            <p:strVal val="#ppt_w"/>
                                          </p:val>
                                        </p:tav>
                                      </p:tavLst>
                                    </p:anim>
                                    <p:anim calcmode="lin" valueType="num">
                                      <p:cBhvr>
                                        <p:cTn id="59" dur="200" fill="hold"/>
                                        <p:tgtEl>
                                          <p:spTgt spid="56">
                                            <p:txEl>
                                              <p:pRg st="0" end="0"/>
                                            </p:txEl>
                                          </p:spTgt>
                                        </p:tgtEl>
                                        <p:attrNameLst>
                                          <p:attrName>ppt_h</p:attrName>
                                        </p:attrNameLst>
                                      </p:cBhvr>
                                      <p:tavLst>
                                        <p:tav tm="0">
                                          <p:val>
                                            <p:fltVal val="0"/>
                                          </p:val>
                                        </p:tav>
                                        <p:tav tm="100000">
                                          <p:val>
                                            <p:strVal val="#ppt_h"/>
                                          </p:val>
                                        </p:tav>
                                      </p:tavLst>
                                    </p:anim>
                                    <p:animEffect transition="in" filter="fade">
                                      <p:cBhvr>
                                        <p:cTn id="60" dur="200"/>
                                        <p:tgtEl>
                                          <p:spTgt spid="56">
                                            <p:txEl>
                                              <p:pRg st="0" end="0"/>
                                            </p:txEl>
                                          </p:spTgt>
                                        </p:tgtEl>
                                      </p:cBhvr>
                                    </p:animEffect>
                                  </p:childTnLst>
                                </p:cTn>
                              </p:par>
                            </p:childTnLst>
                          </p:cTn>
                        </p:par>
                        <p:par>
                          <p:cTn id="61" fill="hold">
                            <p:stCondLst>
                              <p:cond delay="4800"/>
                            </p:stCondLst>
                            <p:childTnLst>
                              <p:par>
                                <p:cTn id="62" presetID="53" presetClass="entr" presetSubtype="16" fill="hold" grpId="0" nodeType="afterEffect">
                                  <p:stCondLst>
                                    <p:cond delay="0"/>
                                  </p:stCondLst>
                                  <p:childTnLst>
                                    <p:set>
                                      <p:cBhvr>
                                        <p:cTn id="63" dur="1" fill="hold">
                                          <p:stCondLst>
                                            <p:cond delay="0"/>
                                          </p:stCondLst>
                                        </p:cTn>
                                        <p:tgtEl>
                                          <p:spTgt spid="57">
                                            <p:txEl>
                                              <p:pRg st="0" end="0"/>
                                            </p:txEl>
                                          </p:spTgt>
                                        </p:tgtEl>
                                        <p:attrNameLst>
                                          <p:attrName>style.visibility</p:attrName>
                                        </p:attrNameLst>
                                      </p:cBhvr>
                                      <p:to>
                                        <p:strVal val="visible"/>
                                      </p:to>
                                    </p:set>
                                    <p:anim calcmode="lin" valueType="num">
                                      <p:cBhvr>
                                        <p:cTn id="64" dur="200" fill="hold"/>
                                        <p:tgtEl>
                                          <p:spTgt spid="57">
                                            <p:txEl>
                                              <p:pRg st="0" end="0"/>
                                            </p:txEl>
                                          </p:spTgt>
                                        </p:tgtEl>
                                        <p:attrNameLst>
                                          <p:attrName>ppt_w</p:attrName>
                                        </p:attrNameLst>
                                      </p:cBhvr>
                                      <p:tavLst>
                                        <p:tav tm="0">
                                          <p:val>
                                            <p:fltVal val="0"/>
                                          </p:val>
                                        </p:tav>
                                        <p:tav tm="100000">
                                          <p:val>
                                            <p:strVal val="#ppt_w"/>
                                          </p:val>
                                        </p:tav>
                                      </p:tavLst>
                                    </p:anim>
                                    <p:anim calcmode="lin" valueType="num">
                                      <p:cBhvr>
                                        <p:cTn id="65" dur="200" fill="hold"/>
                                        <p:tgtEl>
                                          <p:spTgt spid="57">
                                            <p:txEl>
                                              <p:pRg st="0" end="0"/>
                                            </p:txEl>
                                          </p:spTgt>
                                        </p:tgtEl>
                                        <p:attrNameLst>
                                          <p:attrName>ppt_h</p:attrName>
                                        </p:attrNameLst>
                                      </p:cBhvr>
                                      <p:tavLst>
                                        <p:tav tm="0">
                                          <p:val>
                                            <p:fltVal val="0"/>
                                          </p:val>
                                        </p:tav>
                                        <p:tav tm="100000">
                                          <p:val>
                                            <p:strVal val="#ppt_h"/>
                                          </p:val>
                                        </p:tav>
                                      </p:tavLst>
                                    </p:anim>
                                    <p:animEffect transition="in" filter="fade">
                                      <p:cBhvr>
                                        <p:cTn id="66" dur="200"/>
                                        <p:tgtEl>
                                          <p:spTgt spid="57">
                                            <p:txEl>
                                              <p:pRg st="0" end="0"/>
                                            </p:txEl>
                                          </p:spTgt>
                                        </p:tgtEl>
                                      </p:cBhvr>
                                    </p:animEffect>
                                  </p:childTnLst>
                                </p:cTn>
                              </p:par>
                            </p:childTnLst>
                          </p:cTn>
                        </p:par>
                        <p:par>
                          <p:cTn id="67" fill="hold">
                            <p:stCondLst>
                              <p:cond delay="5000"/>
                            </p:stCondLst>
                            <p:childTnLst>
                              <p:par>
                                <p:cTn id="68" presetID="53" presetClass="entr" presetSubtype="16" fill="hold" grpId="0" nodeType="afterEffect">
                                  <p:stCondLst>
                                    <p:cond delay="0"/>
                                  </p:stCondLst>
                                  <p:childTnLst>
                                    <p:set>
                                      <p:cBhvr>
                                        <p:cTn id="69" dur="1" fill="hold">
                                          <p:stCondLst>
                                            <p:cond delay="0"/>
                                          </p:stCondLst>
                                        </p:cTn>
                                        <p:tgtEl>
                                          <p:spTgt spid="58">
                                            <p:txEl>
                                              <p:pRg st="0" end="0"/>
                                            </p:txEl>
                                          </p:spTgt>
                                        </p:tgtEl>
                                        <p:attrNameLst>
                                          <p:attrName>style.visibility</p:attrName>
                                        </p:attrNameLst>
                                      </p:cBhvr>
                                      <p:to>
                                        <p:strVal val="visible"/>
                                      </p:to>
                                    </p:set>
                                    <p:anim calcmode="lin" valueType="num">
                                      <p:cBhvr>
                                        <p:cTn id="70" dur="200" fill="hold"/>
                                        <p:tgtEl>
                                          <p:spTgt spid="58">
                                            <p:txEl>
                                              <p:pRg st="0" end="0"/>
                                            </p:txEl>
                                          </p:spTgt>
                                        </p:tgtEl>
                                        <p:attrNameLst>
                                          <p:attrName>ppt_w</p:attrName>
                                        </p:attrNameLst>
                                      </p:cBhvr>
                                      <p:tavLst>
                                        <p:tav tm="0">
                                          <p:val>
                                            <p:fltVal val="0"/>
                                          </p:val>
                                        </p:tav>
                                        <p:tav tm="100000">
                                          <p:val>
                                            <p:strVal val="#ppt_w"/>
                                          </p:val>
                                        </p:tav>
                                      </p:tavLst>
                                    </p:anim>
                                    <p:anim calcmode="lin" valueType="num">
                                      <p:cBhvr>
                                        <p:cTn id="71" dur="200" fill="hold"/>
                                        <p:tgtEl>
                                          <p:spTgt spid="58">
                                            <p:txEl>
                                              <p:pRg st="0" end="0"/>
                                            </p:txEl>
                                          </p:spTgt>
                                        </p:tgtEl>
                                        <p:attrNameLst>
                                          <p:attrName>ppt_h</p:attrName>
                                        </p:attrNameLst>
                                      </p:cBhvr>
                                      <p:tavLst>
                                        <p:tav tm="0">
                                          <p:val>
                                            <p:fltVal val="0"/>
                                          </p:val>
                                        </p:tav>
                                        <p:tav tm="100000">
                                          <p:val>
                                            <p:strVal val="#ppt_h"/>
                                          </p:val>
                                        </p:tav>
                                      </p:tavLst>
                                    </p:anim>
                                    <p:animEffect transition="in" filter="fade">
                                      <p:cBhvr>
                                        <p:cTn id="72" dur="200"/>
                                        <p:tgtEl>
                                          <p:spTgt spid="58">
                                            <p:txEl>
                                              <p:pRg st="0" end="0"/>
                                            </p:txEl>
                                          </p:spTgt>
                                        </p:tgtEl>
                                      </p:cBhvr>
                                    </p:animEffect>
                                  </p:childTnLst>
                                </p:cTn>
                              </p:par>
                            </p:childTnLst>
                          </p:cTn>
                        </p:par>
                        <p:par>
                          <p:cTn id="73" fill="hold">
                            <p:stCondLst>
                              <p:cond delay="5200"/>
                            </p:stCondLst>
                            <p:childTnLst>
                              <p:par>
                                <p:cTn id="74" presetID="53" presetClass="entr" presetSubtype="16" fill="hold" grpId="0" nodeType="afterEffect">
                                  <p:stCondLst>
                                    <p:cond delay="0"/>
                                  </p:stCondLst>
                                  <p:childTnLst>
                                    <p:set>
                                      <p:cBhvr>
                                        <p:cTn id="75" dur="1" fill="hold">
                                          <p:stCondLst>
                                            <p:cond delay="0"/>
                                          </p:stCondLst>
                                        </p:cTn>
                                        <p:tgtEl>
                                          <p:spTgt spid="59">
                                            <p:txEl>
                                              <p:pRg st="0" end="0"/>
                                            </p:txEl>
                                          </p:spTgt>
                                        </p:tgtEl>
                                        <p:attrNameLst>
                                          <p:attrName>style.visibility</p:attrName>
                                        </p:attrNameLst>
                                      </p:cBhvr>
                                      <p:to>
                                        <p:strVal val="visible"/>
                                      </p:to>
                                    </p:set>
                                    <p:anim calcmode="lin" valueType="num">
                                      <p:cBhvr>
                                        <p:cTn id="76" dur="200" fill="hold"/>
                                        <p:tgtEl>
                                          <p:spTgt spid="59">
                                            <p:txEl>
                                              <p:pRg st="0" end="0"/>
                                            </p:txEl>
                                          </p:spTgt>
                                        </p:tgtEl>
                                        <p:attrNameLst>
                                          <p:attrName>ppt_w</p:attrName>
                                        </p:attrNameLst>
                                      </p:cBhvr>
                                      <p:tavLst>
                                        <p:tav tm="0">
                                          <p:val>
                                            <p:fltVal val="0"/>
                                          </p:val>
                                        </p:tav>
                                        <p:tav tm="100000">
                                          <p:val>
                                            <p:strVal val="#ppt_w"/>
                                          </p:val>
                                        </p:tav>
                                      </p:tavLst>
                                    </p:anim>
                                    <p:anim calcmode="lin" valueType="num">
                                      <p:cBhvr>
                                        <p:cTn id="77" dur="200" fill="hold"/>
                                        <p:tgtEl>
                                          <p:spTgt spid="59">
                                            <p:txEl>
                                              <p:pRg st="0" end="0"/>
                                            </p:txEl>
                                          </p:spTgt>
                                        </p:tgtEl>
                                        <p:attrNameLst>
                                          <p:attrName>ppt_h</p:attrName>
                                        </p:attrNameLst>
                                      </p:cBhvr>
                                      <p:tavLst>
                                        <p:tav tm="0">
                                          <p:val>
                                            <p:fltVal val="0"/>
                                          </p:val>
                                        </p:tav>
                                        <p:tav tm="100000">
                                          <p:val>
                                            <p:strVal val="#ppt_h"/>
                                          </p:val>
                                        </p:tav>
                                      </p:tavLst>
                                    </p:anim>
                                    <p:animEffect transition="in" filter="fade">
                                      <p:cBhvr>
                                        <p:cTn id="78" dur="200"/>
                                        <p:tgtEl>
                                          <p:spTgt spid="59">
                                            <p:txEl>
                                              <p:pRg st="0" end="0"/>
                                            </p:txEl>
                                          </p:spTgt>
                                        </p:tgtEl>
                                      </p:cBhvr>
                                    </p:animEffect>
                                  </p:childTnLst>
                                </p:cTn>
                              </p:par>
                            </p:childTnLst>
                          </p:cTn>
                        </p:par>
                        <p:par>
                          <p:cTn id="79" fill="hold">
                            <p:stCondLst>
                              <p:cond delay="5400"/>
                            </p:stCondLst>
                            <p:childTnLst>
                              <p:par>
                                <p:cTn id="80" presetID="53" presetClass="entr" presetSubtype="16" fill="hold" grpId="0" nodeType="afterEffect">
                                  <p:stCondLst>
                                    <p:cond delay="0"/>
                                  </p:stCondLst>
                                  <p:childTnLst>
                                    <p:set>
                                      <p:cBhvr>
                                        <p:cTn id="81" dur="1" fill="hold">
                                          <p:stCondLst>
                                            <p:cond delay="0"/>
                                          </p:stCondLst>
                                        </p:cTn>
                                        <p:tgtEl>
                                          <p:spTgt spid="60">
                                            <p:txEl>
                                              <p:pRg st="0" end="0"/>
                                            </p:txEl>
                                          </p:spTgt>
                                        </p:tgtEl>
                                        <p:attrNameLst>
                                          <p:attrName>style.visibility</p:attrName>
                                        </p:attrNameLst>
                                      </p:cBhvr>
                                      <p:to>
                                        <p:strVal val="visible"/>
                                      </p:to>
                                    </p:set>
                                    <p:anim calcmode="lin" valueType="num">
                                      <p:cBhvr>
                                        <p:cTn id="82" dur="200" fill="hold"/>
                                        <p:tgtEl>
                                          <p:spTgt spid="60">
                                            <p:txEl>
                                              <p:pRg st="0" end="0"/>
                                            </p:txEl>
                                          </p:spTgt>
                                        </p:tgtEl>
                                        <p:attrNameLst>
                                          <p:attrName>ppt_w</p:attrName>
                                        </p:attrNameLst>
                                      </p:cBhvr>
                                      <p:tavLst>
                                        <p:tav tm="0">
                                          <p:val>
                                            <p:fltVal val="0"/>
                                          </p:val>
                                        </p:tav>
                                        <p:tav tm="100000">
                                          <p:val>
                                            <p:strVal val="#ppt_w"/>
                                          </p:val>
                                        </p:tav>
                                      </p:tavLst>
                                    </p:anim>
                                    <p:anim calcmode="lin" valueType="num">
                                      <p:cBhvr>
                                        <p:cTn id="83" dur="200" fill="hold"/>
                                        <p:tgtEl>
                                          <p:spTgt spid="60">
                                            <p:txEl>
                                              <p:pRg st="0" end="0"/>
                                            </p:txEl>
                                          </p:spTgt>
                                        </p:tgtEl>
                                        <p:attrNameLst>
                                          <p:attrName>ppt_h</p:attrName>
                                        </p:attrNameLst>
                                      </p:cBhvr>
                                      <p:tavLst>
                                        <p:tav tm="0">
                                          <p:val>
                                            <p:fltVal val="0"/>
                                          </p:val>
                                        </p:tav>
                                        <p:tav tm="100000">
                                          <p:val>
                                            <p:strVal val="#ppt_h"/>
                                          </p:val>
                                        </p:tav>
                                      </p:tavLst>
                                    </p:anim>
                                    <p:animEffect transition="in" filter="fade">
                                      <p:cBhvr>
                                        <p:cTn id="84" dur="200"/>
                                        <p:tgtEl>
                                          <p:spTgt spid="60">
                                            <p:txEl>
                                              <p:pRg st="0" end="0"/>
                                            </p:txEl>
                                          </p:spTgt>
                                        </p:tgtEl>
                                      </p:cBhvr>
                                    </p:animEffect>
                                  </p:childTnLst>
                                </p:cTn>
                              </p:par>
                            </p:childTnLst>
                          </p:cTn>
                        </p:par>
                        <p:par>
                          <p:cTn id="85" fill="hold">
                            <p:stCondLst>
                              <p:cond delay="5600"/>
                            </p:stCondLst>
                            <p:childTnLst>
                              <p:par>
                                <p:cTn id="86" presetID="53" presetClass="entr" presetSubtype="16" fill="hold" grpId="0" nodeType="afterEffect">
                                  <p:stCondLst>
                                    <p:cond delay="0"/>
                                  </p:stCondLst>
                                  <p:childTnLst>
                                    <p:set>
                                      <p:cBhvr>
                                        <p:cTn id="87" dur="1" fill="hold">
                                          <p:stCondLst>
                                            <p:cond delay="0"/>
                                          </p:stCondLst>
                                        </p:cTn>
                                        <p:tgtEl>
                                          <p:spTgt spid="61">
                                            <p:txEl>
                                              <p:pRg st="0" end="0"/>
                                            </p:txEl>
                                          </p:spTgt>
                                        </p:tgtEl>
                                        <p:attrNameLst>
                                          <p:attrName>style.visibility</p:attrName>
                                        </p:attrNameLst>
                                      </p:cBhvr>
                                      <p:to>
                                        <p:strVal val="visible"/>
                                      </p:to>
                                    </p:set>
                                    <p:anim calcmode="lin" valueType="num">
                                      <p:cBhvr>
                                        <p:cTn id="88" dur="200" fill="hold"/>
                                        <p:tgtEl>
                                          <p:spTgt spid="61">
                                            <p:txEl>
                                              <p:pRg st="0" end="0"/>
                                            </p:txEl>
                                          </p:spTgt>
                                        </p:tgtEl>
                                        <p:attrNameLst>
                                          <p:attrName>ppt_w</p:attrName>
                                        </p:attrNameLst>
                                      </p:cBhvr>
                                      <p:tavLst>
                                        <p:tav tm="0">
                                          <p:val>
                                            <p:fltVal val="0"/>
                                          </p:val>
                                        </p:tav>
                                        <p:tav tm="100000">
                                          <p:val>
                                            <p:strVal val="#ppt_w"/>
                                          </p:val>
                                        </p:tav>
                                      </p:tavLst>
                                    </p:anim>
                                    <p:anim calcmode="lin" valueType="num">
                                      <p:cBhvr>
                                        <p:cTn id="89" dur="200" fill="hold"/>
                                        <p:tgtEl>
                                          <p:spTgt spid="61">
                                            <p:txEl>
                                              <p:pRg st="0" end="0"/>
                                            </p:txEl>
                                          </p:spTgt>
                                        </p:tgtEl>
                                        <p:attrNameLst>
                                          <p:attrName>ppt_h</p:attrName>
                                        </p:attrNameLst>
                                      </p:cBhvr>
                                      <p:tavLst>
                                        <p:tav tm="0">
                                          <p:val>
                                            <p:fltVal val="0"/>
                                          </p:val>
                                        </p:tav>
                                        <p:tav tm="100000">
                                          <p:val>
                                            <p:strVal val="#ppt_h"/>
                                          </p:val>
                                        </p:tav>
                                      </p:tavLst>
                                    </p:anim>
                                    <p:animEffect transition="in" filter="fade">
                                      <p:cBhvr>
                                        <p:cTn id="90" dur="200"/>
                                        <p:tgtEl>
                                          <p:spTgt spid="61">
                                            <p:txEl>
                                              <p:pRg st="0" end="0"/>
                                            </p:txEl>
                                          </p:spTgt>
                                        </p:tgtEl>
                                      </p:cBhvr>
                                    </p:animEffect>
                                  </p:childTnLst>
                                </p:cTn>
                              </p:par>
                            </p:childTnLst>
                          </p:cTn>
                        </p:par>
                        <p:par>
                          <p:cTn id="91" fill="hold">
                            <p:stCondLst>
                              <p:cond delay="5800"/>
                            </p:stCondLst>
                            <p:childTnLst>
                              <p:par>
                                <p:cTn id="92" presetID="26" presetClass="emph" presetSubtype="0" fill="hold" grpId="1" nodeType="afterEffect">
                                  <p:stCondLst>
                                    <p:cond delay="500"/>
                                  </p:stCondLst>
                                  <p:childTnLst>
                                    <p:animEffect transition="out" filter="fade">
                                      <p:cBhvr>
                                        <p:cTn id="93" dur="500" tmFilter="0, 0; .2, .5; .8, .5; 1, 0"/>
                                        <p:tgtEl>
                                          <p:spTgt spid="56">
                                            <p:txEl>
                                              <p:pRg st="0" end="0"/>
                                            </p:txEl>
                                          </p:spTgt>
                                        </p:tgtEl>
                                      </p:cBhvr>
                                    </p:animEffect>
                                    <p:animScale>
                                      <p:cBhvr>
                                        <p:cTn id="94" dur="250" autoRev="1" fill="hold"/>
                                        <p:tgtEl>
                                          <p:spTgt spid="56">
                                            <p:txEl>
                                              <p:pRg st="0" end="0"/>
                                            </p:txEl>
                                          </p:spTgt>
                                        </p:tgtEl>
                                      </p:cBhvr>
                                      <p:by x="105000" y="105000"/>
                                    </p:animScale>
                                  </p:childTnLst>
                                </p:cTn>
                              </p:par>
                            </p:childTnLst>
                          </p:cTn>
                        </p:par>
                        <p:par>
                          <p:cTn id="95" fill="hold">
                            <p:stCondLst>
                              <p:cond delay="6800"/>
                            </p:stCondLst>
                            <p:childTnLst>
                              <p:par>
                                <p:cTn id="96" presetID="26" presetClass="emph" presetSubtype="0" fill="hold" grpId="2" nodeType="afterEffect">
                                  <p:stCondLst>
                                    <p:cond delay="500"/>
                                  </p:stCondLst>
                                  <p:childTnLst>
                                    <p:animEffect transition="out" filter="fade">
                                      <p:cBhvr>
                                        <p:cTn id="97" dur="500" tmFilter="0, 0; .2, .5; .8, .5; 1, 0"/>
                                        <p:tgtEl>
                                          <p:spTgt spid="66"/>
                                        </p:tgtEl>
                                      </p:cBhvr>
                                    </p:animEffect>
                                    <p:animScale>
                                      <p:cBhvr>
                                        <p:cTn id="98" dur="250" autoRev="1" fill="hold"/>
                                        <p:tgtEl>
                                          <p:spTgt spid="66"/>
                                        </p:tgtEl>
                                      </p:cBhvr>
                                      <p:by x="105000" y="105000"/>
                                    </p:animScale>
                                  </p:childTnLst>
                                </p:cTn>
                              </p:par>
                            </p:childTnLst>
                          </p:cTn>
                        </p:par>
                        <p:par>
                          <p:cTn id="99" fill="hold">
                            <p:stCondLst>
                              <p:cond delay="7800"/>
                            </p:stCondLst>
                            <p:childTnLst>
                              <p:par>
                                <p:cTn id="100" presetID="22" presetClass="exit" presetSubtype="4" fill="hold" grpId="1" nodeType="afterEffect">
                                  <p:stCondLst>
                                    <p:cond delay="0"/>
                                  </p:stCondLst>
                                  <p:childTnLst>
                                    <p:animEffect transition="out" filter="wipe(down)">
                                      <p:cBhvr>
                                        <p:cTn id="101" dur="500"/>
                                        <p:tgtEl>
                                          <p:spTgt spid="55">
                                            <p:txEl>
                                              <p:pRg st="0" end="0"/>
                                            </p:txEl>
                                          </p:spTgt>
                                        </p:tgtEl>
                                      </p:cBhvr>
                                    </p:animEffect>
                                    <p:set>
                                      <p:cBhvr>
                                        <p:cTn id="102" dur="1" fill="hold">
                                          <p:stCondLst>
                                            <p:cond delay="499"/>
                                          </p:stCondLst>
                                        </p:cTn>
                                        <p:tgtEl>
                                          <p:spTgt spid="55">
                                            <p:txEl>
                                              <p:pRg st="0" end="0"/>
                                            </p:txEl>
                                          </p:spTgt>
                                        </p:tgtEl>
                                        <p:attrNameLst>
                                          <p:attrName>style.visibility</p:attrName>
                                        </p:attrNameLst>
                                      </p:cBhvr>
                                      <p:to>
                                        <p:strVal val="hidden"/>
                                      </p:to>
                                    </p:set>
                                  </p:childTnLst>
                                </p:cTn>
                              </p:par>
                              <p:par>
                                <p:cTn id="103" presetID="22" presetClass="exit" presetSubtype="4" fill="hold" grpId="2" nodeType="withEffect">
                                  <p:stCondLst>
                                    <p:cond delay="0"/>
                                  </p:stCondLst>
                                  <p:childTnLst>
                                    <p:animEffect transition="out" filter="wipe(down)">
                                      <p:cBhvr>
                                        <p:cTn id="104" dur="500"/>
                                        <p:tgtEl>
                                          <p:spTgt spid="56">
                                            <p:txEl>
                                              <p:pRg st="0" end="0"/>
                                            </p:txEl>
                                          </p:spTgt>
                                        </p:tgtEl>
                                      </p:cBhvr>
                                    </p:animEffect>
                                    <p:set>
                                      <p:cBhvr>
                                        <p:cTn id="105" dur="1" fill="hold">
                                          <p:stCondLst>
                                            <p:cond delay="499"/>
                                          </p:stCondLst>
                                        </p:cTn>
                                        <p:tgtEl>
                                          <p:spTgt spid="56">
                                            <p:txEl>
                                              <p:pRg st="0" end="0"/>
                                            </p:txEl>
                                          </p:spTgt>
                                        </p:tgtEl>
                                        <p:attrNameLst>
                                          <p:attrName>style.visibility</p:attrName>
                                        </p:attrNameLst>
                                      </p:cBhvr>
                                      <p:to>
                                        <p:strVal val="hidden"/>
                                      </p:to>
                                    </p:set>
                                  </p:childTnLst>
                                </p:cTn>
                              </p:par>
                              <p:par>
                                <p:cTn id="106" presetID="22" presetClass="exit" presetSubtype="4" fill="hold" grpId="1" nodeType="withEffect">
                                  <p:stCondLst>
                                    <p:cond delay="0"/>
                                  </p:stCondLst>
                                  <p:childTnLst>
                                    <p:animEffect transition="out" filter="wipe(down)">
                                      <p:cBhvr>
                                        <p:cTn id="107" dur="500"/>
                                        <p:tgtEl>
                                          <p:spTgt spid="57">
                                            <p:txEl>
                                              <p:pRg st="0" end="0"/>
                                            </p:txEl>
                                          </p:spTgt>
                                        </p:tgtEl>
                                      </p:cBhvr>
                                    </p:animEffect>
                                    <p:set>
                                      <p:cBhvr>
                                        <p:cTn id="108" dur="1" fill="hold">
                                          <p:stCondLst>
                                            <p:cond delay="499"/>
                                          </p:stCondLst>
                                        </p:cTn>
                                        <p:tgtEl>
                                          <p:spTgt spid="57">
                                            <p:txEl>
                                              <p:pRg st="0" end="0"/>
                                            </p:txEl>
                                          </p:spTgt>
                                        </p:tgtEl>
                                        <p:attrNameLst>
                                          <p:attrName>style.visibility</p:attrName>
                                        </p:attrNameLst>
                                      </p:cBhvr>
                                      <p:to>
                                        <p:strVal val="hidden"/>
                                      </p:to>
                                    </p:set>
                                  </p:childTnLst>
                                </p:cTn>
                              </p:par>
                              <p:par>
                                <p:cTn id="109" presetID="22" presetClass="exit" presetSubtype="4" fill="hold" grpId="1" nodeType="withEffect">
                                  <p:stCondLst>
                                    <p:cond delay="0"/>
                                  </p:stCondLst>
                                  <p:childTnLst>
                                    <p:animEffect transition="out" filter="wipe(down)">
                                      <p:cBhvr>
                                        <p:cTn id="110" dur="500"/>
                                        <p:tgtEl>
                                          <p:spTgt spid="58">
                                            <p:txEl>
                                              <p:pRg st="0" end="0"/>
                                            </p:txEl>
                                          </p:spTgt>
                                        </p:tgtEl>
                                      </p:cBhvr>
                                    </p:animEffect>
                                    <p:set>
                                      <p:cBhvr>
                                        <p:cTn id="111" dur="1" fill="hold">
                                          <p:stCondLst>
                                            <p:cond delay="499"/>
                                          </p:stCondLst>
                                        </p:cTn>
                                        <p:tgtEl>
                                          <p:spTgt spid="58">
                                            <p:txEl>
                                              <p:pRg st="0" end="0"/>
                                            </p:txEl>
                                          </p:spTgt>
                                        </p:tgtEl>
                                        <p:attrNameLst>
                                          <p:attrName>style.visibility</p:attrName>
                                        </p:attrNameLst>
                                      </p:cBhvr>
                                      <p:to>
                                        <p:strVal val="hidden"/>
                                      </p:to>
                                    </p:set>
                                  </p:childTnLst>
                                </p:cTn>
                              </p:par>
                              <p:par>
                                <p:cTn id="112" presetID="22" presetClass="exit" presetSubtype="4" fill="hold" grpId="1" nodeType="withEffect">
                                  <p:stCondLst>
                                    <p:cond delay="0"/>
                                  </p:stCondLst>
                                  <p:childTnLst>
                                    <p:animEffect transition="out" filter="wipe(down)">
                                      <p:cBhvr>
                                        <p:cTn id="113" dur="500"/>
                                        <p:tgtEl>
                                          <p:spTgt spid="59">
                                            <p:txEl>
                                              <p:pRg st="0" end="0"/>
                                            </p:txEl>
                                          </p:spTgt>
                                        </p:tgtEl>
                                      </p:cBhvr>
                                    </p:animEffect>
                                    <p:set>
                                      <p:cBhvr>
                                        <p:cTn id="114" dur="1" fill="hold">
                                          <p:stCondLst>
                                            <p:cond delay="499"/>
                                          </p:stCondLst>
                                        </p:cTn>
                                        <p:tgtEl>
                                          <p:spTgt spid="59">
                                            <p:txEl>
                                              <p:pRg st="0" end="0"/>
                                            </p:txEl>
                                          </p:spTgt>
                                        </p:tgtEl>
                                        <p:attrNameLst>
                                          <p:attrName>style.visibility</p:attrName>
                                        </p:attrNameLst>
                                      </p:cBhvr>
                                      <p:to>
                                        <p:strVal val="hidden"/>
                                      </p:to>
                                    </p:set>
                                  </p:childTnLst>
                                </p:cTn>
                              </p:par>
                              <p:par>
                                <p:cTn id="115" presetID="22" presetClass="exit" presetSubtype="4" fill="hold" grpId="1" nodeType="withEffect">
                                  <p:stCondLst>
                                    <p:cond delay="0"/>
                                  </p:stCondLst>
                                  <p:childTnLst>
                                    <p:animEffect transition="out" filter="wipe(down)">
                                      <p:cBhvr>
                                        <p:cTn id="116" dur="500"/>
                                        <p:tgtEl>
                                          <p:spTgt spid="60">
                                            <p:txEl>
                                              <p:pRg st="0" end="0"/>
                                            </p:txEl>
                                          </p:spTgt>
                                        </p:tgtEl>
                                      </p:cBhvr>
                                    </p:animEffect>
                                    <p:set>
                                      <p:cBhvr>
                                        <p:cTn id="117" dur="1" fill="hold">
                                          <p:stCondLst>
                                            <p:cond delay="499"/>
                                          </p:stCondLst>
                                        </p:cTn>
                                        <p:tgtEl>
                                          <p:spTgt spid="60">
                                            <p:txEl>
                                              <p:pRg st="0" end="0"/>
                                            </p:txEl>
                                          </p:spTgt>
                                        </p:tgtEl>
                                        <p:attrNameLst>
                                          <p:attrName>style.visibility</p:attrName>
                                        </p:attrNameLst>
                                      </p:cBhvr>
                                      <p:to>
                                        <p:strVal val="hidden"/>
                                      </p:to>
                                    </p:set>
                                  </p:childTnLst>
                                </p:cTn>
                              </p:par>
                              <p:par>
                                <p:cTn id="118" presetID="22" presetClass="exit" presetSubtype="4" fill="hold" grpId="1" nodeType="withEffect">
                                  <p:stCondLst>
                                    <p:cond delay="0"/>
                                  </p:stCondLst>
                                  <p:childTnLst>
                                    <p:animEffect transition="out" filter="wipe(down)">
                                      <p:cBhvr>
                                        <p:cTn id="119" dur="500"/>
                                        <p:tgtEl>
                                          <p:spTgt spid="61">
                                            <p:txEl>
                                              <p:pRg st="0" end="0"/>
                                            </p:txEl>
                                          </p:spTgt>
                                        </p:tgtEl>
                                      </p:cBhvr>
                                    </p:animEffect>
                                    <p:set>
                                      <p:cBhvr>
                                        <p:cTn id="120" dur="1" fill="hold">
                                          <p:stCondLst>
                                            <p:cond delay="499"/>
                                          </p:stCondLst>
                                        </p:cTn>
                                        <p:tgtEl>
                                          <p:spTgt spid="61">
                                            <p:txEl>
                                              <p:pRg st="0" end="0"/>
                                            </p:txEl>
                                          </p:spTgt>
                                        </p:tgtEl>
                                        <p:attrNameLst>
                                          <p:attrName>style.visibility</p:attrName>
                                        </p:attrNameLst>
                                      </p:cBhvr>
                                      <p:to>
                                        <p:strVal val="hidden"/>
                                      </p:to>
                                    </p:set>
                                  </p:childTnLst>
                                </p:cTn>
                              </p:par>
                              <p:par>
                                <p:cTn id="121" presetID="22" presetClass="exit" presetSubtype="4" fill="hold" grpId="3" nodeType="withEffect">
                                  <p:stCondLst>
                                    <p:cond delay="0"/>
                                  </p:stCondLst>
                                  <p:childTnLst>
                                    <p:animEffect transition="out" filter="wipe(down)">
                                      <p:cBhvr>
                                        <p:cTn id="122" dur="500"/>
                                        <p:tgtEl>
                                          <p:spTgt spid="66"/>
                                        </p:tgtEl>
                                      </p:cBhvr>
                                    </p:animEffect>
                                    <p:set>
                                      <p:cBhvr>
                                        <p:cTn id="123" dur="1" fill="hold">
                                          <p:stCondLst>
                                            <p:cond delay="499"/>
                                          </p:stCondLst>
                                        </p:cTn>
                                        <p:tgtEl>
                                          <p:spTgt spid="66"/>
                                        </p:tgtEl>
                                        <p:attrNameLst>
                                          <p:attrName>style.visibility</p:attrName>
                                        </p:attrNameLst>
                                      </p:cBhvr>
                                      <p:to>
                                        <p:strVal val="hidden"/>
                                      </p:to>
                                    </p:set>
                                  </p:childTnLst>
                                </p:cTn>
                              </p:par>
                            </p:childTnLst>
                          </p:cTn>
                        </p:par>
                        <p:par>
                          <p:cTn id="124" fill="hold">
                            <p:stCondLst>
                              <p:cond delay="8300"/>
                            </p:stCondLst>
                            <p:childTnLst>
                              <p:par>
                                <p:cTn id="125" presetID="53" presetClass="entr" presetSubtype="16" fill="hold" nodeType="afterEffect">
                                  <p:stCondLst>
                                    <p:cond delay="0"/>
                                  </p:stCondLst>
                                  <p:childTnLst>
                                    <p:set>
                                      <p:cBhvr>
                                        <p:cTn id="126" dur="1" fill="hold">
                                          <p:stCondLst>
                                            <p:cond delay="0"/>
                                          </p:stCondLst>
                                        </p:cTn>
                                        <p:tgtEl>
                                          <p:spTgt spid="67"/>
                                        </p:tgtEl>
                                        <p:attrNameLst>
                                          <p:attrName>style.visibility</p:attrName>
                                        </p:attrNameLst>
                                      </p:cBhvr>
                                      <p:to>
                                        <p:strVal val="visible"/>
                                      </p:to>
                                    </p:set>
                                    <p:anim calcmode="lin" valueType="num">
                                      <p:cBhvr>
                                        <p:cTn id="127" dur="500" fill="hold"/>
                                        <p:tgtEl>
                                          <p:spTgt spid="67"/>
                                        </p:tgtEl>
                                        <p:attrNameLst>
                                          <p:attrName>ppt_w</p:attrName>
                                        </p:attrNameLst>
                                      </p:cBhvr>
                                      <p:tavLst>
                                        <p:tav tm="0">
                                          <p:val>
                                            <p:fltVal val="0"/>
                                          </p:val>
                                        </p:tav>
                                        <p:tav tm="100000">
                                          <p:val>
                                            <p:strVal val="#ppt_w"/>
                                          </p:val>
                                        </p:tav>
                                      </p:tavLst>
                                    </p:anim>
                                    <p:anim calcmode="lin" valueType="num">
                                      <p:cBhvr>
                                        <p:cTn id="128" dur="500" fill="hold"/>
                                        <p:tgtEl>
                                          <p:spTgt spid="67"/>
                                        </p:tgtEl>
                                        <p:attrNameLst>
                                          <p:attrName>ppt_h</p:attrName>
                                        </p:attrNameLst>
                                      </p:cBhvr>
                                      <p:tavLst>
                                        <p:tav tm="0">
                                          <p:val>
                                            <p:fltVal val="0"/>
                                          </p:val>
                                        </p:tav>
                                        <p:tav tm="100000">
                                          <p:val>
                                            <p:strVal val="#ppt_h"/>
                                          </p:val>
                                        </p:tav>
                                      </p:tavLst>
                                    </p:anim>
                                    <p:animEffect transition="in" filter="fade">
                                      <p:cBhvr>
                                        <p:cTn id="129" dur="500"/>
                                        <p:tgtEl>
                                          <p:spTgt spid="67"/>
                                        </p:tgtEl>
                                      </p:cBhvr>
                                    </p:animEffect>
                                  </p:childTnLst>
                                </p:cTn>
                              </p:par>
                            </p:childTnLst>
                          </p:cTn>
                        </p:par>
                        <p:par>
                          <p:cTn id="130" fill="hold">
                            <p:stCondLst>
                              <p:cond delay="8800"/>
                            </p:stCondLst>
                            <p:childTnLst>
                              <p:par>
                                <p:cTn id="131" presetID="53" presetClass="entr" presetSubtype="16" fill="hold" nodeType="afterEffect">
                                  <p:stCondLst>
                                    <p:cond delay="0"/>
                                  </p:stCondLst>
                                  <p:childTnLst>
                                    <p:set>
                                      <p:cBhvr>
                                        <p:cTn id="132" dur="1" fill="hold">
                                          <p:stCondLst>
                                            <p:cond delay="0"/>
                                          </p:stCondLst>
                                        </p:cTn>
                                        <p:tgtEl>
                                          <p:spTgt spid="72"/>
                                        </p:tgtEl>
                                        <p:attrNameLst>
                                          <p:attrName>style.visibility</p:attrName>
                                        </p:attrNameLst>
                                      </p:cBhvr>
                                      <p:to>
                                        <p:strVal val="visible"/>
                                      </p:to>
                                    </p:set>
                                    <p:anim calcmode="lin" valueType="num">
                                      <p:cBhvr>
                                        <p:cTn id="133" dur="500" fill="hold"/>
                                        <p:tgtEl>
                                          <p:spTgt spid="72"/>
                                        </p:tgtEl>
                                        <p:attrNameLst>
                                          <p:attrName>ppt_w</p:attrName>
                                        </p:attrNameLst>
                                      </p:cBhvr>
                                      <p:tavLst>
                                        <p:tav tm="0">
                                          <p:val>
                                            <p:fltVal val="0"/>
                                          </p:val>
                                        </p:tav>
                                        <p:tav tm="100000">
                                          <p:val>
                                            <p:strVal val="#ppt_w"/>
                                          </p:val>
                                        </p:tav>
                                      </p:tavLst>
                                    </p:anim>
                                    <p:anim calcmode="lin" valueType="num">
                                      <p:cBhvr>
                                        <p:cTn id="134" dur="500" fill="hold"/>
                                        <p:tgtEl>
                                          <p:spTgt spid="72"/>
                                        </p:tgtEl>
                                        <p:attrNameLst>
                                          <p:attrName>ppt_h</p:attrName>
                                        </p:attrNameLst>
                                      </p:cBhvr>
                                      <p:tavLst>
                                        <p:tav tm="0">
                                          <p:val>
                                            <p:fltVal val="0"/>
                                          </p:val>
                                        </p:tav>
                                        <p:tav tm="100000">
                                          <p:val>
                                            <p:strVal val="#ppt_h"/>
                                          </p:val>
                                        </p:tav>
                                      </p:tavLst>
                                    </p:anim>
                                    <p:animEffect transition="in" filter="fade">
                                      <p:cBhvr>
                                        <p:cTn id="135" dur="500"/>
                                        <p:tgtEl>
                                          <p:spTgt spid="72"/>
                                        </p:tgtEl>
                                      </p:cBhvr>
                                    </p:animEffect>
                                  </p:childTnLst>
                                </p:cTn>
                              </p:par>
                            </p:childTnLst>
                          </p:cTn>
                        </p:par>
                        <p:par>
                          <p:cTn id="136" fill="hold">
                            <p:stCondLst>
                              <p:cond delay="9300"/>
                            </p:stCondLst>
                            <p:childTnLst>
                              <p:par>
                                <p:cTn id="137" presetID="53" presetClass="entr" presetSubtype="16" fill="hold" nodeType="afterEffect">
                                  <p:stCondLst>
                                    <p:cond delay="0"/>
                                  </p:stCondLst>
                                  <p:childTnLst>
                                    <p:set>
                                      <p:cBhvr>
                                        <p:cTn id="138" dur="1" fill="hold">
                                          <p:stCondLst>
                                            <p:cond delay="0"/>
                                          </p:stCondLst>
                                        </p:cTn>
                                        <p:tgtEl>
                                          <p:spTgt spid="88"/>
                                        </p:tgtEl>
                                        <p:attrNameLst>
                                          <p:attrName>style.visibility</p:attrName>
                                        </p:attrNameLst>
                                      </p:cBhvr>
                                      <p:to>
                                        <p:strVal val="visible"/>
                                      </p:to>
                                    </p:set>
                                    <p:anim calcmode="lin" valueType="num">
                                      <p:cBhvr>
                                        <p:cTn id="139" dur="500" fill="hold"/>
                                        <p:tgtEl>
                                          <p:spTgt spid="88"/>
                                        </p:tgtEl>
                                        <p:attrNameLst>
                                          <p:attrName>ppt_w</p:attrName>
                                        </p:attrNameLst>
                                      </p:cBhvr>
                                      <p:tavLst>
                                        <p:tav tm="0">
                                          <p:val>
                                            <p:fltVal val="0"/>
                                          </p:val>
                                        </p:tav>
                                        <p:tav tm="100000">
                                          <p:val>
                                            <p:strVal val="#ppt_w"/>
                                          </p:val>
                                        </p:tav>
                                      </p:tavLst>
                                    </p:anim>
                                    <p:anim calcmode="lin" valueType="num">
                                      <p:cBhvr>
                                        <p:cTn id="140" dur="500" fill="hold"/>
                                        <p:tgtEl>
                                          <p:spTgt spid="88"/>
                                        </p:tgtEl>
                                        <p:attrNameLst>
                                          <p:attrName>ppt_h</p:attrName>
                                        </p:attrNameLst>
                                      </p:cBhvr>
                                      <p:tavLst>
                                        <p:tav tm="0">
                                          <p:val>
                                            <p:fltVal val="0"/>
                                          </p:val>
                                        </p:tav>
                                        <p:tav tm="100000">
                                          <p:val>
                                            <p:strVal val="#ppt_h"/>
                                          </p:val>
                                        </p:tav>
                                      </p:tavLst>
                                    </p:anim>
                                    <p:animEffect transition="in" filter="fade">
                                      <p:cBhvr>
                                        <p:cTn id="141" dur="500"/>
                                        <p:tgtEl>
                                          <p:spTgt spid="88"/>
                                        </p:tgtEl>
                                      </p:cBhvr>
                                    </p:animEffect>
                                  </p:childTnLst>
                                </p:cTn>
                              </p:par>
                            </p:childTnLst>
                          </p:cTn>
                        </p:par>
                        <p:par>
                          <p:cTn id="142" fill="hold">
                            <p:stCondLst>
                              <p:cond delay="9800"/>
                            </p:stCondLst>
                            <p:childTnLst>
                              <p:par>
                                <p:cTn id="143" presetID="53" presetClass="entr" presetSubtype="16" fill="hold" nodeType="afterEffect">
                                  <p:stCondLst>
                                    <p:cond delay="0"/>
                                  </p:stCondLst>
                                  <p:childTnLst>
                                    <p:set>
                                      <p:cBhvr>
                                        <p:cTn id="144" dur="1" fill="hold">
                                          <p:stCondLst>
                                            <p:cond delay="0"/>
                                          </p:stCondLst>
                                        </p:cTn>
                                        <p:tgtEl>
                                          <p:spTgt spid="83"/>
                                        </p:tgtEl>
                                        <p:attrNameLst>
                                          <p:attrName>style.visibility</p:attrName>
                                        </p:attrNameLst>
                                      </p:cBhvr>
                                      <p:to>
                                        <p:strVal val="visible"/>
                                      </p:to>
                                    </p:set>
                                    <p:anim calcmode="lin" valueType="num">
                                      <p:cBhvr>
                                        <p:cTn id="145" dur="500" fill="hold"/>
                                        <p:tgtEl>
                                          <p:spTgt spid="83"/>
                                        </p:tgtEl>
                                        <p:attrNameLst>
                                          <p:attrName>ppt_w</p:attrName>
                                        </p:attrNameLst>
                                      </p:cBhvr>
                                      <p:tavLst>
                                        <p:tav tm="0">
                                          <p:val>
                                            <p:fltVal val="0"/>
                                          </p:val>
                                        </p:tav>
                                        <p:tav tm="100000">
                                          <p:val>
                                            <p:strVal val="#ppt_w"/>
                                          </p:val>
                                        </p:tav>
                                      </p:tavLst>
                                    </p:anim>
                                    <p:anim calcmode="lin" valueType="num">
                                      <p:cBhvr>
                                        <p:cTn id="146" dur="500" fill="hold"/>
                                        <p:tgtEl>
                                          <p:spTgt spid="83"/>
                                        </p:tgtEl>
                                        <p:attrNameLst>
                                          <p:attrName>ppt_h</p:attrName>
                                        </p:attrNameLst>
                                      </p:cBhvr>
                                      <p:tavLst>
                                        <p:tav tm="0">
                                          <p:val>
                                            <p:fltVal val="0"/>
                                          </p:val>
                                        </p:tav>
                                        <p:tav tm="100000">
                                          <p:val>
                                            <p:strVal val="#ppt_h"/>
                                          </p:val>
                                        </p:tav>
                                      </p:tavLst>
                                    </p:anim>
                                    <p:animEffect transition="in" filter="fade">
                                      <p:cBhvr>
                                        <p:cTn id="147" dur="500"/>
                                        <p:tgtEl>
                                          <p:spTgt spid="83"/>
                                        </p:tgtEl>
                                      </p:cBhvr>
                                    </p:animEffect>
                                  </p:childTnLst>
                                </p:cTn>
                              </p:par>
                            </p:childTnLst>
                          </p:cTn>
                        </p:par>
                        <p:par>
                          <p:cTn id="148" fill="hold">
                            <p:stCondLst>
                              <p:cond delay="10300"/>
                            </p:stCondLst>
                            <p:childTnLst>
                              <p:par>
                                <p:cTn id="149" presetID="26" presetClass="emph" presetSubtype="0" fill="hold" nodeType="afterEffect">
                                  <p:stCondLst>
                                    <p:cond delay="500"/>
                                  </p:stCondLst>
                                  <p:childTnLst>
                                    <p:animEffect transition="out" filter="fade">
                                      <p:cBhvr>
                                        <p:cTn id="150" dur="500" tmFilter="0, 0; .2, .5; .8, .5; 1, 0"/>
                                        <p:tgtEl>
                                          <p:spTgt spid="67"/>
                                        </p:tgtEl>
                                      </p:cBhvr>
                                    </p:animEffect>
                                    <p:animScale>
                                      <p:cBhvr>
                                        <p:cTn id="151" dur="250" autoRev="1" fill="hold"/>
                                        <p:tgtEl>
                                          <p:spTgt spid="67"/>
                                        </p:tgtEl>
                                      </p:cBhvr>
                                      <p:by x="105000" y="105000"/>
                                    </p:animScale>
                                  </p:childTnLst>
                                </p:cTn>
                              </p:par>
                            </p:childTnLst>
                          </p:cTn>
                        </p:par>
                        <p:par>
                          <p:cTn id="152" fill="hold">
                            <p:stCondLst>
                              <p:cond delay="11300"/>
                            </p:stCondLst>
                            <p:childTnLst>
                              <p:par>
                                <p:cTn id="153" presetID="10" presetClass="exit" presetSubtype="0" fill="hold" nodeType="afterEffect">
                                  <p:stCondLst>
                                    <p:cond delay="0"/>
                                  </p:stCondLst>
                                  <p:childTnLst>
                                    <p:animEffect transition="out" filter="fade">
                                      <p:cBhvr>
                                        <p:cTn id="154" dur="200"/>
                                        <p:tgtEl>
                                          <p:spTgt spid="67"/>
                                        </p:tgtEl>
                                      </p:cBhvr>
                                    </p:animEffect>
                                    <p:set>
                                      <p:cBhvr>
                                        <p:cTn id="155" dur="1" fill="hold">
                                          <p:stCondLst>
                                            <p:cond delay="199"/>
                                          </p:stCondLst>
                                        </p:cTn>
                                        <p:tgtEl>
                                          <p:spTgt spid="67"/>
                                        </p:tgtEl>
                                        <p:attrNameLst>
                                          <p:attrName>style.visibility</p:attrName>
                                        </p:attrNameLst>
                                      </p:cBhvr>
                                      <p:to>
                                        <p:strVal val="hidden"/>
                                      </p:to>
                                    </p:set>
                                  </p:childTnLst>
                                </p:cTn>
                              </p:par>
                            </p:childTnLst>
                          </p:cTn>
                        </p:par>
                        <p:par>
                          <p:cTn id="156" fill="hold">
                            <p:stCondLst>
                              <p:cond delay="11500"/>
                            </p:stCondLst>
                            <p:childTnLst>
                              <p:par>
                                <p:cTn id="157" presetID="10" presetClass="exit" presetSubtype="0" fill="hold" nodeType="afterEffect">
                                  <p:stCondLst>
                                    <p:cond delay="0"/>
                                  </p:stCondLst>
                                  <p:childTnLst>
                                    <p:animEffect transition="out" filter="fade">
                                      <p:cBhvr>
                                        <p:cTn id="158" dur="200"/>
                                        <p:tgtEl>
                                          <p:spTgt spid="72"/>
                                        </p:tgtEl>
                                      </p:cBhvr>
                                    </p:animEffect>
                                    <p:set>
                                      <p:cBhvr>
                                        <p:cTn id="159" dur="1" fill="hold">
                                          <p:stCondLst>
                                            <p:cond delay="199"/>
                                          </p:stCondLst>
                                        </p:cTn>
                                        <p:tgtEl>
                                          <p:spTgt spid="72"/>
                                        </p:tgtEl>
                                        <p:attrNameLst>
                                          <p:attrName>style.visibility</p:attrName>
                                        </p:attrNameLst>
                                      </p:cBhvr>
                                      <p:to>
                                        <p:strVal val="hidden"/>
                                      </p:to>
                                    </p:set>
                                  </p:childTnLst>
                                </p:cTn>
                              </p:par>
                            </p:childTnLst>
                          </p:cTn>
                        </p:par>
                        <p:par>
                          <p:cTn id="160" fill="hold">
                            <p:stCondLst>
                              <p:cond delay="11700"/>
                            </p:stCondLst>
                            <p:childTnLst>
                              <p:par>
                                <p:cTn id="161" presetID="10" presetClass="exit" presetSubtype="0" fill="hold" nodeType="afterEffect">
                                  <p:stCondLst>
                                    <p:cond delay="0"/>
                                  </p:stCondLst>
                                  <p:childTnLst>
                                    <p:animEffect transition="out" filter="fade">
                                      <p:cBhvr>
                                        <p:cTn id="162" dur="200"/>
                                        <p:tgtEl>
                                          <p:spTgt spid="88"/>
                                        </p:tgtEl>
                                      </p:cBhvr>
                                    </p:animEffect>
                                    <p:set>
                                      <p:cBhvr>
                                        <p:cTn id="163" dur="1" fill="hold">
                                          <p:stCondLst>
                                            <p:cond delay="199"/>
                                          </p:stCondLst>
                                        </p:cTn>
                                        <p:tgtEl>
                                          <p:spTgt spid="88"/>
                                        </p:tgtEl>
                                        <p:attrNameLst>
                                          <p:attrName>style.visibility</p:attrName>
                                        </p:attrNameLst>
                                      </p:cBhvr>
                                      <p:to>
                                        <p:strVal val="hidden"/>
                                      </p:to>
                                    </p:set>
                                  </p:childTnLst>
                                </p:cTn>
                              </p:par>
                            </p:childTnLst>
                          </p:cTn>
                        </p:par>
                        <p:par>
                          <p:cTn id="164" fill="hold">
                            <p:stCondLst>
                              <p:cond delay="11900"/>
                            </p:stCondLst>
                            <p:childTnLst>
                              <p:par>
                                <p:cTn id="165" presetID="10" presetClass="exit" presetSubtype="0" fill="hold" nodeType="afterEffect">
                                  <p:stCondLst>
                                    <p:cond delay="0"/>
                                  </p:stCondLst>
                                  <p:childTnLst>
                                    <p:animEffect transition="out" filter="fade">
                                      <p:cBhvr>
                                        <p:cTn id="166" dur="200"/>
                                        <p:tgtEl>
                                          <p:spTgt spid="83"/>
                                        </p:tgtEl>
                                      </p:cBhvr>
                                    </p:animEffect>
                                    <p:set>
                                      <p:cBhvr>
                                        <p:cTn id="167" dur="1" fill="hold">
                                          <p:stCondLst>
                                            <p:cond delay="199"/>
                                          </p:stCondLst>
                                        </p:cTn>
                                        <p:tgtEl>
                                          <p:spTgt spid="83"/>
                                        </p:tgtEl>
                                        <p:attrNameLst>
                                          <p:attrName>style.visibility</p:attrName>
                                        </p:attrNameLst>
                                      </p:cBhvr>
                                      <p:to>
                                        <p:strVal val="hidden"/>
                                      </p:to>
                                    </p:set>
                                  </p:childTnLst>
                                </p:cTn>
                              </p:par>
                            </p:childTnLst>
                          </p:cTn>
                        </p:par>
                        <p:par>
                          <p:cTn id="168" fill="hold">
                            <p:stCondLst>
                              <p:cond delay="12100"/>
                            </p:stCondLst>
                            <p:childTnLst>
                              <p:par>
                                <p:cTn id="169" presetID="53" presetClass="entr" presetSubtype="16" fill="hold" grpId="0" nodeType="afterEffect">
                                  <p:stCondLst>
                                    <p:cond delay="0"/>
                                  </p:stCondLst>
                                  <p:childTnLst>
                                    <p:set>
                                      <p:cBhvr>
                                        <p:cTn id="170" dur="1" fill="hold">
                                          <p:stCondLst>
                                            <p:cond delay="0"/>
                                          </p:stCondLst>
                                        </p:cTn>
                                        <p:tgtEl>
                                          <p:spTgt spid="40"/>
                                        </p:tgtEl>
                                        <p:attrNameLst>
                                          <p:attrName>style.visibility</p:attrName>
                                        </p:attrNameLst>
                                      </p:cBhvr>
                                      <p:to>
                                        <p:strVal val="visible"/>
                                      </p:to>
                                    </p:set>
                                    <p:anim calcmode="lin" valueType="num">
                                      <p:cBhvr>
                                        <p:cTn id="171" dur="500" fill="hold"/>
                                        <p:tgtEl>
                                          <p:spTgt spid="40"/>
                                        </p:tgtEl>
                                        <p:attrNameLst>
                                          <p:attrName>ppt_w</p:attrName>
                                        </p:attrNameLst>
                                      </p:cBhvr>
                                      <p:tavLst>
                                        <p:tav tm="0">
                                          <p:val>
                                            <p:fltVal val="0"/>
                                          </p:val>
                                        </p:tav>
                                        <p:tav tm="100000">
                                          <p:val>
                                            <p:strVal val="#ppt_w"/>
                                          </p:val>
                                        </p:tav>
                                      </p:tavLst>
                                    </p:anim>
                                    <p:anim calcmode="lin" valueType="num">
                                      <p:cBhvr>
                                        <p:cTn id="172" dur="500" fill="hold"/>
                                        <p:tgtEl>
                                          <p:spTgt spid="40"/>
                                        </p:tgtEl>
                                        <p:attrNameLst>
                                          <p:attrName>ppt_h</p:attrName>
                                        </p:attrNameLst>
                                      </p:cBhvr>
                                      <p:tavLst>
                                        <p:tav tm="0">
                                          <p:val>
                                            <p:fltVal val="0"/>
                                          </p:val>
                                        </p:tav>
                                        <p:tav tm="100000">
                                          <p:val>
                                            <p:strVal val="#ppt_h"/>
                                          </p:val>
                                        </p:tav>
                                      </p:tavLst>
                                    </p:anim>
                                    <p:animEffect transition="in" filter="fade">
                                      <p:cBhvr>
                                        <p:cTn id="173" dur="500"/>
                                        <p:tgtEl>
                                          <p:spTgt spid="40"/>
                                        </p:tgtEl>
                                      </p:cBhvr>
                                    </p:animEffect>
                                  </p:childTnLst>
                                </p:cTn>
                              </p:par>
                            </p:childTnLst>
                          </p:cTn>
                        </p:par>
                        <p:par>
                          <p:cTn id="174" fill="hold">
                            <p:stCondLst>
                              <p:cond delay="12600"/>
                            </p:stCondLst>
                            <p:childTnLst>
                              <p:par>
                                <p:cTn id="175" presetID="53" presetClass="entr" presetSubtype="16" fill="hold" grpId="0" nodeType="afterEffect">
                                  <p:stCondLst>
                                    <p:cond delay="0"/>
                                  </p:stCondLst>
                                  <p:childTnLst>
                                    <p:set>
                                      <p:cBhvr>
                                        <p:cTn id="176" dur="1" fill="hold">
                                          <p:stCondLst>
                                            <p:cond delay="0"/>
                                          </p:stCondLst>
                                        </p:cTn>
                                        <p:tgtEl>
                                          <p:spTgt spid="92"/>
                                        </p:tgtEl>
                                        <p:attrNameLst>
                                          <p:attrName>style.visibility</p:attrName>
                                        </p:attrNameLst>
                                      </p:cBhvr>
                                      <p:to>
                                        <p:strVal val="visible"/>
                                      </p:to>
                                    </p:set>
                                    <p:anim calcmode="lin" valueType="num">
                                      <p:cBhvr>
                                        <p:cTn id="177" dur="500" fill="hold"/>
                                        <p:tgtEl>
                                          <p:spTgt spid="92"/>
                                        </p:tgtEl>
                                        <p:attrNameLst>
                                          <p:attrName>ppt_w</p:attrName>
                                        </p:attrNameLst>
                                      </p:cBhvr>
                                      <p:tavLst>
                                        <p:tav tm="0">
                                          <p:val>
                                            <p:fltVal val="0"/>
                                          </p:val>
                                        </p:tav>
                                        <p:tav tm="100000">
                                          <p:val>
                                            <p:strVal val="#ppt_w"/>
                                          </p:val>
                                        </p:tav>
                                      </p:tavLst>
                                    </p:anim>
                                    <p:anim calcmode="lin" valueType="num">
                                      <p:cBhvr>
                                        <p:cTn id="178" dur="500" fill="hold"/>
                                        <p:tgtEl>
                                          <p:spTgt spid="92"/>
                                        </p:tgtEl>
                                        <p:attrNameLst>
                                          <p:attrName>ppt_h</p:attrName>
                                        </p:attrNameLst>
                                      </p:cBhvr>
                                      <p:tavLst>
                                        <p:tav tm="0">
                                          <p:val>
                                            <p:fltVal val="0"/>
                                          </p:val>
                                        </p:tav>
                                        <p:tav tm="100000">
                                          <p:val>
                                            <p:strVal val="#ppt_h"/>
                                          </p:val>
                                        </p:tav>
                                      </p:tavLst>
                                    </p:anim>
                                    <p:animEffect transition="in" filter="fade">
                                      <p:cBhvr>
                                        <p:cTn id="179" dur="500"/>
                                        <p:tgtEl>
                                          <p:spTgt spid="92"/>
                                        </p:tgtEl>
                                      </p:cBhvr>
                                    </p:animEffect>
                                  </p:childTnLst>
                                </p:cTn>
                              </p:par>
                            </p:childTnLst>
                          </p:cTn>
                        </p:par>
                        <p:par>
                          <p:cTn id="180" fill="hold">
                            <p:stCondLst>
                              <p:cond delay="13100"/>
                            </p:stCondLst>
                            <p:childTnLst>
                              <p:par>
                                <p:cTn id="181" presetID="53" presetClass="entr" presetSubtype="16" fill="hold" grpId="0" nodeType="afterEffect">
                                  <p:stCondLst>
                                    <p:cond delay="0"/>
                                  </p:stCondLst>
                                  <p:childTnLst>
                                    <p:set>
                                      <p:cBhvr>
                                        <p:cTn id="182" dur="1" fill="hold">
                                          <p:stCondLst>
                                            <p:cond delay="0"/>
                                          </p:stCondLst>
                                        </p:cTn>
                                        <p:tgtEl>
                                          <p:spTgt spid="93"/>
                                        </p:tgtEl>
                                        <p:attrNameLst>
                                          <p:attrName>style.visibility</p:attrName>
                                        </p:attrNameLst>
                                      </p:cBhvr>
                                      <p:to>
                                        <p:strVal val="visible"/>
                                      </p:to>
                                    </p:set>
                                    <p:anim calcmode="lin" valueType="num">
                                      <p:cBhvr>
                                        <p:cTn id="183" dur="500" fill="hold"/>
                                        <p:tgtEl>
                                          <p:spTgt spid="93"/>
                                        </p:tgtEl>
                                        <p:attrNameLst>
                                          <p:attrName>ppt_w</p:attrName>
                                        </p:attrNameLst>
                                      </p:cBhvr>
                                      <p:tavLst>
                                        <p:tav tm="0">
                                          <p:val>
                                            <p:fltVal val="0"/>
                                          </p:val>
                                        </p:tav>
                                        <p:tav tm="100000">
                                          <p:val>
                                            <p:strVal val="#ppt_w"/>
                                          </p:val>
                                        </p:tav>
                                      </p:tavLst>
                                    </p:anim>
                                    <p:anim calcmode="lin" valueType="num">
                                      <p:cBhvr>
                                        <p:cTn id="184" dur="500" fill="hold"/>
                                        <p:tgtEl>
                                          <p:spTgt spid="93"/>
                                        </p:tgtEl>
                                        <p:attrNameLst>
                                          <p:attrName>ppt_h</p:attrName>
                                        </p:attrNameLst>
                                      </p:cBhvr>
                                      <p:tavLst>
                                        <p:tav tm="0">
                                          <p:val>
                                            <p:fltVal val="0"/>
                                          </p:val>
                                        </p:tav>
                                        <p:tav tm="100000">
                                          <p:val>
                                            <p:strVal val="#ppt_h"/>
                                          </p:val>
                                        </p:tav>
                                      </p:tavLst>
                                    </p:anim>
                                    <p:animEffect transition="in" filter="fade">
                                      <p:cBhvr>
                                        <p:cTn id="185" dur="500"/>
                                        <p:tgtEl>
                                          <p:spTgt spid="93"/>
                                        </p:tgtEl>
                                      </p:cBhvr>
                                    </p:animEffect>
                                  </p:childTnLst>
                                </p:cTn>
                              </p:par>
                            </p:childTnLst>
                          </p:cTn>
                        </p:par>
                        <p:par>
                          <p:cTn id="186" fill="hold">
                            <p:stCondLst>
                              <p:cond delay="13600"/>
                            </p:stCondLst>
                            <p:childTnLst>
                              <p:par>
                                <p:cTn id="187" presetID="53" presetClass="entr" presetSubtype="16" fill="hold" nodeType="afterEffect">
                                  <p:stCondLst>
                                    <p:cond delay="0"/>
                                  </p:stCondLst>
                                  <p:childTnLst>
                                    <p:set>
                                      <p:cBhvr>
                                        <p:cTn id="188" dur="1" fill="hold">
                                          <p:stCondLst>
                                            <p:cond delay="0"/>
                                          </p:stCondLst>
                                        </p:cTn>
                                        <p:tgtEl>
                                          <p:spTgt spid="94"/>
                                        </p:tgtEl>
                                        <p:attrNameLst>
                                          <p:attrName>style.visibility</p:attrName>
                                        </p:attrNameLst>
                                      </p:cBhvr>
                                      <p:to>
                                        <p:strVal val="visible"/>
                                      </p:to>
                                    </p:set>
                                    <p:anim calcmode="lin" valueType="num">
                                      <p:cBhvr>
                                        <p:cTn id="189" dur="500" fill="hold"/>
                                        <p:tgtEl>
                                          <p:spTgt spid="94"/>
                                        </p:tgtEl>
                                        <p:attrNameLst>
                                          <p:attrName>ppt_w</p:attrName>
                                        </p:attrNameLst>
                                      </p:cBhvr>
                                      <p:tavLst>
                                        <p:tav tm="0">
                                          <p:val>
                                            <p:fltVal val="0"/>
                                          </p:val>
                                        </p:tav>
                                        <p:tav tm="100000">
                                          <p:val>
                                            <p:strVal val="#ppt_w"/>
                                          </p:val>
                                        </p:tav>
                                      </p:tavLst>
                                    </p:anim>
                                    <p:anim calcmode="lin" valueType="num">
                                      <p:cBhvr>
                                        <p:cTn id="190" dur="500" fill="hold"/>
                                        <p:tgtEl>
                                          <p:spTgt spid="94"/>
                                        </p:tgtEl>
                                        <p:attrNameLst>
                                          <p:attrName>ppt_h</p:attrName>
                                        </p:attrNameLst>
                                      </p:cBhvr>
                                      <p:tavLst>
                                        <p:tav tm="0">
                                          <p:val>
                                            <p:fltVal val="0"/>
                                          </p:val>
                                        </p:tav>
                                        <p:tav tm="100000">
                                          <p:val>
                                            <p:strVal val="#ppt_h"/>
                                          </p:val>
                                        </p:tav>
                                      </p:tavLst>
                                    </p:anim>
                                    <p:animEffect transition="in" filter="fade">
                                      <p:cBhvr>
                                        <p:cTn id="191" dur="500"/>
                                        <p:tgtEl>
                                          <p:spTgt spid="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55" grpId="0" build="p"/>
      <p:bldP spid="55" grpId="1" build="allAtOnce"/>
      <p:bldP spid="56" grpId="0" build="p"/>
      <p:bldP spid="56" grpId="1" build="allAtOnce"/>
      <p:bldP spid="56" grpId="2" build="allAtOnce"/>
      <p:bldP spid="57" grpId="0" build="p"/>
      <p:bldP spid="57" grpId="1" build="allAtOnce"/>
      <p:bldP spid="58" grpId="0" build="p"/>
      <p:bldP spid="58" grpId="1" build="allAtOnce"/>
      <p:bldP spid="59" grpId="0" build="p"/>
      <p:bldP spid="59" grpId="1" build="allAtOnce"/>
      <p:bldP spid="60" grpId="0" build="p"/>
      <p:bldP spid="60" grpId="1" build="allAtOnce"/>
      <p:bldP spid="61" grpId="0" build="p"/>
      <p:bldP spid="61" grpId="1" build="allAtOnce"/>
      <p:bldP spid="62" grpId="0"/>
      <p:bldP spid="62" grpId="1"/>
      <p:bldP spid="63" grpId="0" animBg="1"/>
      <p:bldP spid="63" grpId="1" animBg="1"/>
      <p:bldP spid="64" grpId="0" build="allAtOnce"/>
      <p:bldP spid="66" grpId="0" animBg="1"/>
      <p:bldP spid="66" grpId="1" animBg="1"/>
      <p:bldP spid="66" grpId="2" animBg="1"/>
      <p:bldP spid="66" grpId="3" animBg="1"/>
      <p:bldP spid="92" grpId="0" animBg="1"/>
      <p:bldP spid="93" grpId="0" animBg="1"/>
    </p:bld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 name="Groep 1"/>
          <p:cNvGrpSpPr/>
          <p:nvPr/>
        </p:nvGrpSpPr>
        <p:grpSpPr>
          <a:xfrm>
            <a:off x="680720" y="578779"/>
            <a:ext cx="3488722" cy="5629322"/>
            <a:chOff x="6786880" y="598964"/>
            <a:chExt cx="3488722" cy="5629322"/>
          </a:xfrm>
        </p:grpSpPr>
        <p:sp>
          <p:nvSpPr>
            <p:cNvPr id="3" name="Rechthoek: afgeronde hoeken 2"/>
            <p:cNvSpPr/>
            <p:nvPr/>
          </p:nvSpPr>
          <p:spPr>
            <a:xfrm>
              <a:off x="6786880" y="598964"/>
              <a:ext cx="3488722" cy="5629322"/>
            </a:xfrm>
            <a:prstGeom prst="roundRect">
              <a:avLst/>
            </a:prstGeom>
            <a:noFill/>
            <a:ln w="292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4" name="Rechthoek: afgeronde hoeken 3"/>
            <p:cNvSpPr/>
            <p:nvPr/>
          </p:nvSpPr>
          <p:spPr>
            <a:xfrm>
              <a:off x="6908800" y="5608320"/>
              <a:ext cx="3271520" cy="528320"/>
            </a:xfrm>
            <a:prstGeom prst="roundRect">
              <a:avLst>
                <a:gd name="adj"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5" name="Rechthoek: afgeronde hoeken 4"/>
            <p:cNvSpPr/>
            <p:nvPr/>
          </p:nvSpPr>
          <p:spPr>
            <a:xfrm>
              <a:off x="6895481" y="690880"/>
              <a:ext cx="3271520" cy="426720"/>
            </a:xfrm>
            <a:prstGeom prst="roundRect">
              <a:avLst>
                <a:gd name="adj"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6" name="Rechthoek: afgeronde hoeken 5"/>
            <p:cNvSpPr/>
            <p:nvPr/>
          </p:nvSpPr>
          <p:spPr>
            <a:xfrm>
              <a:off x="8176914" y="690880"/>
              <a:ext cx="735292" cy="91781"/>
            </a:xfrm>
            <a:prstGeom prst="roundRect">
              <a:avLst>
                <a:gd name="adj" fmla="val 50000"/>
              </a:avLst>
            </a:pr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7" name="Ovaal 6"/>
            <p:cNvSpPr/>
            <p:nvPr/>
          </p:nvSpPr>
          <p:spPr>
            <a:xfrm>
              <a:off x="8340417" y="5803853"/>
              <a:ext cx="408286" cy="408286"/>
            </a:xfrm>
            <a:prstGeom prst="ellipse">
              <a:avLst/>
            </a:pr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grpSp>
      <p:sp>
        <p:nvSpPr>
          <p:cNvPr id="8" name="Tekstvak 7"/>
          <p:cNvSpPr txBox="1"/>
          <p:nvPr/>
        </p:nvSpPr>
        <p:spPr>
          <a:xfrm>
            <a:off x="861714" y="1344257"/>
            <a:ext cx="2377440" cy="646331"/>
          </a:xfrm>
          <a:prstGeom prst="rect">
            <a:avLst/>
          </a:prstGeom>
          <a:noFill/>
        </p:spPr>
        <p:txBody>
          <a:bodyPr wrap="square" rtlCol="0">
            <a:spAutoFit/>
          </a:bodyPr>
          <a:lstStyle/>
          <a:p>
            <a:r>
              <a:rPr lang="nl-NL" dirty="0"/>
              <a:t>Voetbalvereniging </a:t>
            </a:r>
          </a:p>
          <a:p>
            <a:r>
              <a:rPr lang="nl-NL" dirty="0"/>
              <a:t>‘T hert</a:t>
            </a:r>
          </a:p>
        </p:txBody>
      </p:sp>
      <p:sp>
        <p:nvSpPr>
          <p:cNvPr id="10" name="Tekstvak 9"/>
          <p:cNvSpPr txBox="1"/>
          <p:nvPr/>
        </p:nvSpPr>
        <p:spPr>
          <a:xfrm>
            <a:off x="1006311" y="4094797"/>
            <a:ext cx="2864177" cy="1200329"/>
          </a:xfrm>
          <a:prstGeom prst="rect">
            <a:avLst/>
          </a:prstGeom>
          <a:noFill/>
          <a:ln w="28575">
            <a:solidFill>
              <a:schemeClr val="tx1"/>
            </a:solidFill>
          </a:ln>
        </p:spPr>
        <p:txBody>
          <a:bodyPr wrap="square" rtlCol="0">
            <a:spAutoFit/>
          </a:bodyPr>
          <a:lstStyle/>
          <a:p>
            <a:r>
              <a:rPr lang="nl-NL" dirty="0"/>
              <a:t>Telefoon: 0954689563</a:t>
            </a:r>
          </a:p>
          <a:p>
            <a:r>
              <a:rPr lang="nl-NL" dirty="0"/>
              <a:t>Mail: voetbal@hert.com</a:t>
            </a:r>
          </a:p>
          <a:p>
            <a:r>
              <a:rPr lang="nl-NL" dirty="0"/>
              <a:t>Adres: Caverenstraat 12</a:t>
            </a:r>
          </a:p>
          <a:p>
            <a:r>
              <a:rPr lang="nl-NL" dirty="0"/>
              <a:t>Website: www.thert.nl</a:t>
            </a:r>
          </a:p>
        </p:txBody>
      </p:sp>
      <p:sp>
        <p:nvSpPr>
          <p:cNvPr id="11" name="Tekstvak 10"/>
          <p:cNvSpPr txBox="1"/>
          <p:nvPr/>
        </p:nvSpPr>
        <p:spPr>
          <a:xfrm>
            <a:off x="992992" y="2656523"/>
            <a:ext cx="2864177" cy="923330"/>
          </a:xfrm>
          <a:prstGeom prst="rect">
            <a:avLst/>
          </a:prstGeom>
          <a:noFill/>
          <a:ln w="28575">
            <a:solidFill>
              <a:schemeClr val="tx1"/>
            </a:solidFill>
          </a:ln>
        </p:spPr>
        <p:txBody>
          <a:bodyPr wrap="square" rtlCol="0">
            <a:spAutoFit/>
          </a:bodyPr>
          <a:lstStyle/>
          <a:p>
            <a:r>
              <a:rPr lang="nl-NL" dirty="0"/>
              <a:t>Een leuke voetbal vereniging voor zowel jong en oud. </a:t>
            </a:r>
          </a:p>
        </p:txBody>
      </p:sp>
      <p:pic>
        <p:nvPicPr>
          <p:cNvPr id="12" name="Afbeelding 11" descr="Afbeelding met voetbal, binnen, zitten, zwart&#10;&#10;Beschrijving is gegenereerd met zeer hoge betrouwbaarhei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80563" y="1259433"/>
            <a:ext cx="760450" cy="760450"/>
          </a:xfrm>
          <a:prstGeom prst="rect">
            <a:avLst/>
          </a:prstGeom>
          <a:ln w="28575">
            <a:solidFill>
              <a:schemeClr val="tx1"/>
            </a:solidFill>
          </a:ln>
        </p:spPr>
      </p:pic>
    </p:spTree>
    <p:extLst>
      <p:ext uri="{BB962C8B-B14F-4D97-AF65-F5344CB8AC3E}">
        <p14:creationId xmlns:p14="http://schemas.microsoft.com/office/powerpoint/2010/main" val="1162849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Afbeelding 3"/>
          <p:cNvPicPr>
            <a:picLocks noChangeAspect="1"/>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72575" b="3311"/>
          <a:stretch/>
        </p:blipFill>
        <p:spPr>
          <a:xfrm flipH="1">
            <a:off x="6682951" y="1961147"/>
            <a:ext cx="1187834" cy="2944153"/>
          </a:xfrm>
          <a:prstGeom prst="rect">
            <a:avLst/>
          </a:prstGeom>
        </p:spPr>
      </p:pic>
      <p:sp>
        <p:nvSpPr>
          <p:cNvPr id="5" name="Titel 2"/>
          <p:cNvSpPr txBox="1">
            <a:spLocks/>
          </p:cNvSpPr>
          <p:nvPr/>
        </p:nvSpPr>
        <p:spPr>
          <a:xfrm>
            <a:off x="444137" y="1705225"/>
            <a:ext cx="4528457" cy="3456000"/>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nl-NL" dirty="0">
                <a:solidFill>
                  <a:schemeClr val="tx1"/>
                </a:solidFill>
              </a:rPr>
              <a:t>Doelgroep</a:t>
            </a:r>
            <a:endParaRPr lang="nl-NL" sz="3400" dirty="0">
              <a:solidFill>
                <a:schemeClr val="tx1"/>
              </a:solidFill>
            </a:endParaRPr>
          </a:p>
        </p:txBody>
      </p:sp>
      <p:cxnSp>
        <p:nvCxnSpPr>
          <p:cNvPr id="6" name="Rechte verbindingslijn 5"/>
          <p:cNvCxnSpPr/>
          <p:nvPr/>
        </p:nvCxnSpPr>
        <p:spPr>
          <a:xfrm>
            <a:off x="5566515" y="1705224"/>
            <a:ext cx="0" cy="3456000"/>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8" name="Afbeelding 7" descr="Afbeelding met object, ding&#10;&#10;Beschrijving is gegenereerd met hoge betrouwbaarheid"/>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122598"/>
            <a:ext cx="735402" cy="735402"/>
          </a:xfrm>
          <a:prstGeom prst="rect">
            <a:avLst/>
          </a:prstGeom>
        </p:spPr>
      </p:pic>
      <p:pic>
        <p:nvPicPr>
          <p:cNvPr id="10" name="Afbeelding 9"/>
          <p:cNvPicPr>
            <a:picLocks noChangeAspect="1"/>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r="82654" b="3311"/>
          <a:stretch/>
        </p:blipFill>
        <p:spPr>
          <a:xfrm flipH="1">
            <a:off x="10741307" y="1961145"/>
            <a:ext cx="751282" cy="2944153"/>
          </a:xfrm>
          <a:prstGeom prst="rect">
            <a:avLst/>
          </a:prstGeom>
        </p:spPr>
      </p:pic>
      <p:pic>
        <p:nvPicPr>
          <p:cNvPr id="11" name="Afbeelding 10"/>
          <p:cNvPicPr>
            <a:picLocks noChangeAspect="1"/>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9796" r="55351" b="3311"/>
          <a:stretch/>
        </p:blipFill>
        <p:spPr>
          <a:xfrm flipH="1">
            <a:off x="9468091" y="1961146"/>
            <a:ext cx="1076447" cy="2944153"/>
          </a:xfrm>
          <a:prstGeom prst="rect">
            <a:avLst/>
          </a:prstGeom>
        </p:spPr>
      </p:pic>
      <p:pic>
        <p:nvPicPr>
          <p:cNvPr id="12" name="Afbeelding 11"/>
          <p:cNvPicPr>
            <a:picLocks noChangeAspect="1"/>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44381" r="27826" b="3311"/>
          <a:stretch/>
        </p:blipFill>
        <p:spPr>
          <a:xfrm flipH="1">
            <a:off x="8067554" y="1961146"/>
            <a:ext cx="1203768" cy="2944153"/>
          </a:xfrm>
          <a:prstGeom prst="rect">
            <a:avLst/>
          </a:prstGeom>
        </p:spPr>
      </p:pic>
    </p:spTree>
    <p:extLst>
      <p:ext uri="{BB962C8B-B14F-4D97-AF65-F5344CB8AC3E}">
        <p14:creationId xmlns:p14="http://schemas.microsoft.com/office/powerpoint/2010/main" val="3386348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300" fill="hold"/>
                                        <p:tgtEl>
                                          <p:spTgt spid="4"/>
                                        </p:tgtEl>
                                        <p:attrNameLst>
                                          <p:attrName>ppt_w</p:attrName>
                                        </p:attrNameLst>
                                      </p:cBhvr>
                                      <p:tavLst>
                                        <p:tav tm="0">
                                          <p:val>
                                            <p:fltVal val="0"/>
                                          </p:val>
                                        </p:tav>
                                        <p:tav tm="100000">
                                          <p:val>
                                            <p:strVal val="#ppt_w"/>
                                          </p:val>
                                        </p:tav>
                                      </p:tavLst>
                                    </p:anim>
                                    <p:anim calcmode="lin" valueType="num">
                                      <p:cBhvr>
                                        <p:cTn id="8" dur="300" fill="hold"/>
                                        <p:tgtEl>
                                          <p:spTgt spid="4"/>
                                        </p:tgtEl>
                                        <p:attrNameLst>
                                          <p:attrName>ppt_h</p:attrName>
                                        </p:attrNameLst>
                                      </p:cBhvr>
                                      <p:tavLst>
                                        <p:tav tm="0">
                                          <p:val>
                                            <p:fltVal val="0"/>
                                          </p:val>
                                        </p:tav>
                                        <p:tav tm="100000">
                                          <p:val>
                                            <p:strVal val="#ppt_h"/>
                                          </p:val>
                                        </p:tav>
                                      </p:tavLst>
                                    </p:anim>
                                  </p:childTnLst>
                                </p:cTn>
                              </p:par>
                            </p:childTnLst>
                          </p:cTn>
                        </p:par>
                        <p:par>
                          <p:cTn id="9" fill="hold">
                            <p:stCondLst>
                              <p:cond delay="300"/>
                            </p:stCondLst>
                            <p:childTnLst>
                              <p:par>
                                <p:cTn id="10" presetID="23" presetClass="entr" presetSubtype="16" fill="hold" nodeType="after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p:cTn id="12" dur="300" fill="hold"/>
                                        <p:tgtEl>
                                          <p:spTgt spid="12"/>
                                        </p:tgtEl>
                                        <p:attrNameLst>
                                          <p:attrName>ppt_w</p:attrName>
                                        </p:attrNameLst>
                                      </p:cBhvr>
                                      <p:tavLst>
                                        <p:tav tm="0">
                                          <p:val>
                                            <p:fltVal val="0"/>
                                          </p:val>
                                        </p:tav>
                                        <p:tav tm="100000">
                                          <p:val>
                                            <p:strVal val="#ppt_w"/>
                                          </p:val>
                                        </p:tav>
                                      </p:tavLst>
                                    </p:anim>
                                    <p:anim calcmode="lin" valueType="num">
                                      <p:cBhvr>
                                        <p:cTn id="13" dur="300" fill="hold"/>
                                        <p:tgtEl>
                                          <p:spTgt spid="12"/>
                                        </p:tgtEl>
                                        <p:attrNameLst>
                                          <p:attrName>ppt_h</p:attrName>
                                        </p:attrNameLst>
                                      </p:cBhvr>
                                      <p:tavLst>
                                        <p:tav tm="0">
                                          <p:val>
                                            <p:fltVal val="0"/>
                                          </p:val>
                                        </p:tav>
                                        <p:tav tm="100000">
                                          <p:val>
                                            <p:strVal val="#ppt_h"/>
                                          </p:val>
                                        </p:tav>
                                      </p:tavLst>
                                    </p:anim>
                                  </p:childTnLst>
                                </p:cTn>
                              </p:par>
                            </p:childTnLst>
                          </p:cTn>
                        </p:par>
                        <p:par>
                          <p:cTn id="14" fill="hold">
                            <p:stCondLst>
                              <p:cond delay="600"/>
                            </p:stCondLst>
                            <p:childTnLst>
                              <p:par>
                                <p:cTn id="15" presetID="23" presetClass="entr" presetSubtype="16" fill="hold" nodeType="after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p:cTn id="17" dur="300" fill="hold"/>
                                        <p:tgtEl>
                                          <p:spTgt spid="11"/>
                                        </p:tgtEl>
                                        <p:attrNameLst>
                                          <p:attrName>ppt_w</p:attrName>
                                        </p:attrNameLst>
                                      </p:cBhvr>
                                      <p:tavLst>
                                        <p:tav tm="0">
                                          <p:val>
                                            <p:fltVal val="0"/>
                                          </p:val>
                                        </p:tav>
                                        <p:tav tm="100000">
                                          <p:val>
                                            <p:strVal val="#ppt_w"/>
                                          </p:val>
                                        </p:tav>
                                      </p:tavLst>
                                    </p:anim>
                                    <p:anim calcmode="lin" valueType="num">
                                      <p:cBhvr>
                                        <p:cTn id="18" dur="300" fill="hold"/>
                                        <p:tgtEl>
                                          <p:spTgt spid="11"/>
                                        </p:tgtEl>
                                        <p:attrNameLst>
                                          <p:attrName>ppt_h</p:attrName>
                                        </p:attrNameLst>
                                      </p:cBhvr>
                                      <p:tavLst>
                                        <p:tav tm="0">
                                          <p:val>
                                            <p:fltVal val="0"/>
                                          </p:val>
                                        </p:tav>
                                        <p:tav tm="100000">
                                          <p:val>
                                            <p:strVal val="#ppt_h"/>
                                          </p:val>
                                        </p:tav>
                                      </p:tavLst>
                                    </p:anim>
                                  </p:childTnLst>
                                </p:cTn>
                              </p:par>
                            </p:childTnLst>
                          </p:cTn>
                        </p:par>
                        <p:par>
                          <p:cTn id="19" fill="hold">
                            <p:stCondLst>
                              <p:cond delay="900"/>
                            </p:stCondLst>
                            <p:childTnLst>
                              <p:par>
                                <p:cTn id="20" presetID="23" presetClass="entr" presetSubtype="16" fill="hold" nodeType="afterEffect">
                                  <p:stCondLst>
                                    <p:cond delay="0"/>
                                  </p:stCondLst>
                                  <p:childTnLst>
                                    <p:set>
                                      <p:cBhvr>
                                        <p:cTn id="21" dur="1" fill="hold">
                                          <p:stCondLst>
                                            <p:cond delay="0"/>
                                          </p:stCondLst>
                                        </p:cTn>
                                        <p:tgtEl>
                                          <p:spTgt spid="10"/>
                                        </p:tgtEl>
                                        <p:attrNameLst>
                                          <p:attrName>style.visibility</p:attrName>
                                        </p:attrNameLst>
                                      </p:cBhvr>
                                      <p:to>
                                        <p:strVal val="visible"/>
                                      </p:to>
                                    </p:set>
                                    <p:anim calcmode="lin" valueType="num">
                                      <p:cBhvr>
                                        <p:cTn id="22" dur="300" fill="hold"/>
                                        <p:tgtEl>
                                          <p:spTgt spid="10"/>
                                        </p:tgtEl>
                                        <p:attrNameLst>
                                          <p:attrName>ppt_w</p:attrName>
                                        </p:attrNameLst>
                                      </p:cBhvr>
                                      <p:tavLst>
                                        <p:tav tm="0">
                                          <p:val>
                                            <p:fltVal val="0"/>
                                          </p:val>
                                        </p:tav>
                                        <p:tav tm="100000">
                                          <p:val>
                                            <p:strVal val="#ppt_w"/>
                                          </p:val>
                                        </p:tav>
                                      </p:tavLst>
                                    </p:anim>
                                    <p:anim calcmode="lin" valueType="num">
                                      <p:cBhvr>
                                        <p:cTn id="23" dur="300" fill="hold"/>
                                        <p:tgtEl>
                                          <p:spTgt spid="1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nl-NL"/>
          </a:p>
        </p:txBody>
      </p:sp>
      <p:sp>
        <p:nvSpPr>
          <p:cNvPr id="3" name="Tijdelijke aanduiding voor tekst 2"/>
          <p:cNvSpPr>
            <a:spLocks noGrp="1"/>
          </p:cNvSpPr>
          <p:nvPr>
            <p:ph type="body" idx="1"/>
          </p:nvPr>
        </p:nvSpPr>
        <p:spPr/>
        <p:txBody>
          <a:bodyPr/>
          <a:lstStyle/>
          <a:p>
            <a:endParaRPr lang="nl-NL"/>
          </a:p>
        </p:txBody>
      </p:sp>
      <p:sp>
        <p:nvSpPr>
          <p:cNvPr id="4" name="Tijdelijke aanduiding voor tekst 3"/>
          <p:cNvSpPr>
            <a:spLocks noGrp="1"/>
          </p:cNvSpPr>
          <p:nvPr>
            <p:ph type="body" sz="quarter" idx="16"/>
          </p:nvPr>
        </p:nvSpPr>
        <p:spPr/>
        <p:txBody>
          <a:bodyPr/>
          <a:lstStyle/>
          <a:p>
            <a:endParaRPr lang="nl-NL"/>
          </a:p>
        </p:txBody>
      </p:sp>
    </p:spTree>
    <p:extLst>
      <p:ext uri="{BB962C8B-B14F-4D97-AF65-F5344CB8AC3E}">
        <p14:creationId xmlns:p14="http://schemas.microsoft.com/office/powerpoint/2010/main" val="31172617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5" name="Groep 4"/>
          <p:cNvGrpSpPr/>
          <p:nvPr/>
        </p:nvGrpSpPr>
        <p:grpSpPr>
          <a:xfrm>
            <a:off x="-70338" y="0"/>
            <a:ext cx="3989631" cy="6858000"/>
            <a:chOff x="-70338" y="0"/>
            <a:chExt cx="3989631" cy="6858000"/>
          </a:xfrm>
        </p:grpSpPr>
        <p:sp>
          <p:nvSpPr>
            <p:cNvPr id="3" name="Gelijkbenige driehoek 15"/>
            <p:cNvSpPr/>
            <p:nvPr/>
          </p:nvSpPr>
          <p:spPr>
            <a:xfrm rot="5400000" flipH="1">
              <a:off x="3306836" y="2002673"/>
              <a:ext cx="927568" cy="297346"/>
            </a:xfrm>
            <a:custGeom>
              <a:avLst/>
              <a:gdLst>
                <a:gd name="connsiteX0" fmla="*/ 0 w 862149"/>
                <a:gd name="connsiteY0" fmla="*/ 330927 h 330927"/>
                <a:gd name="connsiteX1" fmla="*/ 431075 w 862149"/>
                <a:gd name="connsiteY1" fmla="*/ 0 h 330927"/>
                <a:gd name="connsiteX2" fmla="*/ 862149 w 862149"/>
                <a:gd name="connsiteY2" fmla="*/ 330927 h 330927"/>
                <a:gd name="connsiteX3" fmla="*/ 0 w 862149"/>
                <a:gd name="connsiteY3" fmla="*/ 330927 h 330927"/>
                <a:gd name="connsiteX0" fmla="*/ 0 w 862149"/>
                <a:gd name="connsiteY0" fmla="*/ 330927 h 330927"/>
                <a:gd name="connsiteX1" fmla="*/ 415290 w 862149"/>
                <a:gd name="connsiteY1" fmla="*/ 3537 h 330927"/>
                <a:gd name="connsiteX2" fmla="*/ 431075 w 862149"/>
                <a:gd name="connsiteY2" fmla="*/ 0 h 330927"/>
                <a:gd name="connsiteX3" fmla="*/ 862149 w 862149"/>
                <a:gd name="connsiteY3" fmla="*/ 330927 h 330927"/>
                <a:gd name="connsiteX4" fmla="*/ 0 w 862149"/>
                <a:gd name="connsiteY4" fmla="*/ 330927 h 330927"/>
                <a:gd name="connsiteX0" fmla="*/ 0 w 862149"/>
                <a:gd name="connsiteY0" fmla="*/ 330927 h 330927"/>
                <a:gd name="connsiteX1" fmla="*/ 415290 w 862149"/>
                <a:gd name="connsiteY1" fmla="*/ 3537 h 330927"/>
                <a:gd name="connsiteX2" fmla="*/ 431075 w 862149"/>
                <a:gd name="connsiteY2" fmla="*/ 0 h 330927"/>
                <a:gd name="connsiteX3" fmla="*/ 449580 w 862149"/>
                <a:gd name="connsiteY3" fmla="*/ 7347 h 330927"/>
                <a:gd name="connsiteX4" fmla="*/ 862149 w 862149"/>
                <a:gd name="connsiteY4" fmla="*/ 330927 h 330927"/>
                <a:gd name="connsiteX5" fmla="*/ 0 w 862149"/>
                <a:gd name="connsiteY5" fmla="*/ 330927 h 330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62149" h="330927">
                  <a:moveTo>
                    <a:pt x="0" y="330927"/>
                  </a:moveTo>
                  <a:cubicBezTo>
                    <a:pt x="123825" y="235767"/>
                    <a:pt x="291465" y="98697"/>
                    <a:pt x="415290" y="3537"/>
                  </a:cubicBezTo>
                  <a:lnTo>
                    <a:pt x="431075" y="0"/>
                  </a:lnTo>
                  <a:cubicBezTo>
                    <a:pt x="440418" y="8799"/>
                    <a:pt x="440237" y="-1452"/>
                    <a:pt x="449580" y="7347"/>
                  </a:cubicBezTo>
                  <a:lnTo>
                    <a:pt x="862149" y="330927"/>
                  </a:lnTo>
                  <a:lnTo>
                    <a:pt x="0" y="330927"/>
                  </a:lnTo>
                  <a:close/>
                </a:path>
              </a:pathLst>
            </a:custGeom>
            <a:pattFill prst="wdDnDiag">
              <a:fgClr>
                <a:srgbClr val="00C0B6"/>
              </a:fgClr>
              <a:bgClr>
                <a:srgbClr val="25CABF"/>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4" name="Rechthoek 3"/>
            <p:cNvSpPr/>
            <p:nvPr/>
          </p:nvSpPr>
          <p:spPr>
            <a:xfrm>
              <a:off x="-70338" y="0"/>
              <a:ext cx="3692285" cy="6858000"/>
            </a:xfrm>
            <a:prstGeom prst="rect">
              <a:avLst/>
            </a:prstGeom>
            <a:pattFill prst="wdDnDiag">
              <a:fgClr>
                <a:srgbClr val="00C0B6"/>
              </a:fgClr>
              <a:bgClr>
                <a:srgbClr val="25CABF"/>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grpSp>
      <p:sp>
        <p:nvSpPr>
          <p:cNvPr id="6" name="Titel 2"/>
          <p:cNvSpPr txBox="1">
            <a:spLocks/>
          </p:cNvSpPr>
          <p:nvPr/>
        </p:nvSpPr>
        <p:spPr>
          <a:xfrm>
            <a:off x="-70338" y="0"/>
            <a:ext cx="3751087" cy="4271058"/>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nl-NL" dirty="0">
                <a:solidFill>
                  <a:schemeClr val="tx1"/>
                </a:solidFill>
              </a:rPr>
              <a:t>Verdienmodel</a:t>
            </a:r>
            <a:endParaRPr lang="nl-NL" sz="3400" dirty="0">
              <a:solidFill>
                <a:schemeClr val="tx1"/>
              </a:solidFill>
            </a:endParaRPr>
          </a:p>
        </p:txBody>
      </p:sp>
      <p:graphicFrame>
        <p:nvGraphicFramePr>
          <p:cNvPr id="10" name="Grafiek 9"/>
          <p:cNvGraphicFramePr/>
          <p:nvPr>
            <p:extLst>
              <p:ext uri="{D42A27DB-BD31-4B8C-83A1-F6EECF244321}">
                <p14:modId xmlns:p14="http://schemas.microsoft.com/office/powerpoint/2010/main" val="1441449121"/>
              </p:ext>
            </p:extLst>
          </p:nvPr>
        </p:nvGraphicFramePr>
        <p:xfrm>
          <a:off x="4317356" y="1157468"/>
          <a:ext cx="7452144" cy="481881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348300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2"/>
          </a:solidFill>
          <a:ln>
            <a:noFill/>
          </a:ln>
          <a:effectLst/>
        </p:spPr>
      </p:sp>
      <p:sp>
        <p:nvSpPr>
          <p:cNvPr id="6" name="Freeform 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useBgFill="1">
        <p:nvSpPr>
          <p:cNvPr id="7" name="Rectangle 11">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13">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696777"/>
            <a:ext cx="0" cy="3464447"/>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2" name="Ondertitel 1"/>
          <p:cNvSpPr>
            <a:spLocks noGrp="1"/>
          </p:cNvSpPr>
          <p:nvPr>
            <p:ph type="subTitle" idx="1"/>
          </p:nvPr>
        </p:nvSpPr>
        <p:spPr>
          <a:xfrm>
            <a:off x="7055684" y="7107171"/>
            <a:ext cx="3364746" cy="4376440"/>
          </a:xfrm>
          <a:effectLst/>
        </p:spPr>
        <p:txBody>
          <a:bodyPr vert="horz" lIns="91440" tIns="45720" rIns="91440" bIns="45720" rtlCol="0" anchor="ctr">
            <a:normAutofit/>
          </a:bodyPr>
          <a:lstStyle/>
          <a:p>
            <a:r>
              <a:rPr lang="en-US" sz="2400" dirty="0"/>
              <a:t>Explore quality See a rich collection of stock images, vectors, or photos for running woman you can buy on Shutterstock., art &amp; more.</a:t>
            </a:r>
          </a:p>
          <a:p>
            <a:r>
              <a:rPr lang="en-US" sz="2400" dirty="0"/>
              <a:t> images, photos</a:t>
            </a:r>
          </a:p>
        </p:txBody>
      </p:sp>
      <p:sp>
        <p:nvSpPr>
          <p:cNvPr id="15" name="Titel 14"/>
          <p:cNvSpPr>
            <a:spLocks noGrp="1"/>
          </p:cNvSpPr>
          <p:nvPr>
            <p:ph type="title"/>
          </p:nvPr>
        </p:nvSpPr>
        <p:spPr/>
        <p:txBody>
          <a:bodyPr/>
          <a:lstStyle/>
          <a:p>
            <a:endParaRPr lang="nl-NL"/>
          </a:p>
        </p:txBody>
      </p:sp>
      <p:sp>
        <p:nvSpPr>
          <p:cNvPr id="24" name="Rechthoek: afgeronde hoeken 23"/>
          <p:cNvSpPr/>
          <p:nvPr/>
        </p:nvSpPr>
        <p:spPr>
          <a:xfrm>
            <a:off x="2107474" y="3535680"/>
            <a:ext cx="3169920" cy="1950720"/>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6" name="Tekstballon: rechthoek 25"/>
          <p:cNvSpPr/>
          <p:nvPr/>
        </p:nvSpPr>
        <p:spPr>
          <a:xfrm rot="16200000">
            <a:off x="4711336" y="1864826"/>
            <a:ext cx="1384663" cy="1410789"/>
          </a:xfrm>
          <a:prstGeom prst="wedge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7" name="Rechthoek 26"/>
          <p:cNvSpPr/>
          <p:nvPr/>
        </p:nvSpPr>
        <p:spPr>
          <a:xfrm>
            <a:off x="0" y="182880"/>
            <a:ext cx="12192000" cy="193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8" name="Rechthoek 27"/>
          <p:cNvSpPr/>
          <p:nvPr/>
        </p:nvSpPr>
        <p:spPr>
          <a:xfrm rot="5400000">
            <a:off x="11099" y="5126023"/>
            <a:ext cx="12192000" cy="193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3430528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12192000" cy="1898248"/>
          </a:xfrm>
        </p:spPr>
        <p:txBody>
          <a:bodyPr anchor="ctr"/>
          <a:lstStyle/>
          <a:p>
            <a:pPr algn="ctr"/>
            <a:r>
              <a:rPr lang="nl-NL" dirty="0"/>
              <a:t>Van probleem naar oplossing</a:t>
            </a:r>
          </a:p>
        </p:txBody>
      </p:sp>
      <p:sp>
        <p:nvSpPr>
          <p:cNvPr id="3" name="Ondertitel 2"/>
          <p:cNvSpPr>
            <a:spLocks noGrp="1"/>
          </p:cNvSpPr>
          <p:nvPr>
            <p:ph idx="1"/>
          </p:nvPr>
        </p:nvSpPr>
        <p:spPr/>
        <p:txBody>
          <a:bodyPr/>
          <a:lstStyle/>
          <a:p>
            <a:r>
              <a:rPr lang="nl-NL" dirty="0"/>
              <a:t> </a:t>
            </a:r>
            <a:r>
              <a:rPr lang="en-US" dirty="0"/>
              <a:t>See a rich collection of stock images, vectors, or photos for running woman you can buy on Shutterstock. Explore quality images, photos, art &amp; more.</a:t>
            </a:r>
          </a:p>
          <a:p>
            <a:r>
              <a:rPr lang="en-US" dirty="0"/>
              <a:t>Running While Female - Runner's World Explore quality images, photos</a:t>
            </a:r>
          </a:p>
          <a:p>
            <a:r>
              <a:rPr lang="en-US" dirty="0"/>
              <a:t>See a rich collection of stock images, vectors, or photos for </a:t>
            </a:r>
            <a:r>
              <a:rPr lang="en-US" b="1" dirty="0"/>
              <a:t>running woman</a:t>
            </a:r>
            <a:r>
              <a:rPr lang="en-US" dirty="0"/>
              <a:t> you can buy on Shutterstock., art &amp; more.</a:t>
            </a:r>
          </a:p>
        </p:txBody>
      </p:sp>
    </p:spTree>
    <p:extLst>
      <p:ext uri="{BB962C8B-B14F-4D97-AF65-F5344CB8AC3E}">
        <p14:creationId xmlns:p14="http://schemas.microsoft.com/office/powerpoint/2010/main" val="641932557"/>
      </p:ext>
    </p:extLst>
  </p:cSld>
  <p:clrMapOvr>
    <a:overrideClrMapping bg1="dk1" tx1="lt1" bg2="dk2" tx2="lt2" accent1="accent1" accent2="accent2" accent3="accent3" accent4="accent4" accent5="accent5" accent6="accent6" hlink="hlink" folHlink="folHlink"/>
  </p:clrMapOvr>
  <p:transition spd="med">
    <p:pull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Tekstvak 53"/>
          <p:cNvSpPr txBox="1"/>
          <p:nvPr/>
        </p:nvSpPr>
        <p:spPr>
          <a:xfrm>
            <a:off x="4501682" y="1416068"/>
            <a:ext cx="2377440" cy="646331"/>
          </a:xfrm>
          <a:prstGeom prst="rect">
            <a:avLst/>
          </a:prstGeom>
          <a:noFill/>
        </p:spPr>
        <p:txBody>
          <a:bodyPr wrap="square" rtlCol="0">
            <a:spAutoFit/>
          </a:bodyPr>
          <a:lstStyle/>
          <a:p>
            <a:r>
              <a:rPr lang="nl-NL" dirty="0"/>
              <a:t>Voetbalvereniging </a:t>
            </a:r>
          </a:p>
          <a:p>
            <a:r>
              <a:rPr lang="nl-NL" dirty="0"/>
              <a:t>‘t Hert</a:t>
            </a:r>
          </a:p>
        </p:txBody>
      </p:sp>
      <p:grpSp>
        <p:nvGrpSpPr>
          <p:cNvPr id="20" name="Groep 19"/>
          <p:cNvGrpSpPr/>
          <p:nvPr/>
        </p:nvGrpSpPr>
        <p:grpSpPr>
          <a:xfrm>
            <a:off x="4368800" y="578779"/>
            <a:ext cx="3488722" cy="5629322"/>
            <a:chOff x="6786880" y="598964"/>
            <a:chExt cx="3488722" cy="5629322"/>
          </a:xfrm>
        </p:grpSpPr>
        <p:sp>
          <p:nvSpPr>
            <p:cNvPr id="21" name="Rechthoek: afgeronde hoeken 20"/>
            <p:cNvSpPr/>
            <p:nvPr/>
          </p:nvSpPr>
          <p:spPr>
            <a:xfrm>
              <a:off x="6786880" y="598964"/>
              <a:ext cx="3488722" cy="5629322"/>
            </a:xfrm>
            <a:prstGeom prst="roundRect">
              <a:avLst/>
            </a:prstGeom>
            <a:noFill/>
            <a:ln w="292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22" name="Rechthoek: afgeronde hoeken 21"/>
            <p:cNvSpPr/>
            <p:nvPr/>
          </p:nvSpPr>
          <p:spPr>
            <a:xfrm>
              <a:off x="6908800" y="5608320"/>
              <a:ext cx="3271520" cy="528320"/>
            </a:xfrm>
            <a:prstGeom prst="roundRect">
              <a:avLst>
                <a:gd name="adj"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23" name="Rechthoek: afgeronde hoeken 22"/>
            <p:cNvSpPr/>
            <p:nvPr/>
          </p:nvSpPr>
          <p:spPr>
            <a:xfrm>
              <a:off x="6895481" y="690880"/>
              <a:ext cx="3271520" cy="426720"/>
            </a:xfrm>
            <a:prstGeom prst="roundRect">
              <a:avLst>
                <a:gd name="adj"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24" name="Rechthoek: afgeronde hoeken 23"/>
            <p:cNvSpPr/>
            <p:nvPr/>
          </p:nvSpPr>
          <p:spPr>
            <a:xfrm>
              <a:off x="8156594" y="690880"/>
              <a:ext cx="735292" cy="91781"/>
            </a:xfrm>
            <a:prstGeom prst="roundRect">
              <a:avLst>
                <a:gd name="adj" fmla="val 50000"/>
              </a:avLst>
            </a:pr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25" name="Ovaal 24"/>
            <p:cNvSpPr/>
            <p:nvPr/>
          </p:nvSpPr>
          <p:spPr>
            <a:xfrm>
              <a:off x="8320097" y="5803853"/>
              <a:ext cx="408286" cy="408286"/>
            </a:xfrm>
            <a:prstGeom prst="ellipse">
              <a:avLst/>
            </a:pr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grpSp>
      <p:sp>
        <p:nvSpPr>
          <p:cNvPr id="26" name="Tekstvak 25"/>
          <p:cNvSpPr txBox="1"/>
          <p:nvPr/>
        </p:nvSpPr>
        <p:spPr>
          <a:xfrm>
            <a:off x="4798679" y="1377982"/>
            <a:ext cx="2468880" cy="369332"/>
          </a:xfrm>
          <a:prstGeom prst="rect">
            <a:avLst/>
          </a:prstGeom>
          <a:noFill/>
        </p:spPr>
        <p:txBody>
          <a:bodyPr wrap="square" rtlCol="0">
            <a:spAutoFit/>
          </a:bodyPr>
          <a:lstStyle/>
          <a:p>
            <a:r>
              <a:rPr lang="nl-NL" dirty="0"/>
              <a:t>Kies uw categorie </a:t>
            </a:r>
          </a:p>
        </p:txBody>
      </p:sp>
      <p:sp>
        <p:nvSpPr>
          <p:cNvPr id="27" name="Tekstvak 26"/>
          <p:cNvSpPr txBox="1"/>
          <p:nvPr/>
        </p:nvSpPr>
        <p:spPr>
          <a:xfrm>
            <a:off x="4885039" y="2236996"/>
            <a:ext cx="2468880" cy="369332"/>
          </a:xfrm>
          <a:prstGeom prst="rect">
            <a:avLst/>
          </a:prstGeom>
          <a:noFill/>
        </p:spPr>
        <p:txBody>
          <a:bodyPr wrap="square" rtlCol="0">
            <a:spAutoFit/>
          </a:bodyPr>
          <a:lstStyle/>
          <a:p>
            <a:r>
              <a:rPr lang="nl-NL" dirty="0"/>
              <a:t>Voetbal</a:t>
            </a:r>
          </a:p>
        </p:txBody>
      </p:sp>
      <p:sp>
        <p:nvSpPr>
          <p:cNvPr id="28" name="Tekstvak 27"/>
          <p:cNvSpPr txBox="1"/>
          <p:nvPr/>
        </p:nvSpPr>
        <p:spPr>
          <a:xfrm>
            <a:off x="4871720" y="2617195"/>
            <a:ext cx="2468880" cy="369332"/>
          </a:xfrm>
          <a:prstGeom prst="rect">
            <a:avLst/>
          </a:prstGeom>
          <a:noFill/>
        </p:spPr>
        <p:txBody>
          <a:bodyPr wrap="square" rtlCol="0">
            <a:spAutoFit/>
          </a:bodyPr>
          <a:lstStyle/>
          <a:p>
            <a:r>
              <a:rPr lang="nl-NL" dirty="0"/>
              <a:t>Tennis</a:t>
            </a:r>
          </a:p>
        </p:txBody>
      </p:sp>
      <p:sp>
        <p:nvSpPr>
          <p:cNvPr id="29" name="Tekstvak 28"/>
          <p:cNvSpPr txBox="1"/>
          <p:nvPr/>
        </p:nvSpPr>
        <p:spPr>
          <a:xfrm>
            <a:off x="4871720" y="2997394"/>
            <a:ext cx="2468880" cy="369332"/>
          </a:xfrm>
          <a:prstGeom prst="rect">
            <a:avLst/>
          </a:prstGeom>
          <a:noFill/>
        </p:spPr>
        <p:txBody>
          <a:bodyPr wrap="square" rtlCol="0">
            <a:spAutoFit/>
          </a:bodyPr>
          <a:lstStyle/>
          <a:p>
            <a:r>
              <a:rPr lang="nl-NL" dirty="0"/>
              <a:t>Golf</a:t>
            </a:r>
          </a:p>
        </p:txBody>
      </p:sp>
      <p:sp>
        <p:nvSpPr>
          <p:cNvPr id="30" name="Tekstvak 29"/>
          <p:cNvSpPr txBox="1"/>
          <p:nvPr/>
        </p:nvSpPr>
        <p:spPr>
          <a:xfrm>
            <a:off x="4885039" y="3376760"/>
            <a:ext cx="2468880" cy="369332"/>
          </a:xfrm>
          <a:prstGeom prst="rect">
            <a:avLst/>
          </a:prstGeom>
          <a:noFill/>
        </p:spPr>
        <p:txBody>
          <a:bodyPr wrap="square" rtlCol="0">
            <a:spAutoFit/>
          </a:bodyPr>
          <a:lstStyle/>
          <a:p>
            <a:r>
              <a:rPr lang="nl-NL" dirty="0"/>
              <a:t>Atletiek</a:t>
            </a:r>
          </a:p>
        </p:txBody>
      </p:sp>
      <p:sp>
        <p:nvSpPr>
          <p:cNvPr id="31" name="Tekstvak 30"/>
          <p:cNvSpPr txBox="1"/>
          <p:nvPr/>
        </p:nvSpPr>
        <p:spPr>
          <a:xfrm>
            <a:off x="4871720" y="3756959"/>
            <a:ext cx="2468880" cy="369332"/>
          </a:xfrm>
          <a:prstGeom prst="rect">
            <a:avLst/>
          </a:prstGeom>
          <a:noFill/>
        </p:spPr>
        <p:txBody>
          <a:bodyPr wrap="square" rtlCol="0">
            <a:spAutoFit/>
          </a:bodyPr>
          <a:lstStyle/>
          <a:p>
            <a:r>
              <a:rPr lang="nl-NL" dirty="0"/>
              <a:t>basketbal</a:t>
            </a:r>
          </a:p>
        </p:txBody>
      </p:sp>
      <p:sp>
        <p:nvSpPr>
          <p:cNvPr id="32" name="Tekstvak 31"/>
          <p:cNvSpPr txBox="1"/>
          <p:nvPr/>
        </p:nvSpPr>
        <p:spPr>
          <a:xfrm>
            <a:off x="4871720" y="4137158"/>
            <a:ext cx="2468880" cy="369332"/>
          </a:xfrm>
          <a:prstGeom prst="rect">
            <a:avLst/>
          </a:prstGeom>
          <a:noFill/>
        </p:spPr>
        <p:txBody>
          <a:bodyPr wrap="square" rtlCol="0">
            <a:spAutoFit/>
          </a:bodyPr>
          <a:lstStyle/>
          <a:p>
            <a:r>
              <a:rPr lang="nl-NL" dirty="0"/>
              <a:t>Hockey  </a:t>
            </a:r>
          </a:p>
        </p:txBody>
      </p:sp>
      <p:sp>
        <p:nvSpPr>
          <p:cNvPr id="33" name="Tekstvak 32"/>
          <p:cNvSpPr txBox="1"/>
          <p:nvPr/>
        </p:nvSpPr>
        <p:spPr>
          <a:xfrm>
            <a:off x="4776473" y="1367115"/>
            <a:ext cx="2575560" cy="369332"/>
          </a:xfrm>
          <a:prstGeom prst="rect">
            <a:avLst/>
          </a:prstGeom>
          <a:noFill/>
        </p:spPr>
        <p:txBody>
          <a:bodyPr wrap="square" rtlCol="0">
            <a:spAutoFit/>
          </a:bodyPr>
          <a:lstStyle/>
          <a:p>
            <a:r>
              <a:rPr lang="nl-NL" dirty="0"/>
              <a:t>Voer uw postcode in</a:t>
            </a:r>
          </a:p>
        </p:txBody>
      </p:sp>
      <p:sp>
        <p:nvSpPr>
          <p:cNvPr id="34" name="Tekstvak 33"/>
          <p:cNvSpPr txBox="1"/>
          <p:nvPr/>
        </p:nvSpPr>
        <p:spPr>
          <a:xfrm>
            <a:off x="4892040" y="2215887"/>
            <a:ext cx="2468880" cy="369332"/>
          </a:xfrm>
          <a:prstGeom prst="rect">
            <a:avLst/>
          </a:prstGeom>
          <a:noFill/>
          <a:ln>
            <a:solidFill>
              <a:schemeClr val="accent1"/>
            </a:solidFill>
          </a:ln>
        </p:spPr>
        <p:txBody>
          <a:bodyPr wrap="square" rtlCol="0">
            <a:spAutoFit/>
          </a:bodyPr>
          <a:lstStyle/>
          <a:p>
            <a:endParaRPr lang="nl-NL" dirty="0"/>
          </a:p>
        </p:txBody>
      </p:sp>
      <p:sp>
        <p:nvSpPr>
          <p:cNvPr id="35" name="Tekstvak 34"/>
          <p:cNvSpPr txBox="1"/>
          <p:nvPr/>
        </p:nvSpPr>
        <p:spPr>
          <a:xfrm>
            <a:off x="4899041" y="2215887"/>
            <a:ext cx="2468880" cy="369332"/>
          </a:xfrm>
          <a:prstGeom prst="rect">
            <a:avLst/>
          </a:prstGeom>
          <a:noFill/>
        </p:spPr>
        <p:txBody>
          <a:bodyPr wrap="square" rtlCol="0">
            <a:spAutoFit/>
          </a:bodyPr>
          <a:lstStyle/>
          <a:p>
            <a:r>
              <a:rPr lang="nl-NL" dirty="0"/>
              <a:t>2491HA</a:t>
            </a:r>
          </a:p>
        </p:txBody>
      </p:sp>
      <p:sp>
        <p:nvSpPr>
          <p:cNvPr id="36" name="Tekstvak 35"/>
          <p:cNvSpPr txBox="1"/>
          <p:nvPr/>
        </p:nvSpPr>
        <p:spPr>
          <a:xfrm>
            <a:off x="5758834" y="4936371"/>
            <a:ext cx="1602086" cy="369332"/>
          </a:xfrm>
          <a:prstGeom prst="rect">
            <a:avLst/>
          </a:prstGeom>
          <a:solidFill>
            <a:schemeClr val="accent1"/>
          </a:solidFill>
          <a:ln>
            <a:noFill/>
          </a:ln>
        </p:spPr>
        <p:txBody>
          <a:bodyPr wrap="square" rtlCol="0">
            <a:spAutoFit/>
          </a:bodyPr>
          <a:lstStyle/>
          <a:p>
            <a:pPr algn="ctr"/>
            <a:r>
              <a:rPr lang="nl-NL" dirty="0"/>
              <a:t>Verder</a:t>
            </a:r>
          </a:p>
        </p:txBody>
      </p:sp>
      <p:grpSp>
        <p:nvGrpSpPr>
          <p:cNvPr id="37" name="Groep 36"/>
          <p:cNvGrpSpPr/>
          <p:nvPr/>
        </p:nvGrpSpPr>
        <p:grpSpPr>
          <a:xfrm>
            <a:off x="4632960" y="1280005"/>
            <a:ext cx="2905760" cy="863600"/>
            <a:chOff x="5598160" y="1930400"/>
            <a:chExt cx="4267200" cy="863600"/>
          </a:xfrm>
        </p:grpSpPr>
        <p:sp>
          <p:nvSpPr>
            <p:cNvPr id="38" name="Rechthoek: afgeronde hoeken 37"/>
            <p:cNvSpPr/>
            <p:nvPr/>
          </p:nvSpPr>
          <p:spPr>
            <a:xfrm>
              <a:off x="5598160" y="1930400"/>
              <a:ext cx="4267200" cy="86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9" name="Tekstvak 38"/>
            <p:cNvSpPr txBox="1"/>
            <p:nvPr/>
          </p:nvSpPr>
          <p:spPr>
            <a:xfrm>
              <a:off x="5689600" y="2039034"/>
              <a:ext cx="2377439" cy="584775"/>
            </a:xfrm>
            <a:prstGeom prst="rect">
              <a:avLst/>
            </a:prstGeom>
            <a:noFill/>
          </p:spPr>
          <p:txBody>
            <a:bodyPr wrap="square" rtlCol="0">
              <a:spAutoFit/>
            </a:bodyPr>
            <a:lstStyle/>
            <a:p>
              <a:r>
                <a:rPr lang="nl-NL" sz="1600" dirty="0"/>
                <a:t>Voetbalvereniging ‘t Hert</a:t>
              </a:r>
            </a:p>
          </p:txBody>
        </p:sp>
        <p:pic>
          <p:nvPicPr>
            <p:cNvPr id="40" name="Afbeelding 39" descr="Afbeelding met voetbal, binnen, zitten, zwart&#10;&#10;Beschrijving is gegenereerd met zeer hoge betrouwbaarheid"/>
            <p:cNvPicPr>
              <a:picLocks noChangeAspect="1"/>
            </p:cNvPicPr>
            <p:nvPr/>
          </p:nvPicPr>
          <p:blipFill rotWithShape="1">
            <a:blip r:embed="rId2">
              <a:extLst>
                <a:ext uri="{28A0092B-C50C-407E-A947-70E740481C1C}">
                  <a14:useLocalDpi xmlns:a14="http://schemas.microsoft.com/office/drawing/2010/main" val="0"/>
                </a:ext>
              </a:extLst>
            </a:blip>
            <a:srcRect t="2017" b="2017"/>
            <a:stretch/>
          </p:blipFill>
          <p:spPr>
            <a:xfrm>
              <a:off x="8671738" y="1997310"/>
              <a:ext cx="1071702" cy="729778"/>
            </a:xfrm>
            <a:prstGeom prst="rect">
              <a:avLst/>
            </a:prstGeom>
            <a:ln w="28575">
              <a:solidFill>
                <a:schemeClr val="tx1"/>
              </a:solidFill>
            </a:ln>
          </p:spPr>
        </p:pic>
      </p:grpSp>
      <p:grpSp>
        <p:nvGrpSpPr>
          <p:cNvPr id="41" name="Groep 40"/>
          <p:cNvGrpSpPr/>
          <p:nvPr/>
        </p:nvGrpSpPr>
        <p:grpSpPr>
          <a:xfrm>
            <a:off x="4632960" y="2367318"/>
            <a:ext cx="2905760" cy="863600"/>
            <a:chOff x="5598160" y="3017713"/>
            <a:chExt cx="4267200" cy="863600"/>
          </a:xfrm>
        </p:grpSpPr>
        <p:sp>
          <p:nvSpPr>
            <p:cNvPr id="42" name="Rechthoek: afgeronde hoeken 41"/>
            <p:cNvSpPr/>
            <p:nvPr/>
          </p:nvSpPr>
          <p:spPr>
            <a:xfrm>
              <a:off x="5598160" y="3017713"/>
              <a:ext cx="4267200" cy="86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3" name="Tekstvak 42"/>
            <p:cNvSpPr txBox="1"/>
            <p:nvPr/>
          </p:nvSpPr>
          <p:spPr>
            <a:xfrm>
              <a:off x="5689600" y="3120910"/>
              <a:ext cx="2377439" cy="584775"/>
            </a:xfrm>
            <a:prstGeom prst="rect">
              <a:avLst/>
            </a:prstGeom>
            <a:noFill/>
          </p:spPr>
          <p:txBody>
            <a:bodyPr wrap="square" rtlCol="0">
              <a:spAutoFit/>
            </a:bodyPr>
            <a:lstStyle/>
            <a:p>
              <a:r>
                <a:rPr lang="nl-NL" sz="1600" dirty="0"/>
                <a:t>Voetbalvereniging The boys</a:t>
              </a:r>
            </a:p>
          </p:txBody>
        </p:sp>
        <p:pic>
          <p:nvPicPr>
            <p:cNvPr id="44" name="Afbeelding 43" descr="Afbeelding met voetbal, gras, atletiekwedstrijd, bal&#10;&#10;Beschrijving is gegenereerd met zeer hoge betrouwbaarheid"/>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67296" y="3070291"/>
              <a:ext cx="1176144" cy="760448"/>
            </a:xfrm>
            <a:prstGeom prst="rect">
              <a:avLst/>
            </a:prstGeom>
            <a:ln w="28575">
              <a:solidFill>
                <a:schemeClr val="tx1"/>
              </a:solidFill>
            </a:ln>
          </p:spPr>
        </p:pic>
      </p:grpSp>
      <p:grpSp>
        <p:nvGrpSpPr>
          <p:cNvPr id="45" name="Groep 44"/>
          <p:cNvGrpSpPr/>
          <p:nvPr/>
        </p:nvGrpSpPr>
        <p:grpSpPr>
          <a:xfrm>
            <a:off x="4632960" y="4541944"/>
            <a:ext cx="2905760" cy="863600"/>
            <a:chOff x="5627697" y="5194346"/>
            <a:chExt cx="4267200" cy="863600"/>
          </a:xfrm>
        </p:grpSpPr>
        <p:sp>
          <p:nvSpPr>
            <p:cNvPr id="46" name="Rechthoek: afgeronde hoeken 45"/>
            <p:cNvSpPr/>
            <p:nvPr/>
          </p:nvSpPr>
          <p:spPr>
            <a:xfrm>
              <a:off x="5627697" y="5194346"/>
              <a:ext cx="4267200" cy="86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nvGrpSpPr>
            <p:cNvPr id="47" name="Groep 46"/>
            <p:cNvGrpSpPr/>
            <p:nvPr/>
          </p:nvGrpSpPr>
          <p:grpSpPr>
            <a:xfrm>
              <a:off x="5689600" y="5240908"/>
              <a:ext cx="4063867" cy="770475"/>
              <a:chOff x="5689600" y="5240908"/>
              <a:chExt cx="4063867" cy="770475"/>
            </a:xfrm>
          </p:grpSpPr>
          <p:sp>
            <p:nvSpPr>
              <p:cNvPr id="48" name="Tekstvak 47"/>
              <p:cNvSpPr txBox="1"/>
              <p:nvPr/>
            </p:nvSpPr>
            <p:spPr>
              <a:xfrm>
                <a:off x="5689600" y="5290170"/>
                <a:ext cx="3151959" cy="584775"/>
              </a:xfrm>
              <a:prstGeom prst="rect">
                <a:avLst/>
              </a:prstGeom>
              <a:noFill/>
            </p:spPr>
            <p:txBody>
              <a:bodyPr wrap="square" rtlCol="0">
                <a:spAutoFit/>
              </a:bodyPr>
              <a:lstStyle/>
              <a:p>
                <a:r>
                  <a:rPr lang="nl-NL" sz="1600" dirty="0"/>
                  <a:t>Voetbalvereniging</a:t>
                </a:r>
              </a:p>
              <a:p>
                <a:r>
                  <a:rPr lang="nl-NL" sz="1600" dirty="0"/>
                  <a:t>Tottenham</a:t>
                </a:r>
              </a:p>
            </p:txBody>
          </p:sp>
          <p:pic>
            <p:nvPicPr>
              <p:cNvPr id="49" name="Afbeelding 4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96834" y="5240908"/>
                <a:ext cx="1156633" cy="770475"/>
              </a:xfrm>
              <a:prstGeom prst="rect">
                <a:avLst/>
              </a:prstGeom>
              <a:ln w="28575">
                <a:solidFill>
                  <a:schemeClr val="tx1"/>
                </a:solidFill>
              </a:ln>
            </p:spPr>
          </p:pic>
        </p:grpSp>
      </p:grpSp>
      <p:grpSp>
        <p:nvGrpSpPr>
          <p:cNvPr id="50" name="Groep 49"/>
          <p:cNvGrpSpPr/>
          <p:nvPr/>
        </p:nvGrpSpPr>
        <p:grpSpPr>
          <a:xfrm>
            <a:off x="4632960" y="3454631"/>
            <a:ext cx="2905760" cy="863600"/>
            <a:chOff x="5627697" y="4107033"/>
            <a:chExt cx="4267200" cy="863600"/>
          </a:xfrm>
        </p:grpSpPr>
        <p:sp>
          <p:nvSpPr>
            <p:cNvPr id="51" name="Rechthoek: afgeronde hoeken 50"/>
            <p:cNvSpPr/>
            <p:nvPr/>
          </p:nvSpPr>
          <p:spPr>
            <a:xfrm>
              <a:off x="5627697" y="4107033"/>
              <a:ext cx="4267200" cy="86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2" name="Tekstvak 51"/>
            <p:cNvSpPr txBox="1"/>
            <p:nvPr/>
          </p:nvSpPr>
          <p:spPr>
            <a:xfrm>
              <a:off x="5689600" y="4214664"/>
              <a:ext cx="2743110" cy="584775"/>
            </a:xfrm>
            <a:prstGeom prst="rect">
              <a:avLst/>
            </a:prstGeom>
            <a:noFill/>
          </p:spPr>
          <p:txBody>
            <a:bodyPr wrap="square" rtlCol="0">
              <a:spAutoFit/>
            </a:bodyPr>
            <a:lstStyle/>
            <a:p>
              <a:r>
                <a:rPr lang="nl-NL" sz="1600" dirty="0"/>
                <a:t>Voetbalvereniging BSO</a:t>
              </a:r>
            </a:p>
          </p:txBody>
        </p:sp>
        <p:pic>
          <p:nvPicPr>
            <p:cNvPr id="53" name="Afbeelding 52" descr="Afbeelding met atletiekwedstrijd, voetbal&#10;&#10;Beschrijving is gegenereerd met zeer hoge betrouwbaarheid"/>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96833" y="4157604"/>
              <a:ext cx="1146607" cy="760450"/>
            </a:xfrm>
            <a:prstGeom prst="rect">
              <a:avLst/>
            </a:prstGeom>
            <a:ln w="28575">
              <a:solidFill>
                <a:schemeClr val="tx1"/>
              </a:solidFill>
            </a:ln>
          </p:spPr>
        </p:pic>
      </p:grpSp>
      <p:sp>
        <p:nvSpPr>
          <p:cNvPr id="55" name="Tekstvak 54"/>
          <p:cNvSpPr txBox="1"/>
          <p:nvPr/>
        </p:nvSpPr>
        <p:spPr>
          <a:xfrm>
            <a:off x="4646279" y="4166608"/>
            <a:ext cx="2864177" cy="1200329"/>
          </a:xfrm>
          <a:prstGeom prst="rect">
            <a:avLst/>
          </a:prstGeom>
          <a:noFill/>
          <a:ln w="28575">
            <a:solidFill>
              <a:schemeClr val="tx1"/>
            </a:solidFill>
          </a:ln>
        </p:spPr>
        <p:txBody>
          <a:bodyPr wrap="square" rtlCol="0">
            <a:spAutoFit/>
          </a:bodyPr>
          <a:lstStyle/>
          <a:p>
            <a:r>
              <a:rPr lang="nl-NL" dirty="0"/>
              <a:t>Telefoon: 0954689563</a:t>
            </a:r>
          </a:p>
          <a:p>
            <a:r>
              <a:rPr lang="nl-NL" dirty="0"/>
              <a:t>Mail: voetbal@hert.com</a:t>
            </a:r>
          </a:p>
          <a:p>
            <a:r>
              <a:rPr lang="nl-NL" dirty="0"/>
              <a:t>Adres: Caverenstraat 12</a:t>
            </a:r>
          </a:p>
          <a:p>
            <a:r>
              <a:rPr lang="nl-NL" dirty="0"/>
              <a:t>Website: www.thert.nl</a:t>
            </a:r>
          </a:p>
        </p:txBody>
      </p:sp>
      <p:sp>
        <p:nvSpPr>
          <p:cNvPr id="56" name="Tekstvak 55"/>
          <p:cNvSpPr txBox="1"/>
          <p:nvPr/>
        </p:nvSpPr>
        <p:spPr>
          <a:xfrm>
            <a:off x="4632960" y="2728334"/>
            <a:ext cx="2864177" cy="923330"/>
          </a:xfrm>
          <a:prstGeom prst="rect">
            <a:avLst/>
          </a:prstGeom>
          <a:noFill/>
          <a:ln w="28575">
            <a:solidFill>
              <a:schemeClr val="tx1"/>
            </a:solidFill>
          </a:ln>
        </p:spPr>
        <p:txBody>
          <a:bodyPr wrap="square" rtlCol="0">
            <a:spAutoFit/>
          </a:bodyPr>
          <a:lstStyle/>
          <a:p>
            <a:r>
              <a:rPr lang="nl-NL" dirty="0"/>
              <a:t>Een leuke voetbal vereniging voor zowel jong en oud. </a:t>
            </a:r>
          </a:p>
        </p:txBody>
      </p:sp>
      <p:pic>
        <p:nvPicPr>
          <p:cNvPr id="57" name="Afbeelding 56" descr="Afbeelding met voetbal, binnen, zitten, zwart&#10;&#10;Beschrijving is gegenereerd met zeer hoge betrouwbaarhei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20531" y="1331244"/>
            <a:ext cx="760450" cy="760450"/>
          </a:xfrm>
          <a:prstGeom prst="rect">
            <a:avLst/>
          </a:prstGeom>
          <a:ln w="28575">
            <a:solidFill>
              <a:schemeClr val="tx1"/>
            </a:solidFill>
          </a:ln>
        </p:spPr>
      </p:pic>
    </p:spTree>
    <p:extLst>
      <p:ext uri="{BB962C8B-B14F-4D97-AF65-F5344CB8AC3E}">
        <p14:creationId xmlns:p14="http://schemas.microsoft.com/office/powerpoint/2010/main" val="2696184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0-#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16" fill="hold" grpId="0" nodeType="afterEffect">
                                  <p:stCondLst>
                                    <p:cond delay="0"/>
                                  </p:stCondLst>
                                  <p:childTnLst>
                                    <p:set>
                                      <p:cBhvr>
                                        <p:cTn id="11" dur="1" fill="hold">
                                          <p:stCondLst>
                                            <p:cond delay="0"/>
                                          </p:stCondLst>
                                        </p:cTn>
                                        <p:tgtEl>
                                          <p:spTgt spid="33"/>
                                        </p:tgtEl>
                                        <p:attrNameLst>
                                          <p:attrName>style.visibility</p:attrName>
                                        </p:attrNameLst>
                                      </p:cBhvr>
                                      <p:to>
                                        <p:strVal val="visible"/>
                                      </p:to>
                                    </p:set>
                                    <p:anim calcmode="lin" valueType="num">
                                      <p:cBhvr>
                                        <p:cTn id="12" dur="500" fill="hold"/>
                                        <p:tgtEl>
                                          <p:spTgt spid="33"/>
                                        </p:tgtEl>
                                        <p:attrNameLst>
                                          <p:attrName>ppt_w</p:attrName>
                                        </p:attrNameLst>
                                      </p:cBhvr>
                                      <p:tavLst>
                                        <p:tav tm="0">
                                          <p:val>
                                            <p:fltVal val="0"/>
                                          </p:val>
                                        </p:tav>
                                        <p:tav tm="100000">
                                          <p:val>
                                            <p:strVal val="#ppt_w"/>
                                          </p:val>
                                        </p:tav>
                                      </p:tavLst>
                                    </p:anim>
                                    <p:anim calcmode="lin" valueType="num">
                                      <p:cBhvr>
                                        <p:cTn id="13" dur="500" fill="hold"/>
                                        <p:tgtEl>
                                          <p:spTgt spid="33"/>
                                        </p:tgtEl>
                                        <p:attrNameLst>
                                          <p:attrName>ppt_h</p:attrName>
                                        </p:attrNameLst>
                                      </p:cBhvr>
                                      <p:tavLst>
                                        <p:tav tm="0">
                                          <p:val>
                                            <p:fltVal val="0"/>
                                          </p:val>
                                        </p:tav>
                                        <p:tav tm="100000">
                                          <p:val>
                                            <p:strVal val="#ppt_h"/>
                                          </p:val>
                                        </p:tav>
                                      </p:tavLst>
                                    </p:anim>
                                    <p:animEffect transition="in" filter="fade">
                                      <p:cBhvr>
                                        <p:cTn id="14" dur="500"/>
                                        <p:tgtEl>
                                          <p:spTgt spid="33"/>
                                        </p:tgtEl>
                                      </p:cBhvr>
                                    </p:animEffect>
                                  </p:childTnLst>
                                </p:cTn>
                              </p:par>
                            </p:childTnLst>
                          </p:cTn>
                        </p:par>
                        <p:par>
                          <p:cTn id="15" fill="hold">
                            <p:stCondLst>
                              <p:cond delay="1000"/>
                            </p:stCondLst>
                            <p:childTnLst>
                              <p:par>
                                <p:cTn id="16" presetID="53" presetClass="entr" presetSubtype="16" fill="hold" grpId="0" nodeType="afterEffect">
                                  <p:stCondLst>
                                    <p:cond delay="0"/>
                                  </p:stCondLst>
                                  <p:childTnLst>
                                    <p:set>
                                      <p:cBhvr>
                                        <p:cTn id="17" dur="1" fill="hold">
                                          <p:stCondLst>
                                            <p:cond delay="0"/>
                                          </p:stCondLst>
                                        </p:cTn>
                                        <p:tgtEl>
                                          <p:spTgt spid="34"/>
                                        </p:tgtEl>
                                        <p:attrNameLst>
                                          <p:attrName>style.visibility</p:attrName>
                                        </p:attrNameLst>
                                      </p:cBhvr>
                                      <p:to>
                                        <p:strVal val="visible"/>
                                      </p:to>
                                    </p:set>
                                    <p:anim calcmode="lin" valueType="num">
                                      <p:cBhvr>
                                        <p:cTn id="18" dur="500" fill="hold"/>
                                        <p:tgtEl>
                                          <p:spTgt spid="34"/>
                                        </p:tgtEl>
                                        <p:attrNameLst>
                                          <p:attrName>ppt_w</p:attrName>
                                        </p:attrNameLst>
                                      </p:cBhvr>
                                      <p:tavLst>
                                        <p:tav tm="0">
                                          <p:val>
                                            <p:fltVal val="0"/>
                                          </p:val>
                                        </p:tav>
                                        <p:tav tm="100000">
                                          <p:val>
                                            <p:strVal val="#ppt_w"/>
                                          </p:val>
                                        </p:tav>
                                      </p:tavLst>
                                    </p:anim>
                                    <p:anim calcmode="lin" valueType="num">
                                      <p:cBhvr>
                                        <p:cTn id="19" dur="500" fill="hold"/>
                                        <p:tgtEl>
                                          <p:spTgt spid="34"/>
                                        </p:tgtEl>
                                        <p:attrNameLst>
                                          <p:attrName>ppt_h</p:attrName>
                                        </p:attrNameLst>
                                      </p:cBhvr>
                                      <p:tavLst>
                                        <p:tav tm="0">
                                          <p:val>
                                            <p:fltVal val="0"/>
                                          </p:val>
                                        </p:tav>
                                        <p:tav tm="100000">
                                          <p:val>
                                            <p:strVal val="#ppt_h"/>
                                          </p:val>
                                        </p:tav>
                                      </p:tavLst>
                                    </p:anim>
                                    <p:animEffect transition="in" filter="fade">
                                      <p:cBhvr>
                                        <p:cTn id="20" dur="500"/>
                                        <p:tgtEl>
                                          <p:spTgt spid="34"/>
                                        </p:tgtEl>
                                      </p:cBhvr>
                                    </p:animEffect>
                                  </p:childTnLst>
                                </p:cTn>
                              </p:par>
                            </p:childTnLst>
                          </p:cTn>
                        </p:par>
                        <p:par>
                          <p:cTn id="21" fill="hold">
                            <p:stCondLst>
                              <p:cond delay="1500"/>
                            </p:stCondLst>
                            <p:childTnLst>
                              <p:par>
                                <p:cTn id="22" presetID="53" presetClass="entr" presetSubtype="16" fill="hold" grpId="0" nodeType="afterEffect">
                                  <p:stCondLst>
                                    <p:cond delay="0"/>
                                  </p:stCondLst>
                                  <p:childTnLst>
                                    <p:set>
                                      <p:cBhvr>
                                        <p:cTn id="23" dur="1" fill="hold">
                                          <p:stCondLst>
                                            <p:cond delay="0"/>
                                          </p:stCondLst>
                                        </p:cTn>
                                        <p:tgtEl>
                                          <p:spTgt spid="36"/>
                                        </p:tgtEl>
                                        <p:attrNameLst>
                                          <p:attrName>style.visibility</p:attrName>
                                        </p:attrNameLst>
                                      </p:cBhvr>
                                      <p:to>
                                        <p:strVal val="visible"/>
                                      </p:to>
                                    </p:set>
                                    <p:anim calcmode="lin" valueType="num">
                                      <p:cBhvr>
                                        <p:cTn id="24" dur="500" fill="hold"/>
                                        <p:tgtEl>
                                          <p:spTgt spid="36"/>
                                        </p:tgtEl>
                                        <p:attrNameLst>
                                          <p:attrName>ppt_w</p:attrName>
                                        </p:attrNameLst>
                                      </p:cBhvr>
                                      <p:tavLst>
                                        <p:tav tm="0">
                                          <p:val>
                                            <p:fltVal val="0"/>
                                          </p:val>
                                        </p:tav>
                                        <p:tav tm="100000">
                                          <p:val>
                                            <p:strVal val="#ppt_w"/>
                                          </p:val>
                                        </p:tav>
                                      </p:tavLst>
                                    </p:anim>
                                    <p:anim calcmode="lin" valueType="num">
                                      <p:cBhvr>
                                        <p:cTn id="25" dur="500" fill="hold"/>
                                        <p:tgtEl>
                                          <p:spTgt spid="36"/>
                                        </p:tgtEl>
                                        <p:attrNameLst>
                                          <p:attrName>ppt_h</p:attrName>
                                        </p:attrNameLst>
                                      </p:cBhvr>
                                      <p:tavLst>
                                        <p:tav tm="0">
                                          <p:val>
                                            <p:fltVal val="0"/>
                                          </p:val>
                                        </p:tav>
                                        <p:tav tm="100000">
                                          <p:val>
                                            <p:strVal val="#ppt_h"/>
                                          </p:val>
                                        </p:tav>
                                      </p:tavLst>
                                    </p:anim>
                                    <p:animEffect transition="in" filter="fade">
                                      <p:cBhvr>
                                        <p:cTn id="26" dur="500"/>
                                        <p:tgtEl>
                                          <p:spTgt spid="36"/>
                                        </p:tgtEl>
                                      </p:cBhvr>
                                    </p:animEffect>
                                  </p:childTnLst>
                                </p:cTn>
                              </p:par>
                            </p:childTnLst>
                          </p:cTn>
                        </p:par>
                        <p:par>
                          <p:cTn id="27" fill="hold">
                            <p:stCondLst>
                              <p:cond delay="2000"/>
                            </p:stCondLst>
                            <p:childTnLst>
                              <p:par>
                                <p:cTn id="28" presetID="41" presetClass="entr" presetSubtype="0" fill="hold" nodeType="afterEffect">
                                  <p:stCondLst>
                                    <p:cond delay="0"/>
                                  </p:stCondLst>
                                  <p:iterate type="lt">
                                    <p:tmPct val="10000"/>
                                  </p:iterate>
                                  <p:childTnLst>
                                    <p:set>
                                      <p:cBhvr>
                                        <p:cTn id="29" dur="1" fill="hold">
                                          <p:stCondLst>
                                            <p:cond delay="0"/>
                                          </p:stCondLst>
                                        </p:cTn>
                                        <p:tgtEl>
                                          <p:spTgt spid="35">
                                            <p:txEl>
                                              <p:pRg st="0" end="0"/>
                                            </p:txEl>
                                          </p:spTgt>
                                        </p:tgtEl>
                                        <p:attrNameLst>
                                          <p:attrName>style.visibility</p:attrName>
                                        </p:attrNameLst>
                                      </p:cBhvr>
                                      <p:to>
                                        <p:strVal val="visible"/>
                                      </p:to>
                                    </p:set>
                                    <p:anim calcmode="lin" valueType="num">
                                      <p:cBhvr>
                                        <p:cTn id="30" dur="600" fill="hold"/>
                                        <p:tgtEl>
                                          <p:spTgt spid="35">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31" dur="600" fill="hold"/>
                                        <p:tgtEl>
                                          <p:spTgt spid="35">
                                            <p:txEl>
                                              <p:pRg st="0" end="0"/>
                                            </p:txEl>
                                          </p:spTgt>
                                        </p:tgtEl>
                                        <p:attrNameLst>
                                          <p:attrName>ppt_y</p:attrName>
                                        </p:attrNameLst>
                                      </p:cBhvr>
                                      <p:tavLst>
                                        <p:tav tm="0">
                                          <p:val>
                                            <p:strVal val="#ppt_y"/>
                                          </p:val>
                                        </p:tav>
                                        <p:tav tm="100000">
                                          <p:val>
                                            <p:strVal val="#ppt_y"/>
                                          </p:val>
                                        </p:tav>
                                      </p:tavLst>
                                    </p:anim>
                                    <p:anim calcmode="lin" valueType="num">
                                      <p:cBhvr>
                                        <p:cTn id="32" dur="600" fill="hold"/>
                                        <p:tgtEl>
                                          <p:spTgt spid="35">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3" dur="600" fill="hold"/>
                                        <p:tgtEl>
                                          <p:spTgt spid="35">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4" dur="600" tmFilter="0,0; .5, 1; 1, 1"/>
                                        <p:tgtEl>
                                          <p:spTgt spid="35">
                                            <p:txEl>
                                              <p:pRg st="0" end="0"/>
                                            </p:txEl>
                                          </p:spTgt>
                                        </p:tgtEl>
                                      </p:cBhvr>
                                    </p:animEffect>
                                  </p:childTnLst>
                                </p:cTn>
                              </p:par>
                            </p:childTnLst>
                          </p:cTn>
                        </p:par>
                        <p:par>
                          <p:cTn id="35" fill="hold">
                            <p:stCondLst>
                              <p:cond delay="2900"/>
                            </p:stCondLst>
                            <p:childTnLst>
                              <p:par>
                                <p:cTn id="36" presetID="26" presetClass="emph" presetSubtype="0" fill="hold" grpId="1" nodeType="afterEffect">
                                  <p:stCondLst>
                                    <p:cond delay="1500"/>
                                  </p:stCondLst>
                                  <p:childTnLst>
                                    <p:animEffect transition="out" filter="fade">
                                      <p:cBhvr>
                                        <p:cTn id="37" dur="500" tmFilter="0, 0; .2, .5; .8, .5; 1, 0"/>
                                        <p:tgtEl>
                                          <p:spTgt spid="36"/>
                                        </p:tgtEl>
                                      </p:cBhvr>
                                    </p:animEffect>
                                    <p:animScale>
                                      <p:cBhvr>
                                        <p:cTn id="38" dur="250" autoRev="1" fill="hold"/>
                                        <p:tgtEl>
                                          <p:spTgt spid="36"/>
                                        </p:tgtEl>
                                      </p:cBhvr>
                                      <p:by x="105000" y="105000"/>
                                    </p:animScale>
                                  </p:childTnLst>
                                </p:cTn>
                              </p:par>
                            </p:childTnLst>
                          </p:cTn>
                        </p:par>
                        <p:par>
                          <p:cTn id="39" fill="hold">
                            <p:stCondLst>
                              <p:cond delay="4900"/>
                            </p:stCondLst>
                            <p:childTnLst>
                              <p:par>
                                <p:cTn id="40" presetID="22" presetClass="exit" presetSubtype="4" fill="hold" grpId="1" nodeType="afterEffect">
                                  <p:stCondLst>
                                    <p:cond delay="0"/>
                                  </p:stCondLst>
                                  <p:childTnLst>
                                    <p:animEffect transition="out" filter="wipe(down)">
                                      <p:cBhvr>
                                        <p:cTn id="41" dur="500"/>
                                        <p:tgtEl>
                                          <p:spTgt spid="33"/>
                                        </p:tgtEl>
                                      </p:cBhvr>
                                    </p:animEffect>
                                    <p:set>
                                      <p:cBhvr>
                                        <p:cTn id="42" dur="1" fill="hold">
                                          <p:stCondLst>
                                            <p:cond delay="499"/>
                                          </p:stCondLst>
                                        </p:cTn>
                                        <p:tgtEl>
                                          <p:spTgt spid="33"/>
                                        </p:tgtEl>
                                        <p:attrNameLst>
                                          <p:attrName>style.visibility</p:attrName>
                                        </p:attrNameLst>
                                      </p:cBhvr>
                                      <p:to>
                                        <p:strVal val="hidden"/>
                                      </p:to>
                                    </p:set>
                                  </p:childTnLst>
                                </p:cTn>
                              </p:par>
                              <p:par>
                                <p:cTn id="43" presetID="22" presetClass="exit" presetSubtype="4" fill="hold" grpId="1" nodeType="withEffect">
                                  <p:stCondLst>
                                    <p:cond delay="0"/>
                                  </p:stCondLst>
                                  <p:childTnLst>
                                    <p:animEffect transition="out" filter="wipe(down)">
                                      <p:cBhvr>
                                        <p:cTn id="44" dur="500"/>
                                        <p:tgtEl>
                                          <p:spTgt spid="34"/>
                                        </p:tgtEl>
                                      </p:cBhvr>
                                    </p:animEffect>
                                    <p:set>
                                      <p:cBhvr>
                                        <p:cTn id="45" dur="1" fill="hold">
                                          <p:stCondLst>
                                            <p:cond delay="499"/>
                                          </p:stCondLst>
                                        </p:cTn>
                                        <p:tgtEl>
                                          <p:spTgt spid="34"/>
                                        </p:tgtEl>
                                        <p:attrNameLst>
                                          <p:attrName>style.visibility</p:attrName>
                                        </p:attrNameLst>
                                      </p:cBhvr>
                                      <p:to>
                                        <p:strVal val="hidden"/>
                                      </p:to>
                                    </p:set>
                                  </p:childTnLst>
                                </p:cTn>
                              </p:par>
                              <p:par>
                                <p:cTn id="46" presetID="22" presetClass="exit" presetSubtype="4" fill="hold" grpId="0" nodeType="withEffect">
                                  <p:stCondLst>
                                    <p:cond delay="0"/>
                                  </p:stCondLst>
                                  <p:iterate type="lt">
                                    <p:tmPct val="0"/>
                                  </p:iterate>
                                  <p:childTnLst>
                                    <p:animEffect transition="out" filter="wipe(down)">
                                      <p:cBhvr>
                                        <p:cTn id="47" dur="500"/>
                                        <p:tgtEl>
                                          <p:spTgt spid="35">
                                            <p:txEl>
                                              <p:pRg st="0" end="0"/>
                                            </p:txEl>
                                          </p:spTgt>
                                        </p:tgtEl>
                                      </p:cBhvr>
                                    </p:animEffect>
                                    <p:set>
                                      <p:cBhvr>
                                        <p:cTn id="48" dur="1" fill="hold">
                                          <p:stCondLst>
                                            <p:cond delay="499"/>
                                          </p:stCondLst>
                                        </p:cTn>
                                        <p:tgtEl>
                                          <p:spTgt spid="35">
                                            <p:txEl>
                                              <p:pRg st="0" end="0"/>
                                            </p:txEl>
                                          </p:spTgt>
                                        </p:tgtEl>
                                        <p:attrNameLst>
                                          <p:attrName>style.visibility</p:attrName>
                                        </p:attrNameLst>
                                      </p:cBhvr>
                                      <p:to>
                                        <p:strVal val="hidden"/>
                                      </p:to>
                                    </p:set>
                                  </p:childTnLst>
                                </p:cTn>
                              </p:par>
                            </p:childTnLst>
                          </p:cTn>
                        </p:par>
                        <p:par>
                          <p:cTn id="49" fill="hold">
                            <p:stCondLst>
                              <p:cond delay="5400"/>
                            </p:stCondLst>
                            <p:childTnLst>
                              <p:par>
                                <p:cTn id="50" presetID="53" presetClass="entr" presetSubtype="16" fill="hold" grpId="0" nodeType="afterEffect">
                                  <p:stCondLst>
                                    <p:cond delay="0"/>
                                  </p:stCondLst>
                                  <p:childTnLst>
                                    <p:set>
                                      <p:cBhvr>
                                        <p:cTn id="51" dur="1" fill="hold">
                                          <p:stCondLst>
                                            <p:cond delay="0"/>
                                          </p:stCondLst>
                                        </p:cTn>
                                        <p:tgtEl>
                                          <p:spTgt spid="26">
                                            <p:txEl>
                                              <p:pRg st="0" end="0"/>
                                            </p:txEl>
                                          </p:spTgt>
                                        </p:tgtEl>
                                        <p:attrNameLst>
                                          <p:attrName>style.visibility</p:attrName>
                                        </p:attrNameLst>
                                      </p:cBhvr>
                                      <p:to>
                                        <p:strVal val="visible"/>
                                      </p:to>
                                    </p:set>
                                    <p:anim calcmode="lin" valueType="num">
                                      <p:cBhvr>
                                        <p:cTn id="52" dur="200" fill="hold"/>
                                        <p:tgtEl>
                                          <p:spTgt spid="26">
                                            <p:txEl>
                                              <p:pRg st="0" end="0"/>
                                            </p:txEl>
                                          </p:spTgt>
                                        </p:tgtEl>
                                        <p:attrNameLst>
                                          <p:attrName>ppt_w</p:attrName>
                                        </p:attrNameLst>
                                      </p:cBhvr>
                                      <p:tavLst>
                                        <p:tav tm="0">
                                          <p:val>
                                            <p:fltVal val="0"/>
                                          </p:val>
                                        </p:tav>
                                        <p:tav tm="100000">
                                          <p:val>
                                            <p:strVal val="#ppt_w"/>
                                          </p:val>
                                        </p:tav>
                                      </p:tavLst>
                                    </p:anim>
                                    <p:anim calcmode="lin" valueType="num">
                                      <p:cBhvr>
                                        <p:cTn id="53" dur="200" fill="hold"/>
                                        <p:tgtEl>
                                          <p:spTgt spid="26">
                                            <p:txEl>
                                              <p:pRg st="0" end="0"/>
                                            </p:txEl>
                                          </p:spTgt>
                                        </p:tgtEl>
                                        <p:attrNameLst>
                                          <p:attrName>ppt_h</p:attrName>
                                        </p:attrNameLst>
                                      </p:cBhvr>
                                      <p:tavLst>
                                        <p:tav tm="0">
                                          <p:val>
                                            <p:fltVal val="0"/>
                                          </p:val>
                                        </p:tav>
                                        <p:tav tm="100000">
                                          <p:val>
                                            <p:strVal val="#ppt_h"/>
                                          </p:val>
                                        </p:tav>
                                      </p:tavLst>
                                    </p:anim>
                                    <p:animEffect transition="in" filter="fade">
                                      <p:cBhvr>
                                        <p:cTn id="54" dur="200"/>
                                        <p:tgtEl>
                                          <p:spTgt spid="26">
                                            <p:txEl>
                                              <p:pRg st="0" end="0"/>
                                            </p:txEl>
                                          </p:spTgt>
                                        </p:tgtEl>
                                      </p:cBhvr>
                                    </p:animEffect>
                                  </p:childTnLst>
                                </p:cTn>
                              </p:par>
                            </p:childTnLst>
                          </p:cTn>
                        </p:par>
                        <p:par>
                          <p:cTn id="55" fill="hold">
                            <p:stCondLst>
                              <p:cond delay="5600"/>
                            </p:stCondLst>
                            <p:childTnLst>
                              <p:par>
                                <p:cTn id="56" presetID="53" presetClass="entr" presetSubtype="16" fill="hold" grpId="0" nodeType="afterEffect">
                                  <p:stCondLst>
                                    <p:cond delay="0"/>
                                  </p:stCondLst>
                                  <p:childTnLst>
                                    <p:set>
                                      <p:cBhvr>
                                        <p:cTn id="57" dur="1" fill="hold">
                                          <p:stCondLst>
                                            <p:cond delay="0"/>
                                          </p:stCondLst>
                                        </p:cTn>
                                        <p:tgtEl>
                                          <p:spTgt spid="27">
                                            <p:txEl>
                                              <p:pRg st="0" end="0"/>
                                            </p:txEl>
                                          </p:spTgt>
                                        </p:tgtEl>
                                        <p:attrNameLst>
                                          <p:attrName>style.visibility</p:attrName>
                                        </p:attrNameLst>
                                      </p:cBhvr>
                                      <p:to>
                                        <p:strVal val="visible"/>
                                      </p:to>
                                    </p:set>
                                    <p:anim calcmode="lin" valueType="num">
                                      <p:cBhvr>
                                        <p:cTn id="58" dur="200" fill="hold"/>
                                        <p:tgtEl>
                                          <p:spTgt spid="27">
                                            <p:txEl>
                                              <p:pRg st="0" end="0"/>
                                            </p:txEl>
                                          </p:spTgt>
                                        </p:tgtEl>
                                        <p:attrNameLst>
                                          <p:attrName>ppt_w</p:attrName>
                                        </p:attrNameLst>
                                      </p:cBhvr>
                                      <p:tavLst>
                                        <p:tav tm="0">
                                          <p:val>
                                            <p:fltVal val="0"/>
                                          </p:val>
                                        </p:tav>
                                        <p:tav tm="100000">
                                          <p:val>
                                            <p:strVal val="#ppt_w"/>
                                          </p:val>
                                        </p:tav>
                                      </p:tavLst>
                                    </p:anim>
                                    <p:anim calcmode="lin" valueType="num">
                                      <p:cBhvr>
                                        <p:cTn id="59" dur="200" fill="hold"/>
                                        <p:tgtEl>
                                          <p:spTgt spid="27">
                                            <p:txEl>
                                              <p:pRg st="0" end="0"/>
                                            </p:txEl>
                                          </p:spTgt>
                                        </p:tgtEl>
                                        <p:attrNameLst>
                                          <p:attrName>ppt_h</p:attrName>
                                        </p:attrNameLst>
                                      </p:cBhvr>
                                      <p:tavLst>
                                        <p:tav tm="0">
                                          <p:val>
                                            <p:fltVal val="0"/>
                                          </p:val>
                                        </p:tav>
                                        <p:tav tm="100000">
                                          <p:val>
                                            <p:strVal val="#ppt_h"/>
                                          </p:val>
                                        </p:tav>
                                      </p:tavLst>
                                    </p:anim>
                                    <p:animEffect transition="in" filter="fade">
                                      <p:cBhvr>
                                        <p:cTn id="60" dur="200"/>
                                        <p:tgtEl>
                                          <p:spTgt spid="27">
                                            <p:txEl>
                                              <p:pRg st="0" end="0"/>
                                            </p:txEl>
                                          </p:spTgt>
                                        </p:tgtEl>
                                      </p:cBhvr>
                                    </p:animEffect>
                                  </p:childTnLst>
                                </p:cTn>
                              </p:par>
                            </p:childTnLst>
                          </p:cTn>
                        </p:par>
                        <p:par>
                          <p:cTn id="61" fill="hold">
                            <p:stCondLst>
                              <p:cond delay="5800"/>
                            </p:stCondLst>
                            <p:childTnLst>
                              <p:par>
                                <p:cTn id="62" presetID="53" presetClass="entr" presetSubtype="16" fill="hold" grpId="0" nodeType="afterEffect">
                                  <p:stCondLst>
                                    <p:cond delay="0"/>
                                  </p:stCondLst>
                                  <p:childTnLst>
                                    <p:set>
                                      <p:cBhvr>
                                        <p:cTn id="63" dur="1" fill="hold">
                                          <p:stCondLst>
                                            <p:cond delay="0"/>
                                          </p:stCondLst>
                                        </p:cTn>
                                        <p:tgtEl>
                                          <p:spTgt spid="28">
                                            <p:txEl>
                                              <p:pRg st="0" end="0"/>
                                            </p:txEl>
                                          </p:spTgt>
                                        </p:tgtEl>
                                        <p:attrNameLst>
                                          <p:attrName>style.visibility</p:attrName>
                                        </p:attrNameLst>
                                      </p:cBhvr>
                                      <p:to>
                                        <p:strVal val="visible"/>
                                      </p:to>
                                    </p:set>
                                    <p:anim calcmode="lin" valueType="num">
                                      <p:cBhvr>
                                        <p:cTn id="64" dur="200" fill="hold"/>
                                        <p:tgtEl>
                                          <p:spTgt spid="28">
                                            <p:txEl>
                                              <p:pRg st="0" end="0"/>
                                            </p:txEl>
                                          </p:spTgt>
                                        </p:tgtEl>
                                        <p:attrNameLst>
                                          <p:attrName>ppt_w</p:attrName>
                                        </p:attrNameLst>
                                      </p:cBhvr>
                                      <p:tavLst>
                                        <p:tav tm="0">
                                          <p:val>
                                            <p:fltVal val="0"/>
                                          </p:val>
                                        </p:tav>
                                        <p:tav tm="100000">
                                          <p:val>
                                            <p:strVal val="#ppt_w"/>
                                          </p:val>
                                        </p:tav>
                                      </p:tavLst>
                                    </p:anim>
                                    <p:anim calcmode="lin" valueType="num">
                                      <p:cBhvr>
                                        <p:cTn id="65" dur="200" fill="hold"/>
                                        <p:tgtEl>
                                          <p:spTgt spid="28">
                                            <p:txEl>
                                              <p:pRg st="0" end="0"/>
                                            </p:txEl>
                                          </p:spTgt>
                                        </p:tgtEl>
                                        <p:attrNameLst>
                                          <p:attrName>ppt_h</p:attrName>
                                        </p:attrNameLst>
                                      </p:cBhvr>
                                      <p:tavLst>
                                        <p:tav tm="0">
                                          <p:val>
                                            <p:fltVal val="0"/>
                                          </p:val>
                                        </p:tav>
                                        <p:tav tm="100000">
                                          <p:val>
                                            <p:strVal val="#ppt_h"/>
                                          </p:val>
                                        </p:tav>
                                      </p:tavLst>
                                    </p:anim>
                                    <p:animEffect transition="in" filter="fade">
                                      <p:cBhvr>
                                        <p:cTn id="66" dur="200"/>
                                        <p:tgtEl>
                                          <p:spTgt spid="28">
                                            <p:txEl>
                                              <p:pRg st="0" end="0"/>
                                            </p:txEl>
                                          </p:spTgt>
                                        </p:tgtEl>
                                      </p:cBhvr>
                                    </p:animEffect>
                                  </p:childTnLst>
                                </p:cTn>
                              </p:par>
                            </p:childTnLst>
                          </p:cTn>
                        </p:par>
                        <p:par>
                          <p:cTn id="67" fill="hold">
                            <p:stCondLst>
                              <p:cond delay="6000"/>
                            </p:stCondLst>
                            <p:childTnLst>
                              <p:par>
                                <p:cTn id="68" presetID="53" presetClass="entr" presetSubtype="16" fill="hold" grpId="0" nodeType="afterEffect">
                                  <p:stCondLst>
                                    <p:cond delay="0"/>
                                  </p:stCondLst>
                                  <p:childTnLst>
                                    <p:set>
                                      <p:cBhvr>
                                        <p:cTn id="69" dur="1" fill="hold">
                                          <p:stCondLst>
                                            <p:cond delay="0"/>
                                          </p:stCondLst>
                                        </p:cTn>
                                        <p:tgtEl>
                                          <p:spTgt spid="29">
                                            <p:txEl>
                                              <p:pRg st="0" end="0"/>
                                            </p:txEl>
                                          </p:spTgt>
                                        </p:tgtEl>
                                        <p:attrNameLst>
                                          <p:attrName>style.visibility</p:attrName>
                                        </p:attrNameLst>
                                      </p:cBhvr>
                                      <p:to>
                                        <p:strVal val="visible"/>
                                      </p:to>
                                    </p:set>
                                    <p:anim calcmode="lin" valueType="num">
                                      <p:cBhvr>
                                        <p:cTn id="70" dur="200" fill="hold"/>
                                        <p:tgtEl>
                                          <p:spTgt spid="29">
                                            <p:txEl>
                                              <p:pRg st="0" end="0"/>
                                            </p:txEl>
                                          </p:spTgt>
                                        </p:tgtEl>
                                        <p:attrNameLst>
                                          <p:attrName>ppt_w</p:attrName>
                                        </p:attrNameLst>
                                      </p:cBhvr>
                                      <p:tavLst>
                                        <p:tav tm="0">
                                          <p:val>
                                            <p:fltVal val="0"/>
                                          </p:val>
                                        </p:tav>
                                        <p:tav tm="100000">
                                          <p:val>
                                            <p:strVal val="#ppt_w"/>
                                          </p:val>
                                        </p:tav>
                                      </p:tavLst>
                                    </p:anim>
                                    <p:anim calcmode="lin" valueType="num">
                                      <p:cBhvr>
                                        <p:cTn id="71" dur="200" fill="hold"/>
                                        <p:tgtEl>
                                          <p:spTgt spid="29">
                                            <p:txEl>
                                              <p:pRg st="0" end="0"/>
                                            </p:txEl>
                                          </p:spTgt>
                                        </p:tgtEl>
                                        <p:attrNameLst>
                                          <p:attrName>ppt_h</p:attrName>
                                        </p:attrNameLst>
                                      </p:cBhvr>
                                      <p:tavLst>
                                        <p:tav tm="0">
                                          <p:val>
                                            <p:fltVal val="0"/>
                                          </p:val>
                                        </p:tav>
                                        <p:tav tm="100000">
                                          <p:val>
                                            <p:strVal val="#ppt_h"/>
                                          </p:val>
                                        </p:tav>
                                      </p:tavLst>
                                    </p:anim>
                                    <p:animEffect transition="in" filter="fade">
                                      <p:cBhvr>
                                        <p:cTn id="72" dur="200"/>
                                        <p:tgtEl>
                                          <p:spTgt spid="29">
                                            <p:txEl>
                                              <p:pRg st="0" end="0"/>
                                            </p:txEl>
                                          </p:spTgt>
                                        </p:tgtEl>
                                      </p:cBhvr>
                                    </p:animEffect>
                                  </p:childTnLst>
                                </p:cTn>
                              </p:par>
                            </p:childTnLst>
                          </p:cTn>
                        </p:par>
                        <p:par>
                          <p:cTn id="73" fill="hold">
                            <p:stCondLst>
                              <p:cond delay="6200"/>
                            </p:stCondLst>
                            <p:childTnLst>
                              <p:par>
                                <p:cTn id="74" presetID="53" presetClass="entr" presetSubtype="16" fill="hold" grpId="0" nodeType="afterEffect">
                                  <p:stCondLst>
                                    <p:cond delay="0"/>
                                  </p:stCondLst>
                                  <p:childTnLst>
                                    <p:set>
                                      <p:cBhvr>
                                        <p:cTn id="75" dur="1" fill="hold">
                                          <p:stCondLst>
                                            <p:cond delay="0"/>
                                          </p:stCondLst>
                                        </p:cTn>
                                        <p:tgtEl>
                                          <p:spTgt spid="30">
                                            <p:txEl>
                                              <p:pRg st="0" end="0"/>
                                            </p:txEl>
                                          </p:spTgt>
                                        </p:tgtEl>
                                        <p:attrNameLst>
                                          <p:attrName>style.visibility</p:attrName>
                                        </p:attrNameLst>
                                      </p:cBhvr>
                                      <p:to>
                                        <p:strVal val="visible"/>
                                      </p:to>
                                    </p:set>
                                    <p:anim calcmode="lin" valueType="num">
                                      <p:cBhvr>
                                        <p:cTn id="76" dur="200" fill="hold"/>
                                        <p:tgtEl>
                                          <p:spTgt spid="30">
                                            <p:txEl>
                                              <p:pRg st="0" end="0"/>
                                            </p:txEl>
                                          </p:spTgt>
                                        </p:tgtEl>
                                        <p:attrNameLst>
                                          <p:attrName>ppt_w</p:attrName>
                                        </p:attrNameLst>
                                      </p:cBhvr>
                                      <p:tavLst>
                                        <p:tav tm="0">
                                          <p:val>
                                            <p:fltVal val="0"/>
                                          </p:val>
                                        </p:tav>
                                        <p:tav tm="100000">
                                          <p:val>
                                            <p:strVal val="#ppt_w"/>
                                          </p:val>
                                        </p:tav>
                                      </p:tavLst>
                                    </p:anim>
                                    <p:anim calcmode="lin" valueType="num">
                                      <p:cBhvr>
                                        <p:cTn id="77" dur="200" fill="hold"/>
                                        <p:tgtEl>
                                          <p:spTgt spid="30">
                                            <p:txEl>
                                              <p:pRg st="0" end="0"/>
                                            </p:txEl>
                                          </p:spTgt>
                                        </p:tgtEl>
                                        <p:attrNameLst>
                                          <p:attrName>ppt_h</p:attrName>
                                        </p:attrNameLst>
                                      </p:cBhvr>
                                      <p:tavLst>
                                        <p:tav tm="0">
                                          <p:val>
                                            <p:fltVal val="0"/>
                                          </p:val>
                                        </p:tav>
                                        <p:tav tm="100000">
                                          <p:val>
                                            <p:strVal val="#ppt_h"/>
                                          </p:val>
                                        </p:tav>
                                      </p:tavLst>
                                    </p:anim>
                                    <p:animEffect transition="in" filter="fade">
                                      <p:cBhvr>
                                        <p:cTn id="78" dur="200"/>
                                        <p:tgtEl>
                                          <p:spTgt spid="30">
                                            <p:txEl>
                                              <p:pRg st="0" end="0"/>
                                            </p:txEl>
                                          </p:spTgt>
                                        </p:tgtEl>
                                      </p:cBhvr>
                                    </p:animEffect>
                                  </p:childTnLst>
                                </p:cTn>
                              </p:par>
                            </p:childTnLst>
                          </p:cTn>
                        </p:par>
                        <p:par>
                          <p:cTn id="79" fill="hold">
                            <p:stCondLst>
                              <p:cond delay="6400"/>
                            </p:stCondLst>
                            <p:childTnLst>
                              <p:par>
                                <p:cTn id="80" presetID="53" presetClass="entr" presetSubtype="16" fill="hold" grpId="0" nodeType="afterEffect">
                                  <p:stCondLst>
                                    <p:cond delay="0"/>
                                  </p:stCondLst>
                                  <p:childTnLst>
                                    <p:set>
                                      <p:cBhvr>
                                        <p:cTn id="81" dur="1" fill="hold">
                                          <p:stCondLst>
                                            <p:cond delay="0"/>
                                          </p:stCondLst>
                                        </p:cTn>
                                        <p:tgtEl>
                                          <p:spTgt spid="31">
                                            <p:txEl>
                                              <p:pRg st="0" end="0"/>
                                            </p:txEl>
                                          </p:spTgt>
                                        </p:tgtEl>
                                        <p:attrNameLst>
                                          <p:attrName>style.visibility</p:attrName>
                                        </p:attrNameLst>
                                      </p:cBhvr>
                                      <p:to>
                                        <p:strVal val="visible"/>
                                      </p:to>
                                    </p:set>
                                    <p:anim calcmode="lin" valueType="num">
                                      <p:cBhvr>
                                        <p:cTn id="82" dur="200" fill="hold"/>
                                        <p:tgtEl>
                                          <p:spTgt spid="31">
                                            <p:txEl>
                                              <p:pRg st="0" end="0"/>
                                            </p:txEl>
                                          </p:spTgt>
                                        </p:tgtEl>
                                        <p:attrNameLst>
                                          <p:attrName>ppt_w</p:attrName>
                                        </p:attrNameLst>
                                      </p:cBhvr>
                                      <p:tavLst>
                                        <p:tav tm="0">
                                          <p:val>
                                            <p:fltVal val="0"/>
                                          </p:val>
                                        </p:tav>
                                        <p:tav tm="100000">
                                          <p:val>
                                            <p:strVal val="#ppt_w"/>
                                          </p:val>
                                        </p:tav>
                                      </p:tavLst>
                                    </p:anim>
                                    <p:anim calcmode="lin" valueType="num">
                                      <p:cBhvr>
                                        <p:cTn id="83" dur="200" fill="hold"/>
                                        <p:tgtEl>
                                          <p:spTgt spid="31">
                                            <p:txEl>
                                              <p:pRg st="0" end="0"/>
                                            </p:txEl>
                                          </p:spTgt>
                                        </p:tgtEl>
                                        <p:attrNameLst>
                                          <p:attrName>ppt_h</p:attrName>
                                        </p:attrNameLst>
                                      </p:cBhvr>
                                      <p:tavLst>
                                        <p:tav tm="0">
                                          <p:val>
                                            <p:fltVal val="0"/>
                                          </p:val>
                                        </p:tav>
                                        <p:tav tm="100000">
                                          <p:val>
                                            <p:strVal val="#ppt_h"/>
                                          </p:val>
                                        </p:tav>
                                      </p:tavLst>
                                    </p:anim>
                                    <p:animEffect transition="in" filter="fade">
                                      <p:cBhvr>
                                        <p:cTn id="84" dur="200"/>
                                        <p:tgtEl>
                                          <p:spTgt spid="31">
                                            <p:txEl>
                                              <p:pRg st="0" end="0"/>
                                            </p:txEl>
                                          </p:spTgt>
                                        </p:tgtEl>
                                      </p:cBhvr>
                                    </p:animEffect>
                                  </p:childTnLst>
                                </p:cTn>
                              </p:par>
                            </p:childTnLst>
                          </p:cTn>
                        </p:par>
                        <p:par>
                          <p:cTn id="85" fill="hold">
                            <p:stCondLst>
                              <p:cond delay="6600"/>
                            </p:stCondLst>
                            <p:childTnLst>
                              <p:par>
                                <p:cTn id="86" presetID="53" presetClass="entr" presetSubtype="16" fill="hold" grpId="0" nodeType="afterEffect">
                                  <p:stCondLst>
                                    <p:cond delay="0"/>
                                  </p:stCondLst>
                                  <p:childTnLst>
                                    <p:set>
                                      <p:cBhvr>
                                        <p:cTn id="87" dur="1" fill="hold">
                                          <p:stCondLst>
                                            <p:cond delay="0"/>
                                          </p:stCondLst>
                                        </p:cTn>
                                        <p:tgtEl>
                                          <p:spTgt spid="32">
                                            <p:txEl>
                                              <p:pRg st="0" end="0"/>
                                            </p:txEl>
                                          </p:spTgt>
                                        </p:tgtEl>
                                        <p:attrNameLst>
                                          <p:attrName>style.visibility</p:attrName>
                                        </p:attrNameLst>
                                      </p:cBhvr>
                                      <p:to>
                                        <p:strVal val="visible"/>
                                      </p:to>
                                    </p:set>
                                    <p:anim calcmode="lin" valueType="num">
                                      <p:cBhvr>
                                        <p:cTn id="88" dur="200" fill="hold"/>
                                        <p:tgtEl>
                                          <p:spTgt spid="32">
                                            <p:txEl>
                                              <p:pRg st="0" end="0"/>
                                            </p:txEl>
                                          </p:spTgt>
                                        </p:tgtEl>
                                        <p:attrNameLst>
                                          <p:attrName>ppt_w</p:attrName>
                                        </p:attrNameLst>
                                      </p:cBhvr>
                                      <p:tavLst>
                                        <p:tav tm="0">
                                          <p:val>
                                            <p:fltVal val="0"/>
                                          </p:val>
                                        </p:tav>
                                        <p:tav tm="100000">
                                          <p:val>
                                            <p:strVal val="#ppt_w"/>
                                          </p:val>
                                        </p:tav>
                                      </p:tavLst>
                                    </p:anim>
                                    <p:anim calcmode="lin" valueType="num">
                                      <p:cBhvr>
                                        <p:cTn id="89" dur="200" fill="hold"/>
                                        <p:tgtEl>
                                          <p:spTgt spid="32">
                                            <p:txEl>
                                              <p:pRg st="0" end="0"/>
                                            </p:txEl>
                                          </p:spTgt>
                                        </p:tgtEl>
                                        <p:attrNameLst>
                                          <p:attrName>ppt_h</p:attrName>
                                        </p:attrNameLst>
                                      </p:cBhvr>
                                      <p:tavLst>
                                        <p:tav tm="0">
                                          <p:val>
                                            <p:fltVal val="0"/>
                                          </p:val>
                                        </p:tav>
                                        <p:tav tm="100000">
                                          <p:val>
                                            <p:strVal val="#ppt_h"/>
                                          </p:val>
                                        </p:tav>
                                      </p:tavLst>
                                    </p:anim>
                                    <p:animEffect transition="in" filter="fade">
                                      <p:cBhvr>
                                        <p:cTn id="90" dur="200"/>
                                        <p:tgtEl>
                                          <p:spTgt spid="32">
                                            <p:txEl>
                                              <p:pRg st="0" end="0"/>
                                            </p:txEl>
                                          </p:spTgt>
                                        </p:tgtEl>
                                      </p:cBhvr>
                                    </p:animEffect>
                                  </p:childTnLst>
                                </p:cTn>
                              </p:par>
                            </p:childTnLst>
                          </p:cTn>
                        </p:par>
                        <p:par>
                          <p:cTn id="91" fill="hold">
                            <p:stCondLst>
                              <p:cond delay="6800"/>
                            </p:stCondLst>
                            <p:childTnLst>
                              <p:par>
                                <p:cTn id="92" presetID="26" presetClass="emph" presetSubtype="0" fill="hold" grpId="1" nodeType="afterEffect">
                                  <p:stCondLst>
                                    <p:cond delay="1500"/>
                                  </p:stCondLst>
                                  <p:childTnLst>
                                    <p:animEffect transition="out" filter="fade">
                                      <p:cBhvr>
                                        <p:cTn id="93" dur="500" tmFilter="0, 0; .2, .5; .8, .5; 1, 0"/>
                                        <p:tgtEl>
                                          <p:spTgt spid="27">
                                            <p:txEl>
                                              <p:pRg st="0" end="0"/>
                                            </p:txEl>
                                          </p:spTgt>
                                        </p:tgtEl>
                                      </p:cBhvr>
                                    </p:animEffect>
                                    <p:animScale>
                                      <p:cBhvr>
                                        <p:cTn id="94" dur="250" autoRev="1" fill="hold"/>
                                        <p:tgtEl>
                                          <p:spTgt spid="27">
                                            <p:txEl>
                                              <p:pRg st="0" end="0"/>
                                            </p:txEl>
                                          </p:spTgt>
                                        </p:tgtEl>
                                      </p:cBhvr>
                                      <p:by x="105000" y="105000"/>
                                    </p:animScale>
                                  </p:childTnLst>
                                </p:cTn>
                              </p:par>
                            </p:childTnLst>
                          </p:cTn>
                        </p:par>
                        <p:par>
                          <p:cTn id="95" fill="hold">
                            <p:stCondLst>
                              <p:cond delay="8800"/>
                            </p:stCondLst>
                            <p:childTnLst>
                              <p:par>
                                <p:cTn id="96" presetID="26" presetClass="emph" presetSubtype="0" fill="hold" grpId="2" nodeType="afterEffect">
                                  <p:stCondLst>
                                    <p:cond delay="1500"/>
                                  </p:stCondLst>
                                  <p:childTnLst>
                                    <p:animEffect transition="out" filter="fade">
                                      <p:cBhvr>
                                        <p:cTn id="97" dur="500" tmFilter="0, 0; .2, .5; .8, .5; 1, 0"/>
                                        <p:tgtEl>
                                          <p:spTgt spid="36"/>
                                        </p:tgtEl>
                                      </p:cBhvr>
                                    </p:animEffect>
                                    <p:animScale>
                                      <p:cBhvr>
                                        <p:cTn id="98" dur="250" autoRev="1" fill="hold"/>
                                        <p:tgtEl>
                                          <p:spTgt spid="36"/>
                                        </p:tgtEl>
                                      </p:cBhvr>
                                      <p:by x="105000" y="105000"/>
                                    </p:animScale>
                                  </p:childTnLst>
                                </p:cTn>
                              </p:par>
                            </p:childTnLst>
                          </p:cTn>
                        </p:par>
                        <p:par>
                          <p:cTn id="99" fill="hold">
                            <p:stCondLst>
                              <p:cond delay="10800"/>
                            </p:stCondLst>
                            <p:childTnLst>
                              <p:par>
                                <p:cTn id="100" presetID="22" presetClass="exit" presetSubtype="4" fill="hold" grpId="1" nodeType="afterEffect">
                                  <p:stCondLst>
                                    <p:cond delay="0"/>
                                  </p:stCondLst>
                                  <p:childTnLst>
                                    <p:animEffect transition="out" filter="wipe(down)">
                                      <p:cBhvr>
                                        <p:cTn id="101" dur="500"/>
                                        <p:tgtEl>
                                          <p:spTgt spid="26">
                                            <p:txEl>
                                              <p:pRg st="0" end="0"/>
                                            </p:txEl>
                                          </p:spTgt>
                                        </p:tgtEl>
                                      </p:cBhvr>
                                    </p:animEffect>
                                    <p:set>
                                      <p:cBhvr>
                                        <p:cTn id="102" dur="1" fill="hold">
                                          <p:stCondLst>
                                            <p:cond delay="499"/>
                                          </p:stCondLst>
                                        </p:cTn>
                                        <p:tgtEl>
                                          <p:spTgt spid="26">
                                            <p:txEl>
                                              <p:pRg st="0" end="0"/>
                                            </p:txEl>
                                          </p:spTgt>
                                        </p:tgtEl>
                                        <p:attrNameLst>
                                          <p:attrName>style.visibility</p:attrName>
                                        </p:attrNameLst>
                                      </p:cBhvr>
                                      <p:to>
                                        <p:strVal val="hidden"/>
                                      </p:to>
                                    </p:set>
                                  </p:childTnLst>
                                </p:cTn>
                              </p:par>
                              <p:par>
                                <p:cTn id="103" presetID="22" presetClass="exit" presetSubtype="4" fill="hold" grpId="2" nodeType="withEffect">
                                  <p:stCondLst>
                                    <p:cond delay="0"/>
                                  </p:stCondLst>
                                  <p:childTnLst>
                                    <p:animEffect transition="out" filter="wipe(down)">
                                      <p:cBhvr>
                                        <p:cTn id="104" dur="500"/>
                                        <p:tgtEl>
                                          <p:spTgt spid="27">
                                            <p:txEl>
                                              <p:pRg st="0" end="0"/>
                                            </p:txEl>
                                          </p:spTgt>
                                        </p:tgtEl>
                                      </p:cBhvr>
                                    </p:animEffect>
                                    <p:set>
                                      <p:cBhvr>
                                        <p:cTn id="105" dur="1" fill="hold">
                                          <p:stCondLst>
                                            <p:cond delay="499"/>
                                          </p:stCondLst>
                                        </p:cTn>
                                        <p:tgtEl>
                                          <p:spTgt spid="27">
                                            <p:txEl>
                                              <p:pRg st="0" end="0"/>
                                            </p:txEl>
                                          </p:spTgt>
                                        </p:tgtEl>
                                        <p:attrNameLst>
                                          <p:attrName>style.visibility</p:attrName>
                                        </p:attrNameLst>
                                      </p:cBhvr>
                                      <p:to>
                                        <p:strVal val="hidden"/>
                                      </p:to>
                                    </p:set>
                                  </p:childTnLst>
                                </p:cTn>
                              </p:par>
                              <p:par>
                                <p:cTn id="106" presetID="22" presetClass="exit" presetSubtype="4" fill="hold" grpId="1" nodeType="withEffect">
                                  <p:stCondLst>
                                    <p:cond delay="0"/>
                                  </p:stCondLst>
                                  <p:childTnLst>
                                    <p:animEffect transition="out" filter="wipe(down)">
                                      <p:cBhvr>
                                        <p:cTn id="107" dur="500"/>
                                        <p:tgtEl>
                                          <p:spTgt spid="28">
                                            <p:txEl>
                                              <p:pRg st="0" end="0"/>
                                            </p:txEl>
                                          </p:spTgt>
                                        </p:tgtEl>
                                      </p:cBhvr>
                                    </p:animEffect>
                                    <p:set>
                                      <p:cBhvr>
                                        <p:cTn id="108" dur="1" fill="hold">
                                          <p:stCondLst>
                                            <p:cond delay="499"/>
                                          </p:stCondLst>
                                        </p:cTn>
                                        <p:tgtEl>
                                          <p:spTgt spid="28">
                                            <p:txEl>
                                              <p:pRg st="0" end="0"/>
                                            </p:txEl>
                                          </p:spTgt>
                                        </p:tgtEl>
                                        <p:attrNameLst>
                                          <p:attrName>style.visibility</p:attrName>
                                        </p:attrNameLst>
                                      </p:cBhvr>
                                      <p:to>
                                        <p:strVal val="hidden"/>
                                      </p:to>
                                    </p:set>
                                  </p:childTnLst>
                                </p:cTn>
                              </p:par>
                              <p:par>
                                <p:cTn id="109" presetID="22" presetClass="exit" presetSubtype="4" fill="hold" grpId="1" nodeType="withEffect">
                                  <p:stCondLst>
                                    <p:cond delay="0"/>
                                  </p:stCondLst>
                                  <p:childTnLst>
                                    <p:animEffect transition="out" filter="wipe(down)">
                                      <p:cBhvr>
                                        <p:cTn id="110" dur="500"/>
                                        <p:tgtEl>
                                          <p:spTgt spid="29">
                                            <p:txEl>
                                              <p:pRg st="0" end="0"/>
                                            </p:txEl>
                                          </p:spTgt>
                                        </p:tgtEl>
                                      </p:cBhvr>
                                    </p:animEffect>
                                    <p:set>
                                      <p:cBhvr>
                                        <p:cTn id="111" dur="1" fill="hold">
                                          <p:stCondLst>
                                            <p:cond delay="499"/>
                                          </p:stCondLst>
                                        </p:cTn>
                                        <p:tgtEl>
                                          <p:spTgt spid="29">
                                            <p:txEl>
                                              <p:pRg st="0" end="0"/>
                                            </p:txEl>
                                          </p:spTgt>
                                        </p:tgtEl>
                                        <p:attrNameLst>
                                          <p:attrName>style.visibility</p:attrName>
                                        </p:attrNameLst>
                                      </p:cBhvr>
                                      <p:to>
                                        <p:strVal val="hidden"/>
                                      </p:to>
                                    </p:set>
                                  </p:childTnLst>
                                </p:cTn>
                              </p:par>
                              <p:par>
                                <p:cTn id="112" presetID="22" presetClass="exit" presetSubtype="4" fill="hold" grpId="1" nodeType="withEffect">
                                  <p:stCondLst>
                                    <p:cond delay="0"/>
                                  </p:stCondLst>
                                  <p:childTnLst>
                                    <p:animEffect transition="out" filter="wipe(down)">
                                      <p:cBhvr>
                                        <p:cTn id="113" dur="500"/>
                                        <p:tgtEl>
                                          <p:spTgt spid="30">
                                            <p:txEl>
                                              <p:pRg st="0" end="0"/>
                                            </p:txEl>
                                          </p:spTgt>
                                        </p:tgtEl>
                                      </p:cBhvr>
                                    </p:animEffect>
                                    <p:set>
                                      <p:cBhvr>
                                        <p:cTn id="114" dur="1" fill="hold">
                                          <p:stCondLst>
                                            <p:cond delay="499"/>
                                          </p:stCondLst>
                                        </p:cTn>
                                        <p:tgtEl>
                                          <p:spTgt spid="30">
                                            <p:txEl>
                                              <p:pRg st="0" end="0"/>
                                            </p:txEl>
                                          </p:spTgt>
                                        </p:tgtEl>
                                        <p:attrNameLst>
                                          <p:attrName>style.visibility</p:attrName>
                                        </p:attrNameLst>
                                      </p:cBhvr>
                                      <p:to>
                                        <p:strVal val="hidden"/>
                                      </p:to>
                                    </p:set>
                                  </p:childTnLst>
                                </p:cTn>
                              </p:par>
                              <p:par>
                                <p:cTn id="115" presetID="22" presetClass="exit" presetSubtype="4" fill="hold" grpId="1" nodeType="withEffect">
                                  <p:stCondLst>
                                    <p:cond delay="0"/>
                                  </p:stCondLst>
                                  <p:childTnLst>
                                    <p:animEffect transition="out" filter="wipe(down)">
                                      <p:cBhvr>
                                        <p:cTn id="116" dur="500"/>
                                        <p:tgtEl>
                                          <p:spTgt spid="31">
                                            <p:txEl>
                                              <p:pRg st="0" end="0"/>
                                            </p:txEl>
                                          </p:spTgt>
                                        </p:tgtEl>
                                      </p:cBhvr>
                                    </p:animEffect>
                                    <p:set>
                                      <p:cBhvr>
                                        <p:cTn id="117" dur="1" fill="hold">
                                          <p:stCondLst>
                                            <p:cond delay="499"/>
                                          </p:stCondLst>
                                        </p:cTn>
                                        <p:tgtEl>
                                          <p:spTgt spid="31">
                                            <p:txEl>
                                              <p:pRg st="0" end="0"/>
                                            </p:txEl>
                                          </p:spTgt>
                                        </p:tgtEl>
                                        <p:attrNameLst>
                                          <p:attrName>style.visibility</p:attrName>
                                        </p:attrNameLst>
                                      </p:cBhvr>
                                      <p:to>
                                        <p:strVal val="hidden"/>
                                      </p:to>
                                    </p:set>
                                  </p:childTnLst>
                                </p:cTn>
                              </p:par>
                              <p:par>
                                <p:cTn id="118" presetID="22" presetClass="exit" presetSubtype="4" fill="hold" grpId="1" nodeType="withEffect">
                                  <p:stCondLst>
                                    <p:cond delay="0"/>
                                  </p:stCondLst>
                                  <p:childTnLst>
                                    <p:animEffect transition="out" filter="wipe(down)">
                                      <p:cBhvr>
                                        <p:cTn id="119" dur="500"/>
                                        <p:tgtEl>
                                          <p:spTgt spid="32">
                                            <p:txEl>
                                              <p:pRg st="0" end="0"/>
                                            </p:txEl>
                                          </p:spTgt>
                                        </p:tgtEl>
                                      </p:cBhvr>
                                    </p:animEffect>
                                    <p:set>
                                      <p:cBhvr>
                                        <p:cTn id="120" dur="1" fill="hold">
                                          <p:stCondLst>
                                            <p:cond delay="499"/>
                                          </p:stCondLst>
                                        </p:cTn>
                                        <p:tgtEl>
                                          <p:spTgt spid="32">
                                            <p:txEl>
                                              <p:pRg st="0" end="0"/>
                                            </p:txEl>
                                          </p:spTgt>
                                        </p:tgtEl>
                                        <p:attrNameLst>
                                          <p:attrName>style.visibility</p:attrName>
                                        </p:attrNameLst>
                                      </p:cBhvr>
                                      <p:to>
                                        <p:strVal val="hidden"/>
                                      </p:to>
                                    </p:set>
                                  </p:childTnLst>
                                </p:cTn>
                              </p:par>
                              <p:par>
                                <p:cTn id="121" presetID="22" presetClass="exit" presetSubtype="4" fill="hold" grpId="3" nodeType="withEffect">
                                  <p:stCondLst>
                                    <p:cond delay="0"/>
                                  </p:stCondLst>
                                  <p:childTnLst>
                                    <p:animEffect transition="out" filter="wipe(down)">
                                      <p:cBhvr>
                                        <p:cTn id="122" dur="500"/>
                                        <p:tgtEl>
                                          <p:spTgt spid="36"/>
                                        </p:tgtEl>
                                      </p:cBhvr>
                                    </p:animEffect>
                                    <p:set>
                                      <p:cBhvr>
                                        <p:cTn id="123" dur="1" fill="hold">
                                          <p:stCondLst>
                                            <p:cond delay="499"/>
                                          </p:stCondLst>
                                        </p:cTn>
                                        <p:tgtEl>
                                          <p:spTgt spid="36"/>
                                        </p:tgtEl>
                                        <p:attrNameLst>
                                          <p:attrName>style.visibility</p:attrName>
                                        </p:attrNameLst>
                                      </p:cBhvr>
                                      <p:to>
                                        <p:strVal val="hidden"/>
                                      </p:to>
                                    </p:set>
                                  </p:childTnLst>
                                </p:cTn>
                              </p:par>
                            </p:childTnLst>
                          </p:cTn>
                        </p:par>
                        <p:par>
                          <p:cTn id="124" fill="hold">
                            <p:stCondLst>
                              <p:cond delay="11300"/>
                            </p:stCondLst>
                            <p:childTnLst>
                              <p:par>
                                <p:cTn id="125" presetID="53" presetClass="entr" presetSubtype="16" fill="hold" nodeType="afterEffect">
                                  <p:stCondLst>
                                    <p:cond delay="0"/>
                                  </p:stCondLst>
                                  <p:childTnLst>
                                    <p:set>
                                      <p:cBhvr>
                                        <p:cTn id="126" dur="1" fill="hold">
                                          <p:stCondLst>
                                            <p:cond delay="0"/>
                                          </p:stCondLst>
                                        </p:cTn>
                                        <p:tgtEl>
                                          <p:spTgt spid="37"/>
                                        </p:tgtEl>
                                        <p:attrNameLst>
                                          <p:attrName>style.visibility</p:attrName>
                                        </p:attrNameLst>
                                      </p:cBhvr>
                                      <p:to>
                                        <p:strVal val="visible"/>
                                      </p:to>
                                    </p:set>
                                    <p:anim calcmode="lin" valueType="num">
                                      <p:cBhvr>
                                        <p:cTn id="127" dur="500" fill="hold"/>
                                        <p:tgtEl>
                                          <p:spTgt spid="37"/>
                                        </p:tgtEl>
                                        <p:attrNameLst>
                                          <p:attrName>ppt_w</p:attrName>
                                        </p:attrNameLst>
                                      </p:cBhvr>
                                      <p:tavLst>
                                        <p:tav tm="0">
                                          <p:val>
                                            <p:fltVal val="0"/>
                                          </p:val>
                                        </p:tav>
                                        <p:tav tm="100000">
                                          <p:val>
                                            <p:strVal val="#ppt_w"/>
                                          </p:val>
                                        </p:tav>
                                      </p:tavLst>
                                    </p:anim>
                                    <p:anim calcmode="lin" valueType="num">
                                      <p:cBhvr>
                                        <p:cTn id="128" dur="500" fill="hold"/>
                                        <p:tgtEl>
                                          <p:spTgt spid="37"/>
                                        </p:tgtEl>
                                        <p:attrNameLst>
                                          <p:attrName>ppt_h</p:attrName>
                                        </p:attrNameLst>
                                      </p:cBhvr>
                                      <p:tavLst>
                                        <p:tav tm="0">
                                          <p:val>
                                            <p:fltVal val="0"/>
                                          </p:val>
                                        </p:tav>
                                        <p:tav tm="100000">
                                          <p:val>
                                            <p:strVal val="#ppt_h"/>
                                          </p:val>
                                        </p:tav>
                                      </p:tavLst>
                                    </p:anim>
                                    <p:animEffect transition="in" filter="fade">
                                      <p:cBhvr>
                                        <p:cTn id="129" dur="500"/>
                                        <p:tgtEl>
                                          <p:spTgt spid="37"/>
                                        </p:tgtEl>
                                      </p:cBhvr>
                                    </p:animEffect>
                                  </p:childTnLst>
                                </p:cTn>
                              </p:par>
                            </p:childTnLst>
                          </p:cTn>
                        </p:par>
                        <p:par>
                          <p:cTn id="130" fill="hold">
                            <p:stCondLst>
                              <p:cond delay="11800"/>
                            </p:stCondLst>
                            <p:childTnLst>
                              <p:par>
                                <p:cTn id="131" presetID="53" presetClass="entr" presetSubtype="16" fill="hold" nodeType="afterEffect">
                                  <p:stCondLst>
                                    <p:cond delay="0"/>
                                  </p:stCondLst>
                                  <p:childTnLst>
                                    <p:set>
                                      <p:cBhvr>
                                        <p:cTn id="132" dur="1" fill="hold">
                                          <p:stCondLst>
                                            <p:cond delay="0"/>
                                          </p:stCondLst>
                                        </p:cTn>
                                        <p:tgtEl>
                                          <p:spTgt spid="41"/>
                                        </p:tgtEl>
                                        <p:attrNameLst>
                                          <p:attrName>style.visibility</p:attrName>
                                        </p:attrNameLst>
                                      </p:cBhvr>
                                      <p:to>
                                        <p:strVal val="visible"/>
                                      </p:to>
                                    </p:set>
                                    <p:anim calcmode="lin" valueType="num">
                                      <p:cBhvr>
                                        <p:cTn id="133" dur="500" fill="hold"/>
                                        <p:tgtEl>
                                          <p:spTgt spid="41"/>
                                        </p:tgtEl>
                                        <p:attrNameLst>
                                          <p:attrName>ppt_w</p:attrName>
                                        </p:attrNameLst>
                                      </p:cBhvr>
                                      <p:tavLst>
                                        <p:tav tm="0">
                                          <p:val>
                                            <p:fltVal val="0"/>
                                          </p:val>
                                        </p:tav>
                                        <p:tav tm="100000">
                                          <p:val>
                                            <p:strVal val="#ppt_w"/>
                                          </p:val>
                                        </p:tav>
                                      </p:tavLst>
                                    </p:anim>
                                    <p:anim calcmode="lin" valueType="num">
                                      <p:cBhvr>
                                        <p:cTn id="134" dur="500" fill="hold"/>
                                        <p:tgtEl>
                                          <p:spTgt spid="41"/>
                                        </p:tgtEl>
                                        <p:attrNameLst>
                                          <p:attrName>ppt_h</p:attrName>
                                        </p:attrNameLst>
                                      </p:cBhvr>
                                      <p:tavLst>
                                        <p:tav tm="0">
                                          <p:val>
                                            <p:fltVal val="0"/>
                                          </p:val>
                                        </p:tav>
                                        <p:tav tm="100000">
                                          <p:val>
                                            <p:strVal val="#ppt_h"/>
                                          </p:val>
                                        </p:tav>
                                      </p:tavLst>
                                    </p:anim>
                                    <p:animEffect transition="in" filter="fade">
                                      <p:cBhvr>
                                        <p:cTn id="135" dur="500"/>
                                        <p:tgtEl>
                                          <p:spTgt spid="41"/>
                                        </p:tgtEl>
                                      </p:cBhvr>
                                    </p:animEffect>
                                  </p:childTnLst>
                                </p:cTn>
                              </p:par>
                            </p:childTnLst>
                          </p:cTn>
                        </p:par>
                        <p:par>
                          <p:cTn id="136" fill="hold">
                            <p:stCondLst>
                              <p:cond delay="12300"/>
                            </p:stCondLst>
                            <p:childTnLst>
                              <p:par>
                                <p:cTn id="137" presetID="53" presetClass="entr" presetSubtype="16" fill="hold" nodeType="afterEffect">
                                  <p:stCondLst>
                                    <p:cond delay="0"/>
                                  </p:stCondLst>
                                  <p:childTnLst>
                                    <p:set>
                                      <p:cBhvr>
                                        <p:cTn id="138" dur="1" fill="hold">
                                          <p:stCondLst>
                                            <p:cond delay="0"/>
                                          </p:stCondLst>
                                        </p:cTn>
                                        <p:tgtEl>
                                          <p:spTgt spid="50"/>
                                        </p:tgtEl>
                                        <p:attrNameLst>
                                          <p:attrName>style.visibility</p:attrName>
                                        </p:attrNameLst>
                                      </p:cBhvr>
                                      <p:to>
                                        <p:strVal val="visible"/>
                                      </p:to>
                                    </p:set>
                                    <p:anim calcmode="lin" valueType="num">
                                      <p:cBhvr>
                                        <p:cTn id="139" dur="500" fill="hold"/>
                                        <p:tgtEl>
                                          <p:spTgt spid="50"/>
                                        </p:tgtEl>
                                        <p:attrNameLst>
                                          <p:attrName>ppt_w</p:attrName>
                                        </p:attrNameLst>
                                      </p:cBhvr>
                                      <p:tavLst>
                                        <p:tav tm="0">
                                          <p:val>
                                            <p:fltVal val="0"/>
                                          </p:val>
                                        </p:tav>
                                        <p:tav tm="100000">
                                          <p:val>
                                            <p:strVal val="#ppt_w"/>
                                          </p:val>
                                        </p:tav>
                                      </p:tavLst>
                                    </p:anim>
                                    <p:anim calcmode="lin" valueType="num">
                                      <p:cBhvr>
                                        <p:cTn id="140" dur="500" fill="hold"/>
                                        <p:tgtEl>
                                          <p:spTgt spid="50"/>
                                        </p:tgtEl>
                                        <p:attrNameLst>
                                          <p:attrName>ppt_h</p:attrName>
                                        </p:attrNameLst>
                                      </p:cBhvr>
                                      <p:tavLst>
                                        <p:tav tm="0">
                                          <p:val>
                                            <p:fltVal val="0"/>
                                          </p:val>
                                        </p:tav>
                                        <p:tav tm="100000">
                                          <p:val>
                                            <p:strVal val="#ppt_h"/>
                                          </p:val>
                                        </p:tav>
                                      </p:tavLst>
                                    </p:anim>
                                    <p:animEffect transition="in" filter="fade">
                                      <p:cBhvr>
                                        <p:cTn id="141" dur="500"/>
                                        <p:tgtEl>
                                          <p:spTgt spid="50"/>
                                        </p:tgtEl>
                                      </p:cBhvr>
                                    </p:animEffect>
                                  </p:childTnLst>
                                </p:cTn>
                              </p:par>
                            </p:childTnLst>
                          </p:cTn>
                        </p:par>
                        <p:par>
                          <p:cTn id="142" fill="hold">
                            <p:stCondLst>
                              <p:cond delay="12800"/>
                            </p:stCondLst>
                            <p:childTnLst>
                              <p:par>
                                <p:cTn id="143" presetID="53" presetClass="entr" presetSubtype="16" fill="hold" nodeType="afterEffect">
                                  <p:stCondLst>
                                    <p:cond delay="0"/>
                                  </p:stCondLst>
                                  <p:childTnLst>
                                    <p:set>
                                      <p:cBhvr>
                                        <p:cTn id="144" dur="1" fill="hold">
                                          <p:stCondLst>
                                            <p:cond delay="0"/>
                                          </p:stCondLst>
                                        </p:cTn>
                                        <p:tgtEl>
                                          <p:spTgt spid="45"/>
                                        </p:tgtEl>
                                        <p:attrNameLst>
                                          <p:attrName>style.visibility</p:attrName>
                                        </p:attrNameLst>
                                      </p:cBhvr>
                                      <p:to>
                                        <p:strVal val="visible"/>
                                      </p:to>
                                    </p:set>
                                    <p:anim calcmode="lin" valueType="num">
                                      <p:cBhvr>
                                        <p:cTn id="145" dur="500" fill="hold"/>
                                        <p:tgtEl>
                                          <p:spTgt spid="45"/>
                                        </p:tgtEl>
                                        <p:attrNameLst>
                                          <p:attrName>ppt_w</p:attrName>
                                        </p:attrNameLst>
                                      </p:cBhvr>
                                      <p:tavLst>
                                        <p:tav tm="0">
                                          <p:val>
                                            <p:fltVal val="0"/>
                                          </p:val>
                                        </p:tav>
                                        <p:tav tm="100000">
                                          <p:val>
                                            <p:strVal val="#ppt_w"/>
                                          </p:val>
                                        </p:tav>
                                      </p:tavLst>
                                    </p:anim>
                                    <p:anim calcmode="lin" valueType="num">
                                      <p:cBhvr>
                                        <p:cTn id="146" dur="500" fill="hold"/>
                                        <p:tgtEl>
                                          <p:spTgt spid="45"/>
                                        </p:tgtEl>
                                        <p:attrNameLst>
                                          <p:attrName>ppt_h</p:attrName>
                                        </p:attrNameLst>
                                      </p:cBhvr>
                                      <p:tavLst>
                                        <p:tav tm="0">
                                          <p:val>
                                            <p:fltVal val="0"/>
                                          </p:val>
                                        </p:tav>
                                        <p:tav tm="100000">
                                          <p:val>
                                            <p:strVal val="#ppt_h"/>
                                          </p:val>
                                        </p:tav>
                                      </p:tavLst>
                                    </p:anim>
                                    <p:animEffect transition="in" filter="fade">
                                      <p:cBhvr>
                                        <p:cTn id="147" dur="500"/>
                                        <p:tgtEl>
                                          <p:spTgt spid="45"/>
                                        </p:tgtEl>
                                      </p:cBhvr>
                                    </p:animEffect>
                                  </p:childTnLst>
                                </p:cTn>
                              </p:par>
                            </p:childTnLst>
                          </p:cTn>
                        </p:par>
                        <p:par>
                          <p:cTn id="148" fill="hold">
                            <p:stCondLst>
                              <p:cond delay="13300"/>
                            </p:stCondLst>
                            <p:childTnLst>
                              <p:par>
                                <p:cTn id="149" presetID="26" presetClass="emph" presetSubtype="0" fill="hold" nodeType="afterEffect">
                                  <p:stCondLst>
                                    <p:cond delay="1500"/>
                                  </p:stCondLst>
                                  <p:childTnLst>
                                    <p:animEffect transition="out" filter="fade">
                                      <p:cBhvr>
                                        <p:cTn id="150" dur="500" tmFilter="0, 0; .2, .5; .8, .5; 1, 0"/>
                                        <p:tgtEl>
                                          <p:spTgt spid="37"/>
                                        </p:tgtEl>
                                      </p:cBhvr>
                                    </p:animEffect>
                                    <p:animScale>
                                      <p:cBhvr>
                                        <p:cTn id="151" dur="250" autoRev="1" fill="hold"/>
                                        <p:tgtEl>
                                          <p:spTgt spid="37"/>
                                        </p:tgtEl>
                                      </p:cBhvr>
                                      <p:by x="105000" y="105000"/>
                                    </p:animScale>
                                  </p:childTnLst>
                                </p:cTn>
                              </p:par>
                            </p:childTnLst>
                          </p:cTn>
                        </p:par>
                        <p:par>
                          <p:cTn id="152" fill="hold">
                            <p:stCondLst>
                              <p:cond delay="15300"/>
                            </p:stCondLst>
                            <p:childTnLst>
                              <p:par>
                                <p:cTn id="153" presetID="10" presetClass="exit" presetSubtype="0" fill="hold" nodeType="afterEffect">
                                  <p:stCondLst>
                                    <p:cond delay="0"/>
                                  </p:stCondLst>
                                  <p:childTnLst>
                                    <p:animEffect transition="out" filter="fade">
                                      <p:cBhvr>
                                        <p:cTn id="154" dur="200"/>
                                        <p:tgtEl>
                                          <p:spTgt spid="37"/>
                                        </p:tgtEl>
                                      </p:cBhvr>
                                    </p:animEffect>
                                    <p:set>
                                      <p:cBhvr>
                                        <p:cTn id="155" dur="1" fill="hold">
                                          <p:stCondLst>
                                            <p:cond delay="199"/>
                                          </p:stCondLst>
                                        </p:cTn>
                                        <p:tgtEl>
                                          <p:spTgt spid="37"/>
                                        </p:tgtEl>
                                        <p:attrNameLst>
                                          <p:attrName>style.visibility</p:attrName>
                                        </p:attrNameLst>
                                      </p:cBhvr>
                                      <p:to>
                                        <p:strVal val="hidden"/>
                                      </p:to>
                                    </p:set>
                                  </p:childTnLst>
                                </p:cTn>
                              </p:par>
                            </p:childTnLst>
                          </p:cTn>
                        </p:par>
                        <p:par>
                          <p:cTn id="156" fill="hold">
                            <p:stCondLst>
                              <p:cond delay="15500"/>
                            </p:stCondLst>
                            <p:childTnLst>
                              <p:par>
                                <p:cTn id="157" presetID="10" presetClass="exit" presetSubtype="0" fill="hold" nodeType="afterEffect">
                                  <p:stCondLst>
                                    <p:cond delay="0"/>
                                  </p:stCondLst>
                                  <p:childTnLst>
                                    <p:animEffect transition="out" filter="fade">
                                      <p:cBhvr>
                                        <p:cTn id="158" dur="200"/>
                                        <p:tgtEl>
                                          <p:spTgt spid="41"/>
                                        </p:tgtEl>
                                      </p:cBhvr>
                                    </p:animEffect>
                                    <p:set>
                                      <p:cBhvr>
                                        <p:cTn id="159" dur="1" fill="hold">
                                          <p:stCondLst>
                                            <p:cond delay="199"/>
                                          </p:stCondLst>
                                        </p:cTn>
                                        <p:tgtEl>
                                          <p:spTgt spid="41"/>
                                        </p:tgtEl>
                                        <p:attrNameLst>
                                          <p:attrName>style.visibility</p:attrName>
                                        </p:attrNameLst>
                                      </p:cBhvr>
                                      <p:to>
                                        <p:strVal val="hidden"/>
                                      </p:to>
                                    </p:set>
                                  </p:childTnLst>
                                </p:cTn>
                              </p:par>
                            </p:childTnLst>
                          </p:cTn>
                        </p:par>
                        <p:par>
                          <p:cTn id="160" fill="hold">
                            <p:stCondLst>
                              <p:cond delay="15700"/>
                            </p:stCondLst>
                            <p:childTnLst>
                              <p:par>
                                <p:cTn id="161" presetID="10" presetClass="exit" presetSubtype="0" fill="hold" nodeType="afterEffect">
                                  <p:stCondLst>
                                    <p:cond delay="0"/>
                                  </p:stCondLst>
                                  <p:childTnLst>
                                    <p:animEffect transition="out" filter="fade">
                                      <p:cBhvr>
                                        <p:cTn id="162" dur="200"/>
                                        <p:tgtEl>
                                          <p:spTgt spid="50"/>
                                        </p:tgtEl>
                                      </p:cBhvr>
                                    </p:animEffect>
                                    <p:set>
                                      <p:cBhvr>
                                        <p:cTn id="163" dur="1" fill="hold">
                                          <p:stCondLst>
                                            <p:cond delay="199"/>
                                          </p:stCondLst>
                                        </p:cTn>
                                        <p:tgtEl>
                                          <p:spTgt spid="50"/>
                                        </p:tgtEl>
                                        <p:attrNameLst>
                                          <p:attrName>style.visibility</p:attrName>
                                        </p:attrNameLst>
                                      </p:cBhvr>
                                      <p:to>
                                        <p:strVal val="hidden"/>
                                      </p:to>
                                    </p:set>
                                  </p:childTnLst>
                                </p:cTn>
                              </p:par>
                            </p:childTnLst>
                          </p:cTn>
                        </p:par>
                        <p:par>
                          <p:cTn id="164" fill="hold">
                            <p:stCondLst>
                              <p:cond delay="15900"/>
                            </p:stCondLst>
                            <p:childTnLst>
                              <p:par>
                                <p:cTn id="165" presetID="10" presetClass="exit" presetSubtype="0" fill="hold" nodeType="afterEffect">
                                  <p:stCondLst>
                                    <p:cond delay="0"/>
                                  </p:stCondLst>
                                  <p:childTnLst>
                                    <p:animEffect transition="out" filter="fade">
                                      <p:cBhvr>
                                        <p:cTn id="166" dur="200"/>
                                        <p:tgtEl>
                                          <p:spTgt spid="45"/>
                                        </p:tgtEl>
                                      </p:cBhvr>
                                    </p:animEffect>
                                    <p:set>
                                      <p:cBhvr>
                                        <p:cTn id="167" dur="1" fill="hold">
                                          <p:stCondLst>
                                            <p:cond delay="199"/>
                                          </p:stCondLst>
                                        </p:cTn>
                                        <p:tgtEl>
                                          <p:spTgt spid="45"/>
                                        </p:tgtEl>
                                        <p:attrNameLst>
                                          <p:attrName>style.visibility</p:attrName>
                                        </p:attrNameLst>
                                      </p:cBhvr>
                                      <p:to>
                                        <p:strVal val="hidden"/>
                                      </p:to>
                                    </p:set>
                                  </p:childTnLst>
                                </p:cTn>
                              </p:par>
                            </p:childTnLst>
                          </p:cTn>
                        </p:par>
                        <p:par>
                          <p:cTn id="168" fill="hold">
                            <p:stCondLst>
                              <p:cond delay="16100"/>
                            </p:stCondLst>
                            <p:childTnLst>
                              <p:par>
                                <p:cTn id="169" presetID="53" presetClass="entr" presetSubtype="16" fill="hold" nodeType="afterEffect">
                                  <p:stCondLst>
                                    <p:cond delay="0"/>
                                  </p:stCondLst>
                                  <p:childTnLst>
                                    <p:set>
                                      <p:cBhvr>
                                        <p:cTn id="170" dur="1" fill="hold">
                                          <p:stCondLst>
                                            <p:cond delay="0"/>
                                          </p:stCondLst>
                                        </p:cTn>
                                        <p:tgtEl>
                                          <p:spTgt spid="57"/>
                                        </p:tgtEl>
                                        <p:attrNameLst>
                                          <p:attrName>style.visibility</p:attrName>
                                        </p:attrNameLst>
                                      </p:cBhvr>
                                      <p:to>
                                        <p:strVal val="visible"/>
                                      </p:to>
                                    </p:set>
                                    <p:anim calcmode="lin" valueType="num">
                                      <p:cBhvr>
                                        <p:cTn id="171" dur="500" fill="hold"/>
                                        <p:tgtEl>
                                          <p:spTgt spid="57"/>
                                        </p:tgtEl>
                                        <p:attrNameLst>
                                          <p:attrName>ppt_w</p:attrName>
                                        </p:attrNameLst>
                                      </p:cBhvr>
                                      <p:tavLst>
                                        <p:tav tm="0">
                                          <p:val>
                                            <p:fltVal val="0"/>
                                          </p:val>
                                        </p:tav>
                                        <p:tav tm="100000">
                                          <p:val>
                                            <p:strVal val="#ppt_w"/>
                                          </p:val>
                                        </p:tav>
                                      </p:tavLst>
                                    </p:anim>
                                    <p:anim calcmode="lin" valueType="num">
                                      <p:cBhvr>
                                        <p:cTn id="172" dur="500" fill="hold"/>
                                        <p:tgtEl>
                                          <p:spTgt spid="57"/>
                                        </p:tgtEl>
                                        <p:attrNameLst>
                                          <p:attrName>ppt_h</p:attrName>
                                        </p:attrNameLst>
                                      </p:cBhvr>
                                      <p:tavLst>
                                        <p:tav tm="0">
                                          <p:val>
                                            <p:fltVal val="0"/>
                                          </p:val>
                                        </p:tav>
                                        <p:tav tm="100000">
                                          <p:val>
                                            <p:strVal val="#ppt_h"/>
                                          </p:val>
                                        </p:tav>
                                      </p:tavLst>
                                    </p:anim>
                                    <p:animEffect transition="in" filter="fade">
                                      <p:cBhvr>
                                        <p:cTn id="173" dur="500"/>
                                        <p:tgtEl>
                                          <p:spTgt spid="57"/>
                                        </p:tgtEl>
                                      </p:cBhvr>
                                    </p:animEffect>
                                  </p:childTnLst>
                                </p:cTn>
                              </p:par>
                            </p:childTnLst>
                          </p:cTn>
                        </p:par>
                        <p:par>
                          <p:cTn id="174" fill="hold">
                            <p:stCondLst>
                              <p:cond delay="16600"/>
                            </p:stCondLst>
                            <p:childTnLst>
                              <p:par>
                                <p:cTn id="175" presetID="53" presetClass="entr" presetSubtype="16" fill="hold" grpId="0" nodeType="afterEffect">
                                  <p:stCondLst>
                                    <p:cond delay="0"/>
                                  </p:stCondLst>
                                  <p:childTnLst>
                                    <p:set>
                                      <p:cBhvr>
                                        <p:cTn id="176" dur="1" fill="hold">
                                          <p:stCondLst>
                                            <p:cond delay="0"/>
                                          </p:stCondLst>
                                        </p:cTn>
                                        <p:tgtEl>
                                          <p:spTgt spid="54"/>
                                        </p:tgtEl>
                                        <p:attrNameLst>
                                          <p:attrName>style.visibility</p:attrName>
                                        </p:attrNameLst>
                                      </p:cBhvr>
                                      <p:to>
                                        <p:strVal val="visible"/>
                                      </p:to>
                                    </p:set>
                                    <p:anim calcmode="lin" valueType="num">
                                      <p:cBhvr>
                                        <p:cTn id="177" dur="500" fill="hold"/>
                                        <p:tgtEl>
                                          <p:spTgt spid="54"/>
                                        </p:tgtEl>
                                        <p:attrNameLst>
                                          <p:attrName>ppt_w</p:attrName>
                                        </p:attrNameLst>
                                      </p:cBhvr>
                                      <p:tavLst>
                                        <p:tav tm="0">
                                          <p:val>
                                            <p:fltVal val="0"/>
                                          </p:val>
                                        </p:tav>
                                        <p:tav tm="100000">
                                          <p:val>
                                            <p:strVal val="#ppt_w"/>
                                          </p:val>
                                        </p:tav>
                                      </p:tavLst>
                                    </p:anim>
                                    <p:anim calcmode="lin" valueType="num">
                                      <p:cBhvr>
                                        <p:cTn id="178" dur="500" fill="hold"/>
                                        <p:tgtEl>
                                          <p:spTgt spid="54"/>
                                        </p:tgtEl>
                                        <p:attrNameLst>
                                          <p:attrName>ppt_h</p:attrName>
                                        </p:attrNameLst>
                                      </p:cBhvr>
                                      <p:tavLst>
                                        <p:tav tm="0">
                                          <p:val>
                                            <p:fltVal val="0"/>
                                          </p:val>
                                        </p:tav>
                                        <p:tav tm="100000">
                                          <p:val>
                                            <p:strVal val="#ppt_h"/>
                                          </p:val>
                                        </p:tav>
                                      </p:tavLst>
                                    </p:anim>
                                    <p:animEffect transition="in" filter="fade">
                                      <p:cBhvr>
                                        <p:cTn id="179" dur="500"/>
                                        <p:tgtEl>
                                          <p:spTgt spid="54"/>
                                        </p:tgtEl>
                                      </p:cBhvr>
                                    </p:animEffect>
                                  </p:childTnLst>
                                </p:cTn>
                              </p:par>
                            </p:childTnLst>
                          </p:cTn>
                        </p:par>
                        <p:par>
                          <p:cTn id="180" fill="hold">
                            <p:stCondLst>
                              <p:cond delay="17100"/>
                            </p:stCondLst>
                            <p:childTnLst>
                              <p:par>
                                <p:cTn id="181" presetID="53" presetClass="entr" presetSubtype="16" fill="hold" grpId="0" nodeType="afterEffect">
                                  <p:stCondLst>
                                    <p:cond delay="0"/>
                                  </p:stCondLst>
                                  <p:childTnLst>
                                    <p:set>
                                      <p:cBhvr>
                                        <p:cTn id="182" dur="1" fill="hold">
                                          <p:stCondLst>
                                            <p:cond delay="0"/>
                                          </p:stCondLst>
                                        </p:cTn>
                                        <p:tgtEl>
                                          <p:spTgt spid="55"/>
                                        </p:tgtEl>
                                        <p:attrNameLst>
                                          <p:attrName>style.visibility</p:attrName>
                                        </p:attrNameLst>
                                      </p:cBhvr>
                                      <p:to>
                                        <p:strVal val="visible"/>
                                      </p:to>
                                    </p:set>
                                    <p:anim calcmode="lin" valueType="num">
                                      <p:cBhvr>
                                        <p:cTn id="183" dur="500" fill="hold"/>
                                        <p:tgtEl>
                                          <p:spTgt spid="55"/>
                                        </p:tgtEl>
                                        <p:attrNameLst>
                                          <p:attrName>ppt_w</p:attrName>
                                        </p:attrNameLst>
                                      </p:cBhvr>
                                      <p:tavLst>
                                        <p:tav tm="0">
                                          <p:val>
                                            <p:fltVal val="0"/>
                                          </p:val>
                                        </p:tav>
                                        <p:tav tm="100000">
                                          <p:val>
                                            <p:strVal val="#ppt_w"/>
                                          </p:val>
                                        </p:tav>
                                      </p:tavLst>
                                    </p:anim>
                                    <p:anim calcmode="lin" valueType="num">
                                      <p:cBhvr>
                                        <p:cTn id="184" dur="500" fill="hold"/>
                                        <p:tgtEl>
                                          <p:spTgt spid="55"/>
                                        </p:tgtEl>
                                        <p:attrNameLst>
                                          <p:attrName>ppt_h</p:attrName>
                                        </p:attrNameLst>
                                      </p:cBhvr>
                                      <p:tavLst>
                                        <p:tav tm="0">
                                          <p:val>
                                            <p:fltVal val="0"/>
                                          </p:val>
                                        </p:tav>
                                        <p:tav tm="100000">
                                          <p:val>
                                            <p:strVal val="#ppt_h"/>
                                          </p:val>
                                        </p:tav>
                                      </p:tavLst>
                                    </p:anim>
                                    <p:animEffect transition="in" filter="fade">
                                      <p:cBhvr>
                                        <p:cTn id="185" dur="500"/>
                                        <p:tgtEl>
                                          <p:spTgt spid="55"/>
                                        </p:tgtEl>
                                      </p:cBhvr>
                                    </p:animEffect>
                                  </p:childTnLst>
                                </p:cTn>
                              </p:par>
                            </p:childTnLst>
                          </p:cTn>
                        </p:par>
                        <p:par>
                          <p:cTn id="186" fill="hold">
                            <p:stCondLst>
                              <p:cond delay="17600"/>
                            </p:stCondLst>
                            <p:childTnLst>
                              <p:par>
                                <p:cTn id="187" presetID="53" presetClass="entr" presetSubtype="16" fill="hold" grpId="0" nodeType="afterEffect">
                                  <p:stCondLst>
                                    <p:cond delay="0"/>
                                  </p:stCondLst>
                                  <p:childTnLst>
                                    <p:set>
                                      <p:cBhvr>
                                        <p:cTn id="188" dur="1" fill="hold">
                                          <p:stCondLst>
                                            <p:cond delay="0"/>
                                          </p:stCondLst>
                                        </p:cTn>
                                        <p:tgtEl>
                                          <p:spTgt spid="56"/>
                                        </p:tgtEl>
                                        <p:attrNameLst>
                                          <p:attrName>style.visibility</p:attrName>
                                        </p:attrNameLst>
                                      </p:cBhvr>
                                      <p:to>
                                        <p:strVal val="visible"/>
                                      </p:to>
                                    </p:set>
                                    <p:anim calcmode="lin" valueType="num">
                                      <p:cBhvr>
                                        <p:cTn id="189" dur="500" fill="hold"/>
                                        <p:tgtEl>
                                          <p:spTgt spid="56"/>
                                        </p:tgtEl>
                                        <p:attrNameLst>
                                          <p:attrName>ppt_w</p:attrName>
                                        </p:attrNameLst>
                                      </p:cBhvr>
                                      <p:tavLst>
                                        <p:tav tm="0">
                                          <p:val>
                                            <p:fltVal val="0"/>
                                          </p:val>
                                        </p:tav>
                                        <p:tav tm="100000">
                                          <p:val>
                                            <p:strVal val="#ppt_w"/>
                                          </p:val>
                                        </p:tav>
                                      </p:tavLst>
                                    </p:anim>
                                    <p:anim calcmode="lin" valueType="num">
                                      <p:cBhvr>
                                        <p:cTn id="190" dur="500" fill="hold"/>
                                        <p:tgtEl>
                                          <p:spTgt spid="56"/>
                                        </p:tgtEl>
                                        <p:attrNameLst>
                                          <p:attrName>ppt_h</p:attrName>
                                        </p:attrNameLst>
                                      </p:cBhvr>
                                      <p:tavLst>
                                        <p:tav tm="0">
                                          <p:val>
                                            <p:fltVal val="0"/>
                                          </p:val>
                                        </p:tav>
                                        <p:tav tm="100000">
                                          <p:val>
                                            <p:strVal val="#ppt_h"/>
                                          </p:val>
                                        </p:tav>
                                      </p:tavLst>
                                    </p:anim>
                                    <p:animEffect transition="in" filter="fade">
                                      <p:cBhvr>
                                        <p:cTn id="191"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26" grpId="0" build="p"/>
      <p:bldP spid="26" grpId="1" build="allAtOnce"/>
      <p:bldP spid="27" grpId="0" build="p"/>
      <p:bldP spid="27" grpId="1" build="allAtOnce"/>
      <p:bldP spid="27" grpId="2" build="allAtOnce"/>
      <p:bldP spid="28" grpId="0" build="p"/>
      <p:bldP spid="28" grpId="1" build="allAtOnce"/>
      <p:bldP spid="29" grpId="0" build="p"/>
      <p:bldP spid="29" grpId="1" build="allAtOnce"/>
      <p:bldP spid="30" grpId="0" build="p"/>
      <p:bldP spid="30" grpId="1" build="allAtOnce"/>
      <p:bldP spid="31" grpId="0" build="p"/>
      <p:bldP spid="31" grpId="1" build="allAtOnce"/>
      <p:bldP spid="32" grpId="0" build="p"/>
      <p:bldP spid="32" grpId="1" build="allAtOnce"/>
      <p:bldP spid="33" grpId="0"/>
      <p:bldP spid="33" grpId="1"/>
      <p:bldP spid="34" grpId="0" animBg="1"/>
      <p:bldP spid="34" grpId="1" animBg="1"/>
      <p:bldP spid="35" grpId="0" build="allAtOnce"/>
      <p:bldP spid="36" grpId="0" animBg="1"/>
      <p:bldP spid="36" grpId="1" animBg="1"/>
      <p:bldP spid="36" grpId="2" animBg="1"/>
      <p:bldP spid="36" grpId="3" animBg="1"/>
      <p:bldP spid="55" grpId="0" animBg="1"/>
      <p:bldP spid="5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2"/>
          </a:solidFill>
          <a:ln>
            <a:noFill/>
          </a:ln>
          <a:effectLst/>
        </p:spPr>
      </p:sp>
      <p:sp>
        <p:nvSpPr>
          <p:cNvPr id="37" name="Freeform 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useBgFill="1">
        <p:nvSpPr>
          <p:cNvPr id="39" name="Rectangle 38">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Shape 40">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7093" y="643467"/>
            <a:ext cx="10917814" cy="5571066"/>
          </a:xfrm>
          <a:custGeom>
            <a:avLst/>
            <a:gdLst>
              <a:gd name="connsiteX0" fmla="*/ 195712 w 10917814"/>
              <a:gd name="connsiteY0" fmla="*/ 0 h 5571066"/>
              <a:gd name="connsiteX1" fmla="*/ 5062165 w 10917814"/>
              <a:gd name="connsiteY1" fmla="*/ 0 h 5571066"/>
              <a:gd name="connsiteX2" fmla="*/ 5419638 w 10917814"/>
              <a:gd name="connsiteY2" fmla="*/ 268105 h 5571066"/>
              <a:gd name="connsiteX3" fmla="*/ 5428105 w 10917814"/>
              <a:gd name="connsiteY3" fmla="*/ 271280 h 5571066"/>
              <a:gd name="connsiteX4" fmla="*/ 5440804 w 10917814"/>
              <a:gd name="connsiteY4" fmla="*/ 276043 h 5571066"/>
              <a:gd name="connsiteX5" fmla="*/ 5453505 w 10917814"/>
              <a:gd name="connsiteY5" fmla="*/ 280805 h 5571066"/>
              <a:gd name="connsiteX6" fmla="*/ 5464088 w 10917814"/>
              <a:gd name="connsiteY6" fmla="*/ 280805 h 5571066"/>
              <a:gd name="connsiteX7" fmla="*/ 5476788 w 10917814"/>
              <a:gd name="connsiteY7" fmla="*/ 280805 h 5571066"/>
              <a:gd name="connsiteX8" fmla="*/ 5487371 w 10917814"/>
              <a:gd name="connsiteY8" fmla="*/ 276043 h 5571066"/>
              <a:gd name="connsiteX9" fmla="*/ 5500071 w 10917814"/>
              <a:gd name="connsiteY9" fmla="*/ 271280 h 5571066"/>
              <a:gd name="connsiteX10" fmla="*/ 5508538 w 10917814"/>
              <a:gd name="connsiteY10" fmla="*/ 268105 h 5571066"/>
              <a:gd name="connsiteX11" fmla="*/ 5866011 w 10917814"/>
              <a:gd name="connsiteY11" fmla="*/ 0 h 5571066"/>
              <a:gd name="connsiteX12" fmla="*/ 10722102 w 10917814"/>
              <a:gd name="connsiteY12" fmla="*/ 0 h 5571066"/>
              <a:gd name="connsiteX13" fmla="*/ 10917814 w 10917814"/>
              <a:gd name="connsiteY13" fmla="*/ 195712 h 5571066"/>
              <a:gd name="connsiteX14" fmla="*/ 10917814 w 10917814"/>
              <a:gd name="connsiteY14" fmla="*/ 5375354 h 5571066"/>
              <a:gd name="connsiteX15" fmla="*/ 10722102 w 10917814"/>
              <a:gd name="connsiteY15" fmla="*/ 5571066 h 5571066"/>
              <a:gd name="connsiteX16" fmla="*/ 195712 w 10917814"/>
              <a:gd name="connsiteY16" fmla="*/ 5571066 h 5571066"/>
              <a:gd name="connsiteX17" fmla="*/ 0 w 10917814"/>
              <a:gd name="connsiteY17" fmla="*/ 5375354 h 5571066"/>
              <a:gd name="connsiteX18" fmla="*/ 0 w 10917814"/>
              <a:gd name="connsiteY18" fmla="*/ 195712 h 5571066"/>
              <a:gd name="connsiteX19" fmla="*/ 195712 w 10917814"/>
              <a:gd name="connsiteY19" fmla="*/ 0 h 5571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917814" h="5571066">
                <a:moveTo>
                  <a:pt x="195712" y="0"/>
                </a:moveTo>
                <a:lnTo>
                  <a:pt x="5062165" y="0"/>
                </a:lnTo>
                <a:lnTo>
                  <a:pt x="5419638" y="268105"/>
                </a:lnTo>
                <a:lnTo>
                  <a:pt x="5428105" y="271280"/>
                </a:lnTo>
                <a:lnTo>
                  <a:pt x="5440804" y="276043"/>
                </a:lnTo>
                <a:lnTo>
                  <a:pt x="5453505" y="280805"/>
                </a:lnTo>
                <a:lnTo>
                  <a:pt x="5464088" y="280805"/>
                </a:lnTo>
                <a:lnTo>
                  <a:pt x="5476788" y="280805"/>
                </a:lnTo>
                <a:lnTo>
                  <a:pt x="5487371" y="276043"/>
                </a:lnTo>
                <a:lnTo>
                  <a:pt x="5500071" y="271280"/>
                </a:lnTo>
                <a:lnTo>
                  <a:pt x="5508538" y="268105"/>
                </a:lnTo>
                <a:lnTo>
                  <a:pt x="5866011" y="0"/>
                </a:lnTo>
                <a:lnTo>
                  <a:pt x="10722102" y="0"/>
                </a:lnTo>
                <a:cubicBezTo>
                  <a:pt x="10830191" y="0"/>
                  <a:pt x="10917814" y="87623"/>
                  <a:pt x="10917814" y="195712"/>
                </a:cubicBezTo>
                <a:lnTo>
                  <a:pt x="10917814" y="5375354"/>
                </a:lnTo>
                <a:cubicBezTo>
                  <a:pt x="10917814" y="5483443"/>
                  <a:pt x="10830191" y="5571066"/>
                  <a:pt x="10722102" y="5571066"/>
                </a:cubicBezTo>
                <a:lnTo>
                  <a:pt x="195712" y="5571066"/>
                </a:lnTo>
                <a:cubicBezTo>
                  <a:pt x="87623" y="5571066"/>
                  <a:pt x="0" y="5483443"/>
                  <a:pt x="0" y="5375354"/>
                </a:cubicBezTo>
                <a:lnTo>
                  <a:pt x="0" y="195712"/>
                </a:lnTo>
                <a:cubicBezTo>
                  <a:pt x="0" y="87623"/>
                  <a:pt x="87623" y="0"/>
                  <a:pt x="195712" y="0"/>
                </a:cubicBezTo>
                <a:close/>
              </a:path>
            </a:pathLst>
          </a:cu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6" name="Ondertitel 1"/>
          <p:cNvSpPr>
            <a:spLocks noGrp="1"/>
          </p:cNvSpPr>
          <p:nvPr>
            <p:ph type="subTitle" idx="1"/>
          </p:nvPr>
        </p:nvSpPr>
        <p:spPr>
          <a:xfrm>
            <a:off x="1280559" y="4116179"/>
            <a:ext cx="6206933" cy="1599642"/>
          </a:xfrm>
          <a:effectLst/>
        </p:spPr>
        <p:txBody>
          <a:bodyPr vert="horz" lIns="91440" tIns="45720" rIns="91440" bIns="45720" rtlCol="0" anchor="t">
            <a:normAutofit lnSpcReduction="10000"/>
          </a:bodyPr>
          <a:lstStyle/>
          <a:p>
            <a:pPr algn="ctr"/>
            <a:r>
              <a:rPr lang="nl-NL" dirty="0"/>
              <a:t> Hier is ruimte voor tekst, veel tekst Hier is ruimte voor tekst, veel tekst Hier is ruimte voor tekst, veel tekst Hier is ruimte voor tekst, veel tekst Hier is ruimte voor tekst, veel tekst Hier is ruimte voor tekst, veel tekst Hier is ruimte voor tekst, veel tekst Hier is ruimte voor tekst, veel tekst</a:t>
            </a:r>
          </a:p>
        </p:txBody>
      </p:sp>
      <p:sp>
        <p:nvSpPr>
          <p:cNvPr id="38" name="Titel 2"/>
          <p:cNvSpPr>
            <a:spLocks noGrp="1"/>
          </p:cNvSpPr>
          <p:nvPr>
            <p:ph type="title"/>
          </p:nvPr>
        </p:nvSpPr>
        <p:spPr>
          <a:xfrm>
            <a:off x="1280559" y="1286935"/>
            <a:ext cx="6206933" cy="2668377"/>
          </a:xfrm>
          <a:effectLst/>
        </p:spPr>
        <p:txBody>
          <a:bodyPr vert="horz" lIns="91440" tIns="45720" rIns="91440" bIns="45720" rtlCol="0" anchor="b">
            <a:normAutofit/>
          </a:bodyPr>
          <a:lstStyle/>
          <a:p>
            <a:pPr algn="ctr"/>
            <a:r>
              <a:rPr lang="en-US" sz="5400" dirty="0">
                <a:solidFill>
                  <a:schemeClr val="tx1"/>
                </a:solidFill>
              </a:rPr>
              <a:t>The designs</a:t>
            </a:r>
          </a:p>
        </p:txBody>
      </p:sp>
      <p:grpSp>
        <p:nvGrpSpPr>
          <p:cNvPr id="40" name="Groep 39"/>
          <p:cNvGrpSpPr/>
          <p:nvPr/>
        </p:nvGrpSpPr>
        <p:grpSpPr>
          <a:xfrm rot="2420803">
            <a:off x="6600191" y="-130501"/>
            <a:ext cx="6251701" cy="4968000"/>
            <a:chOff x="2838868" y="1620898"/>
            <a:chExt cx="6251701" cy="4968000"/>
          </a:xfrm>
          <a:blipFill dpi="0" rotWithShape="1">
            <a:blip r:embed="rId2">
              <a:extLst>
                <a:ext uri="{28A0092B-C50C-407E-A947-70E740481C1C}">
                  <a14:useLocalDpi xmlns:a14="http://schemas.microsoft.com/office/drawing/2010/main" val="0"/>
                </a:ext>
              </a:extLst>
            </a:blip>
            <a:srcRect/>
            <a:stretch>
              <a:fillRect/>
            </a:stretch>
          </a:blipFill>
        </p:grpSpPr>
        <p:sp>
          <p:nvSpPr>
            <p:cNvPr id="42" name="Rechthoek: afgeronde hoeken 41"/>
            <p:cNvSpPr/>
            <p:nvPr/>
          </p:nvSpPr>
          <p:spPr>
            <a:xfrm rot="337">
              <a:off x="5732559" y="1653025"/>
              <a:ext cx="456532" cy="4527418"/>
            </a:xfrm>
            <a:prstGeom prst="roundRect">
              <a:avLst>
                <a:gd name="adj" fmla="val 50000"/>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nl-NL" dirty="0"/>
            </a:p>
          </p:txBody>
        </p:sp>
        <p:sp>
          <p:nvSpPr>
            <p:cNvPr id="43" name="Rechthoek: afgeronde hoeken 42"/>
            <p:cNvSpPr/>
            <p:nvPr/>
          </p:nvSpPr>
          <p:spPr>
            <a:xfrm rot="337">
              <a:off x="5155034" y="2171995"/>
              <a:ext cx="456532" cy="3621222"/>
            </a:xfrm>
            <a:prstGeom prst="roundRect">
              <a:avLst>
                <a:gd name="adj" fmla="val 50000"/>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nl-NL" dirty="0"/>
            </a:p>
          </p:txBody>
        </p:sp>
        <p:sp>
          <p:nvSpPr>
            <p:cNvPr id="44" name="Rechthoek: afgeronde hoeken 43"/>
            <p:cNvSpPr/>
            <p:nvPr/>
          </p:nvSpPr>
          <p:spPr>
            <a:xfrm rot="337">
              <a:off x="6318095" y="1620898"/>
              <a:ext cx="456532" cy="4968000"/>
            </a:xfrm>
            <a:prstGeom prst="roundRect">
              <a:avLst>
                <a:gd name="adj" fmla="val 50000"/>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nl-NL" dirty="0"/>
            </a:p>
          </p:txBody>
        </p:sp>
        <p:sp>
          <p:nvSpPr>
            <p:cNvPr id="45" name="Rechthoek: afgeronde hoeken 44"/>
            <p:cNvSpPr/>
            <p:nvPr/>
          </p:nvSpPr>
          <p:spPr>
            <a:xfrm rot="337">
              <a:off x="4573727" y="2684901"/>
              <a:ext cx="456532" cy="2716653"/>
            </a:xfrm>
            <a:prstGeom prst="roundRect">
              <a:avLst>
                <a:gd name="adj" fmla="val 50000"/>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nl-NL" dirty="0"/>
            </a:p>
          </p:txBody>
        </p:sp>
        <p:sp>
          <p:nvSpPr>
            <p:cNvPr id="46" name="Rechthoek: afgeronde hoeken 45"/>
            <p:cNvSpPr/>
            <p:nvPr/>
          </p:nvSpPr>
          <p:spPr>
            <a:xfrm rot="337">
              <a:off x="6897290" y="2268763"/>
              <a:ext cx="456532" cy="3911545"/>
            </a:xfrm>
            <a:prstGeom prst="roundRect">
              <a:avLst>
                <a:gd name="adj" fmla="val 50000"/>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nl-NL" dirty="0"/>
            </a:p>
          </p:txBody>
        </p:sp>
        <p:sp>
          <p:nvSpPr>
            <p:cNvPr id="47" name="Rechthoek: afgeronde hoeken 46"/>
            <p:cNvSpPr/>
            <p:nvPr/>
          </p:nvSpPr>
          <p:spPr>
            <a:xfrm rot="337">
              <a:off x="8049956" y="3292298"/>
              <a:ext cx="456532" cy="2120200"/>
            </a:xfrm>
            <a:prstGeom prst="roundRect">
              <a:avLst>
                <a:gd name="adj" fmla="val 50000"/>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nl-NL" dirty="0"/>
            </a:p>
          </p:txBody>
        </p:sp>
        <p:sp>
          <p:nvSpPr>
            <p:cNvPr id="48" name="Rechthoek: afgeronde hoeken 47"/>
            <p:cNvSpPr/>
            <p:nvPr/>
          </p:nvSpPr>
          <p:spPr>
            <a:xfrm rot="337">
              <a:off x="7474802" y="2655612"/>
              <a:ext cx="456532" cy="3137845"/>
            </a:xfrm>
            <a:prstGeom prst="roundRect">
              <a:avLst>
                <a:gd name="adj" fmla="val 50000"/>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nl-NL" dirty="0"/>
            </a:p>
          </p:txBody>
        </p:sp>
        <p:sp>
          <p:nvSpPr>
            <p:cNvPr id="49" name="Rechthoek: afgeronde hoeken 48"/>
            <p:cNvSpPr/>
            <p:nvPr/>
          </p:nvSpPr>
          <p:spPr>
            <a:xfrm rot="337">
              <a:off x="2838868" y="3880254"/>
              <a:ext cx="456532" cy="587487"/>
            </a:xfrm>
            <a:prstGeom prst="roundRect">
              <a:avLst>
                <a:gd name="adj" fmla="val 50000"/>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nl-NL" dirty="0"/>
            </a:p>
          </p:txBody>
        </p:sp>
        <p:sp>
          <p:nvSpPr>
            <p:cNvPr id="50" name="Rechthoek: afgeronde hoeken 49"/>
            <p:cNvSpPr/>
            <p:nvPr/>
          </p:nvSpPr>
          <p:spPr>
            <a:xfrm rot="337">
              <a:off x="3410699" y="3514240"/>
              <a:ext cx="456532" cy="1113632"/>
            </a:xfrm>
            <a:prstGeom prst="roundRect">
              <a:avLst>
                <a:gd name="adj" fmla="val 50000"/>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nl-NL" dirty="0"/>
            </a:p>
          </p:txBody>
        </p:sp>
        <p:sp>
          <p:nvSpPr>
            <p:cNvPr id="51" name="Rechthoek: afgeronde hoeken 50"/>
            <p:cNvSpPr/>
            <p:nvPr/>
          </p:nvSpPr>
          <p:spPr>
            <a:xfrm rot="337">
              <a:off x="3992504" y="3090587"/>
              <a:ext cx="456532" cy="1919305"/>
            </a:xfrm>
            <a:prstGeom prst="roundRect">
              <a:avLst>
                <a:gd name="adj" fmla="val 50000"/>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nl-NL" dirty="0"/>
            </a:p>
          </p:txBody>
        </p:sp>
        <p:sp>
          <p:nvSpPr>
            <p:cNvPr id="52" name="Rechthoek: afgeronde hoeken 51"/>
            <p:cNvSpPr/>
            <p:nvPr/>
          </p:nvSpPr>
          <p:spPr>
            <a:xfrm rot="337">
              <a:off x="8634037" y="4108982"/>
              <a:ext cx="456532" cy="900771"/>
            </a:xfrm>
            <a:prstGeom prst="roundRect">
              <a:avLst>
                <a:gd name="adj" fmla="val 50000"/>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nl-NL" dirty="0"/>
            </a:p>
          </p:txBody>
        </p:sp>
      </p:grpSp>
      <p:sp>
        <p:nvSpPr>
          <p:cNvPr id="53" name="Rechthoek 52"/>
          <p:cNvSpPr/>
          <p:nvPr/>
        </p:nvSpPr>
        <p:spPr>
          <a:xfrm>
            <a:off x="6714309" y="204194"/>
            <a:ext cx="4711337" cy="421855"/>
          </a:xfrm>
          <a:prstGeom prst="rect">
            <a:avLst/>
          </a:prstGeom>
          <a:solidFill>
            <a:srgbClr val="212121"/>
          </a:solidFill>
          <a:ln>
            <a:solidFill>
              <a:srgbClr val="2121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cxnSp>
        <p:nvCxnSpPr>
          <p:cNvPr id="54" name="Rechte verbindingslijn 53"/>
          <p:cNvCxnSpPr>
            <a:cxnSpLocks/>
          </p:cNvCxnSpPr>
          <p:nvPr/>
        </p:nvCxnSpPr>
        <p:spPr>
          <a:xfrm>
            <a:off x="6662072" y="643467"/>
            <a:ext cx="4716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5" name="Rechthoek 54"/>
          <p:cNvSpPr/>
          <p:nvPr/>
        </p:nvSpPr>
        <p:spPr>
          <a:xfrm rot="5400000">
            <a:off x="9497029" y="2714696"/>
            <a:ext cx="4711337" cy="568880"/>
          </a:xfrm>
          <a:prstGeom prst="rect">
            <a:avLst/>
          </a:prstGeom>
          <a:solidFill>
            <a:srgbClr val="212121"/>
          </a:solidFill>
          <a:ln>
            <a:solidFill>
              <a:srgbClr val="2121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cxnSp>
        <p:nvCxnSpPr>
          <p:cNvPr id="56" name="Rechte verbindingslijn 55"/>
          <p:cNvCxnSpPr>
            <a:cxnSpLocks/>
          </p:cNvCxnSpPr>
          <p:nvPr/>
        </p:nvCxnSpPr>
        <p:spPr>
          <a:xfrm rot="16200000">
            <a:off x="9200618" y="3162618"/>
            <a:ext cx="4716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7" name="Date Placeholder 3"/>
          <p:cNvSpPr txBox="1">
            <a:spLocks/>
          </p:cNvSpPr>
          <p:nvPr/>
        </p:nvSpPr>
        <p:spPr>
          <a:xfrm>
            <a:off x="10710145" y="6406487"/>
            <a:ext cx="1343706" cy="365125"/>
          </a:xfrm>
          <a:prstGeom prst="rect">
            <a:avLst/>
          </a:prstGeom>
        </p:spPr>
        <p:txBody>
          <a:bodyPr vert="horz" lIns="91440" tIns="45720" rIns="91440" bIns="45720" rtlCol="0" anchor="b"/>
          <a:lstStyle>
            <a:defPPr>
              <a:defRPr lang="en-US"/>
            </a:defPPr>
            <a:lvl1pPr marL="0" algn="r" defTabSz="457200" rtl="0" eaLnBrk="1" latinLnBrk="0" hangingPunct="1">
              <a:defRPr sz="1000" b="0" kern="1200">
                <a:solidFill>
                  <a:srgbClr val="24CAB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nl-NL" dirty="0"/>
              <a:t>sport-pad.nl</a:t>
            </a:r>
          </a:p>
        </p:txBody>
      </p:sp>
      <p:pic>
        <p:nvPicPr>
          <p:cNvPr id="58" name="Afbeelding 57" descr="Afbeelding met object, ding&#10;&#10;Beschrijving is gegenereerd met hoge betrouwbaarheid"/>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122598"/>
            <a:ext cx="735402" cy="735402"/>
          </a:xfrm>
          <a:prstGeom prst="rect">
            <a:avLst/>
          </a:prstGeom>
        </p:spPr>
      </p:pic>
      <p:pic>
        <p:nvPicPr>
          <p:cNvPr id="93" name="Afbeelding 92" descr="Afbeelding met schermafbeelding&#10;&#10;Beschrijving is gegenereerd met zeer hoge betrouwbaarheid"/>
          <p:cNvPicPr>
            <a:picLocks noChangeAspect="1"/>
          </p:cNvPicPr>
          <p:nvPr/>
        </p:nvPicPr>
        <p:blipFill rotWithShape="1">
          <a:blip r:embed="rId4">
            <a:extLst>
              <a:ext uri="{28A0092B-C50C-407E-A947-70E740481C1C}">
                <a14:useLocalDpi xmlns:a14="http://schemas.microsoft.com/office/drawing/2010/main" val="0"/>
              </a:ext>
            </a:extLst>
          </a:blip>
          <a:srcRect t="10387" b="3671"/>
          <a:stretch/>
        </p:blipFill>
        <p:spPr>
          <a:xfrm>
            <a:off x="506830" y="683582"/>
            <a:ext cx="11345867" cy="5484908"/>
          </a:xfrm>
          <a:prstGeom prst="rect">
            <a:avLst/>
          </a:prstGeom>
        </p:spPr>
      </p:pic>
    </p:spTree>
    <p:extLst>
      <p:ext uri="{BB962C8B-B14F-4D97-AF65-F5344CB8AC3E}">
        <p14:creationId xmlns:p14="http://schemas.microsoft.com/office/powerpoint/2010/main" val="2334282920"/>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93"/>
                                        </p:tgtEl>
                                        <p:attrNameLst>
                                          <p:attrName>style.visibility</p:attrName>
                                        </p:attrNameLst>
                                      </p:cBhvr>
                                      <p:to>
                                        <p:strVal val="visible"/>
                                      </p:to>
                                    </p:set>
                                    <p:anim calcmode="lin" valueType="num">
                                      <p:cBhvr>
                                        <p:cTn id="7" dur="500" fill="hold"/>
                                        <p:tgtEl>
                                          <p:spTgt spid="93"/>
                                        </p:tgtEl>
                                        <p:attrNameLst>
                                          <p:attrName>ppt_w</p:attrName>
                                        </p:attrNameLst>
                                      </p:cBhvr>
                                      <p:tavLst>
                                        <p:tav tm="0">
                                          <p:val>
                                            <p:fltVal val="0"/>
                                          </p:val>
                                        </p:tav>
                                        <p:tav tm="100000">
                                          <p:val>
                                            <p:strVal val="#ppt_w"/>
                                          </p:val>
                                        </p:tav>
                                      </p:tavLst>
                                    </p:anim>
                                    <p:anim calcmode="lin" valueType="num">
                                      <p:cBhvr>
                                        <p:cTn id="8" dur="500" fill="hold"/>
                                        <p:tgtEl>
                                          <p:spTgt spid="93"/>
                                        </p:tgtEl>
                                        <p:attrNameLst>
                                          <p:attrName>ppt_h</p:attrName>
                                        </p:attrNameLst>
                                      </p:cBhvr>
                                      <p:tavLst>
                                        <p:tav tm="0">
                                          <p:val>
                                            <p:fltVal val="0"/>
                                          </p:val>
                                        </p:tav>
                                        <p:tav tm="100000">
                                          <p:val>
                                            <p:strVal val="#ppt_h"/>
                                          </p:val>
                                        </p:tav>
                                      </p:tavLst>
                                    </p:anim>
                                    <p:animEffect transition="in" filter="fade">
                                      <p:cBhvr>
                                        <p:cTn id="9" dur="500"/>
                                        <p:tgtEl>
                                          <p:spTgt spid="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5" name="Rectangle 3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2"/>
          </a:solidFill>
          <a:ln>
            <a:noFill/>
          </a:ln>
          <a:effectLst/>
        </p:spPr>
      </p:sp>
      <p:sp>
        <p:nvSpPr>
          <p:cNvPr id="37" name="Freeform 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useBgFill="1">
        <p:nvSpPr>
          <p:cNvPr id="39" name="Rectangle 38">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Shape 40">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7093" y="643467"/>
            <a:ext cx="10917814" cy="5571066"/>
          </a:xfrm>
          <a:custGeom>
            <a:avLst/>
            <a:gdLst>
              <a:gd name="connsiteX0" fmla="*/ 195712 w 10917814"/>
              <a:gd name="connsiteY0" fmla="*/ 0 h 5571066"/>
              <a:gd name="connsiteX1" fmla="*/ 5062165 w 10917814"/>
              <a:gd name="connsiteY1" fmla="*/ 0 h 5571066"/>
              <a:gd name="connsiteX2" fmla="*/ 5419638 w 10917814"/>
              <a:gd name="connsiteY2" fmla="*/ 268105 h 5571066"/>
              <a:gd name="connsiteX3" fmla="*/ 5428105 w 10917814"/>
              <a:gd name="connsiteY3" fmla="*/ 271280 h 5571066"/>
              <a:gd name="connsiteX4" fmla="*/ 5440804 w 10917814"/>
              <a:gd name="connsiteY4" fmla="*/ 276043 h 5571066"/>
              <a:gd name="connsiteX5" fmla="*/ 5453505 w 10917814"/>
              <a:gd name="connsiteY5" fmla="*/ 280805 h 5571066"/>
              <a:gd name="connsiteX6" fmla="*/ 5464088 w 10917814"/>
              <a:gd name="connsiteY6" fmla="*/ 280805 h 5571066"/>
              <a:gd name="connsiteX7" fmla="*/ 5476788 w 10917814"/>
              <a:gd name="connsiteY7" fmla="*/ 280805 h 5571066"/>
              <a:gd name="connsiteX8" fmla="*/ 5487371 w 10917814"/>
              <a:gd name="connsiteY8" fmla="*/ 276043 h 5571066"/>
              <a:gd name="connsiteX9" fmla="*/ 5500071 w 10917814"/>
              <a:gd name="connsiteY9" fmla="*/ 271280 h 5571066"/>
              <a:gd name="connsiteX10" fmla="*/ 5508538 w 10917814"/>
              <a:gd name="connsiteY10" fmla="*/ 268105 h 5571066"/>
              <a:gd name="connsiteX11" fmla="*/ 5866011 w 10917814"/>
              <a:gd name="connsiteY11" fmla="*/ 0 h 5571066"/>
              <a:gd name="connsiteX12" fmla="*/ 10722102 w 10917814"/>
              <a:gd name="connsiteY12" fmla="*/ 0 h 5571066"/>
              <a:gd name="connsiteX13" fmla="*/ 10917814 w 10917814"/>
              <a:gd name="connsiteY13" fmla="*/ 195712 h 5571066"/>
              <a:gd name="connsiteX14" fmla="*/ 10917814 w 10917814"/>
              <a:gd name="connsiteY14" fmla="*/ 5375354 h 5571066"/>
              <a:gd name="connsiteX15" fmla="*/ 10722102 w 10917814"/>
              <a:gd name="connsiteY15" fmla="*/ 5571066 h 5571066"/>
              <a:gd name="connsiteX16" fmla="*/ 195712 w 10917814"/>
              <a:gd name="connsiteY16" fmla="*/ 5571066 h 5571066"/>
              <a:gd name="connsiteX17" fmla="*/ 0 w 10917814"/>
              <a:gd name="connsiteY17" fmla="*/ 5375354 h 5571066"/>
              <a:gd name="connsiteX18" fmla="*/ 0 w 10917814"/>
              <a:gd name="connsiteY18" fmla="*/ 195712 h 5571066"/>
              <a:gd name="connsiteX19" fmla="*/ 195712 w 10917814"/>
              <a:gd name="connsiteY19" fmla="*/ 0 h 5571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917814" h="5571066">
                <a:moveTo>
                  <a:pt x="195712" y="0"/>
                </a:moveTo>
                <a:lnTo>
                  <a:pt x="5062165" y="0"/>
                </a:lnTo>
                <a:lnTo>
                  <a:pt x="5419638" y="268105"/>
                </a:lnTo>
                <a:lnTo>
                  <a:pt x="5428105" y="271280"/>
                </a:lnTo>
                <a:lnTo>
                  <a:pt x="5440804" y="276043"/>
                </a:lnTo>
                <a:lnTo>
                  <a:pt x="5453505" y="280805"/>
                </a:lnTo>
                <a:lnTo>
                  <a:pt x="5464088" y="280805"/>
                </a:lnTo>
                <a:lnTo>
                  <a:pt x="5476788" y="280805"/>
                </a:lnTo>
                <a:lnTo>
                  <a:pt x="5487371" y="276043"/>
                </a:lnTo>
                <a:lnTo>
                  <a:pt x="5500071" y="271280"/>
                </a:lnTo>
                <a:lnTo>
                  <a:pt x="5508538" y="268105"/>
                </a:lnTo>
                <a:lnTo>
                  <a:pt x="5866011" y="0"/>
                </a:lnTo>
                <a:lnTo>
                  <a:pt x="10722102" y="0"/>
                </a:lnTo>
                <a:cubicBezTo>
                  <a:pt x="10830191" y="0"/>
                  <a:pt x="10917814" y="87623"/>
                  <a:pt x="10917814" y="195712"/>
                </a:cubicBezTo>
                <a:lnTo>
                  <a:pt x="10917814" y="5375354"/>
                </a:lnTo>
                <a:cubicBezTo>
                  <a:pt x="10917814" y="5483443"/>
                  <a:pt x="10830191" y="5571066"/>
                  <a:pt x="10722102" y="5571066"/>
                </a:cubicBezTo>
                <a:lnTo>
                  <a:pt x="195712" y="5571066"/>
                </a:lnTo>
                <a:cubicBezTo>
                  <a:pt x="87623" y="5571066"/>
                  <a:pt x="0" y="5483443"/>
                  <a:pt x="0" y="5375354"/>
                </a:cubicBezTo>
                <a:lnTo>
                  <a:pt x="0" y="195712"/>
                </a:lnTo>
                <a:cubicBezTo>
                  <a:pt x="0" y="87623"/>
                  <a:pt x="87623" y="0"/>
                  <a:pt x="195712" y="0"/>
                </a:cubicBezTo>
                <a:close/>
              </a:path>
            </a:pathLst>
          </a:cu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8" name="Titel 2"/>
          <p:cNvSpPr>
            <a:spLocks noGrp="1"/>
          </p:cNvSpPr>
          <p:nvPr>
            <p:ph type="title"/>
          </p:nvPr>
        </p:nvSpPr>
        <p:spPr>
          <a:xfrm>
            <a:off x="1280559" y="1286935"/>
            <a:ext cx="6206933" cy="2668377"/>
          </a:xfrm>
          <a:effectLst/>
        </p:spPr>
        <p:txBody>
          <a:bodyPr vert="horz" lIns="91440" tIns="45720" rIns="91440" bIns="45720" rtlCol="0" anchor="b">
            <a:normAutofit/>
          </a:bodyPr>
          <a:lstStyle/>
          <a:p>
            <a:pPr algn="ctr"/>
            <a:r>
              <a:rPr lang="en-US" sz="5400" dirty="0">
                <a:solidFill>
                  <a:schemeClr val="tx1"/>
                </a:solidFill>
              </a:rPr>
              <a:t>The designs</a:t>
            </a:r>
          </a:p>
        </p:txBody>
      </p:sp>
      <p:grpSp>
        <p:nvGrpSpPr>
          <p:cNvPr id="40" name="Groep 39"/>
          <p:cNvGrpSpPr/>
          <p:nvPr/>
        </p:nvGrpSpPr>
        <p:grpSpPr>
          <a:xfrm rot="2420803">
            <a:off x="6600191" y="-130501"/>
            <a:ext cx="6251701" cy="4968000"/>
            <a:chOff x="2838868" y="1620898"/>
            <a:chExt cx="6251701" cy="4968000"/>
          </a:xfrm>
          <a:blipFill dpi="0" rotWithShape="1">
            <a:blip r:embed="rId2">
              <a:extLst>
                <a:ext uri="{28A0092B-C50C-407E-A947-70E740481C1C}">
                  <a14:useLocalDpi xmlns:a14="http://schemas.microsoft.com/office/drawing/2010/main" val="0"/>
                </a:ext>
              </a:extLst>
            </a:blip>
            <a:srcRect/>
            <a:stretch>
              <a:fillRect/>
            </a:stretch>
          </a:blipFill>
        </p:grpSpPr>
        <p:sp>
          <p:nvSpPr>
            <p:cNvPr id="42" name="Rechthoek: afgeronde hoeken 41"/>
            <p:cNvSpPr/>
            <p:nvPr/>
          </p:nvSpPr>
          <p:spPr>
            <a:xfrm rot="337">
              <a:off x="5732559" y="1653025"/>
              <a:ext cx="456532" cy="4527418"/>
            </a:xfrm>
            <a:prstGeom prst="roundRect">
              <a:avLst>
                <a:gd name="adj" fmla="val 50000"/>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nl-NL" dirty="0"/>
            </a:p>
          </p:txBody>
        </p:sp>
        <p:sp>
          <p:nvSpPr>
            <p:cNvPr id="43" name="Rechthoek: afgeronde hoeken 42"/>
            <p:cNvSpPr/>
            <p:nvPr/>
          </p:nvSpPr>
          <p:spPr>
            <a:xfrm rot="337">
              <a:off x="5155034" y="2171995"/>
              <a:ext cx="456532" cy="3621222"/>
            </a:xfrm>
            <a:prstGeom prst="roundRect">
              <a:avLst>
                <a:gd name="adj" fmla="val 50000"/>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nl-NL" dirty="0"/>
            </a:p>
          </p:txBody>
        </p:sp>
        <p:sp>
          <p:nvSpPr>
            <p:cNvPr id="44" name="Rechthoek: afgeronde hoeken 43"/>
            <p:cNvSpPr/>
            <p:nvPr/>
          </p:nvSpPr>
          <p:spPr>
            <a:xfrm rot="337">
              <a:off x="6318095" y="1620898"/>
              <a:ext cx="456532" cy="4968000"/>
            </a:xfrm>
            <a:prstGeom prst="roundRect">
              <a:avLst>
                <a:gd name="adj" fmla="val 50000"/>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nl-NL" dirty="0"/>
            </a:p>
          </p:txBody>
        </p:sp>
        <p:sp>
          <p:nvSpPr>
            <p:cNvPr id="45" name="Rechthoek: afgeronde hoeken 44"/>
            <p:cNvSpPr/>
            <p:nvPr/>
          </p:nvSpPr>
          <p:spPr>
            <a:xfrm rot="337">
              <a:off x="4573727" y="2684901"/>
              <a:ext cx="456532" cy="2716653"/>
            </a:xfrm>
            <a:prstGeom prst="roundRect">
              <a:avLst>
                <a:gd name="adj" fmla="val 50000"/>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nl-NL" dirty="0"/>
            </a:p>
          </p:txBody>
        </p:sp>
        <p:sp>
          <p:nvSpPr>
            <p:cNvPr id="46" name="Rechthoek: afgeronde hoeken 45"/>
            <p:cNvSpPr/>
            <p:nvPr/>
          </p:nvSpPr>
          <p:spPr>
            <a:xfrm rot="337">
              <a:off x="6897290" y="2268763"/>
              <a:ext cx="456532" cy="3911545"/>
            </a:xfrm>
            <a:prstGeom prst="roundRect">
              <a:avLst>
                <a:gd name="adj" fmla="val 50000"/>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nl-NL" dirty="0"/>
            </a:p>
          </p:txBody>
        </p:sp>
        <p:sp>
          <p:nvSpPr>
            <p:cNvPr id="47" name="Rechthoek: afgeronde hoeken 46"/>
            <p:cNvSpPr/>
            <p:nvPr/>
          </p:nvSpPr>
          <p:spPr>
            <a:xfrm rot="337">
              <a:off x="8049956" y="3292298"/>
              <a:ext cx="456532" cy="2120200"/>
            </a:xfrm>
            <a:prstGeom prst="roundRect">
              <a:avLst>
                <a:gd name="adj" fmla="val 50000"/>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nl-NL" dirty="0"/>
            </a:p>
          </p:txBody>
        </p:sp>
        <p:sp>
          <p:nvSpPr>
            <p:cNvPr id="48" name="Rechthoek: afgeronde hoeken 47"/>
            <p:cNvSpPr/>
            <p:nvPr/>
          </p:nvSpPr>
          <p:spPr>
            <a:xfrm rot="337">
              <a:off x="7474802" y="2655612"/>
              <a:ext cx="456532" cy="3137845"/>
            </a:xfrm>
            <a:prstGeom prst="roundRect">
              <a:avLst>
                <a:gd name="adj" fmla="val 50000"/>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nl-NL" dirty="0"/>
            </a:p>
          </p:txBody>
        </p:sp>
        <p:sp>
          <p:nvSpPr>
            <p:cNvPr id="49" name="Rechthoek: afgeronde hoeken 48"/>
            <p:cNvSpPr/>
            <p:nvPr/>
          </p:nvSpPr>
          <p:spPr>
            <a:xfrm rot="337">
              <a:off x="2838868" y="3880254"/>
              <a:ext cx="456532" cy="587487"/>
            </a:xfrm>
            <a:prstGeom prst="roundRect">
              <a:avLst>
                <a:gd name="adj" fmla="val 50000"/>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nl-NL" dirty="0"/>
            </a:p>
          </p:txBody>
        </p:sp>
        <p:sp>
          <p:nvSpPr>
            <p:cNvPr id="50" name="Rechthoek: afgeronde hoeken 49"/>
            <p:cNvSpPr/>
            <p:nvPr/>
          </p:nvSpPr>
          <p:spPr>
            <a:xfrm rot="337">
              <a:off x="3410699" y="3514240"/>
              <a:ext cx="456532" cy="1113632"/>
            </a:xfrm>
            <a:prstGeom prst="roundRect">
              <a:avLst>
                <a:gd name="adj" fmla="val 50000"/>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nl-NL" dirty="0"/>
            </a:p>
          </p:txBody>
        </p:sp>
        <p:sp>
          <p:nvSpPr>
            <p:cNvPr id="51" name="Rechthoek: afgeronde hoeken 50"/>
            <p:cNvSpPr/>
            <p:nvPr/>
          </p:nvSpPr>
          <p:spPr>
            <a:xfrm rot="337">
              <a:off x="3992504" y="3090587"/>
              <a:ext cx="456532" cy="1919305"/>
            </a:xfrm>
            <a:prstGeom prst="roundRect">
              <a:avLst>
                <a:gd name="adj" fmla="val 50000"/>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nl-NL" dirty="0"/>
            </a:p>
          </p:txBody>
        </p:sp>
        <p:sp>
          <p:nvSpPr>
            <p:cNvPr id="52" name="Rechthoek: afgeronde hoeken 51"/>
            <p:cNvSpPr/>
            <p:nvPr/>
          </p:nvSpPr>
          <p:spPr>
            <a:xfrm rot="337">
              <a:off x="8634037" y="4108982"/>
              <a:ext cx="456532" cy="900771"/>
            </a:xfrm>
            <a:prstGeom prst="roundRect">
              <a:avLst>
                <a:gd name="adj" fmla="val 50000"/>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nl-NL" dirty="0"/>
            </a:p>
          </p:txBody>
        </p:sp>
      </p:grpSp>
      <p:sp>
        <p:nvSpPr>
          <p:cNvPr id="53" name="Rechthoek 52"/>
          <p:cNvSpPr/>
          <p:nvPr/>
        </p:nvSpPr>
        <p:spPr>
          <a:xfrm>
            <a:off x="6714309" y="204194"/>
            <a:ext cx="4711337" cy="421855"/>
          </a:xfrm>
          <a:prstGeom prst="rect">
            <a:avLst/>
          </a:prstGeom>
          <a:solidFill>
            <a:srgbClr val="212121"/>
          </a:solidFill>
          <a:ln>
            <a:solidFill>
              <a:srgbClr val="2121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cxnSp>
        <p:nvCxnSpPr>
          <p:cNvPr id="54" name="Rechte verbindingslijn 53"/>
          <p:cNvCxnSpPr>
            <a:cxnSpLocks/>
          </p:cNvCxnSpPr>
          <p:nvPr/>
        </p:nvCxnSpPr>
        <p:spPr>
          <a:xfrm>
            <a:off x="6662072" y="643467"/>
            <a:ext cx="4716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5" name="Rechthoek 54"/>
          <p:cNvSpPr/>
          <p:nvPr/>
        </p:nvSpPr>
        <p:spPr>
          <a:xfrm rot="5400000">
            <a:off x="9497029" y="2714696"/>
            <a:ext cx="4711337" cy="568880"/>
          </a:xfrm>
          <a:prstGeom prst="rect">
            <a:avLst/>
          </a:prstGeom>
          <a:solidFill>
            <a:srgbClr val="212121"/>
          </a:solidFill>
          <a:ln>
            <a:solidFill>
              <a:srgbClr val="2121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cxnSp>
        <p:nvCxnSpPr>
          <p:cNvPr id="56" name="Rechte verbindingslijn 55"/>
          <p:cNvCxnSpPr>
            <a:cxnSpLocks/>
          </p:cNvCxnSpPr>
          <p:nvPr/>
        </p:nvCxnSpPr>
        <p:spPr>
          <a:xfrm rot="16200000">
            <a:off x="9200618" y="3162618"/>
            <a:ext cx="4716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7" name="Date Placeholder 3"/>
          <p:cNvSpPr txBox="1">
            <a:spLocks/>
          </p:cNvSpPr>
          <p:nvPr/>
        </p:nvSpPr>
        <p:spPr>
          <a:xfrm>
            <a:off x="10710145" y="6406487"/>
            <a:ext cx="1343706" cy="365125"/>
          </a:xfrm>
          <a:prstGeom prst="rect">
            <a:avLst/>
          </a:prstGeom>
        </p:spPr>
        <p:txBody>
          <a:bodyPr vert="horz" lIns="91440" tIns="45720" rIns="91440" bIns="45720" rtlCol="0" anchor="b"/>
          <a:lstStyle>
            <a:defPPr>
              <a:defRPr lang="en-US"/>
            </a:defPPr>
            <a:lvl1pPr marL="0" algn="r" defTabSz="457200" rtl="0" eaLnBrk="1" latinLnBrk="0" hangingPunct="1">
              <a:defRPr sz="1000" b="0" kern="1200">
                <a:solidFill>
                  <a:srgbClr val="24CAB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nl-NL" dirty="0"/>
              <a:t>sport-pad.nl</a:t>
            </a:r>
          </a:p>
        </p:txBody>
      </p:sp>
      <p:pic>
        <p:nvPicPr>
          <p:cNvPr id="58" name="Afbeelding 57" descr="Afbeelding met object, ding&#10;&#10;Beschrijving is gegenereerd met hoge betrouwbaarheid"/>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122598"/>
            <a:ext cx="735402" cy="735402"/>
          </a:xfrm>
          <a:prstGeom prst="rect">
            <a:avLst/>
          </a:prstGeom>
        </p:spPr>
      </p:pic>
      <p:pic>
        <p:nvPicPr>
          <p:cNvPr id="3" name="Afbeelding 2" descr="Afbeelding met schermafbeelding&#10;&#10;Beschrijving is gegenereerd met zeer hoge betrouwbaarheid"/>
          <p:cNvPicPr>
            <a:picLocks noChangeAspect="1"/>
          </p:cNvPicPr>
          <p:nvPr/>
        </p:nvPicPr>
        <p:blipFill rotWithShape="1">
          <a:blip r:embed="rId4">
            <a:extLst>
              <a:ext uri="{28A0092B-C50C-407E-A947-70E740481C1C}">
                <a14:useLocalDpi xmlns:a14="http://schemas.microsoft.com/office/drawing/2010/main" val="0"/>
              </a:ext>
            </a:extLst>
          </a:blip>
          <a:srcRect t="10387" b="3671"/>
          <a:stretch/>
        </p:blipFill>
        <p:spPr>
          <a:xfrm>
            <a:off x="506830" y="683582"/>
            <a:ext cx="11345867" cy="5484908"/>
          </a:xfrm>
          <a:prstGeom prst="rect">
            <a:avLst/>
          </a:prstGeom>
        </p:spPr>
      </p:pic>
    </p:spTree>
    <p:extLst>
      <p:ext uri="{BB962C8B-B14F-4D97-AF65-F5344CB8AC3E}">
        <p14:creationId xmlns:p14="http://schemas.microsoft.com/office/powerpoint/2010/main" val="334915384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Verdienmodel BMC</a:t>
            </a:r>
          </a:p>
        </p:txBody>
      </p:sp>
      <p:grpSp>
        <p:nvGrpSpPr>
          <p:cNvPr id="3" name="Groep 2"/>
          <p:cNvGrpSpPr/>
          <p:nvPr/>
        </p:nvGrpSpPr>
        <p:grpSpPr>
          <a:xfrm>
            <a:off x="810000" y="3548560"/>
            <a:ext cx="2750013" cy="1381795"/>
            <a:chOff x="123508" y="1498886"/>
            <a:chExt cx="2957980" cy="1381795"/>
          </a:xfrm>
          <a:pattFill prst="wdDnDiag">
            <a:fgClr>
              <a:srgbClr val="05C1B7"/>
            </a:fgClr>
            <a:bgClr>
              <a:srgbClr val="00BFB5"/>
            </a:bgClr>
          </a:pattFill>
        </p:grpSpPr>
        <p:sp>
          <p:nvSpPr>
            <p:cNvPr id="4" name="Rechthoek: afgeronde hoeken 3"/>
            <p:cNvSpPr/>
            <p:nvPr/>
          </p:nvSpPr>
          <p:spPr>
            <a:xfrm>
              <a:off x="123508" y="1498886"/>
              <a:ext cx="2957980" cy="1381795"/>
            </a:xfrm>
            <a:prstGeom prst="roundRect">
              <a:avLst>
                <a:gd name="adj" fmla="val 1000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 name="Rechthoek: afgeronde hoeken 4"/>
            <p:cNvSpPr txBox="1"/>
            <p:nvPr/>
          </p:nvSpPr>
          <p:spPr>
            <a:xfrm>
              <a:off x="163979" y="1539357"/>
              <a:ext cx="2877038" cy="1300853"/>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9530" tIns="49530" rIns="49530" bIns="49530" numCol="1" spcCol="1270" anchor="ctr" anchorCtr="0">
              <a:noAutofit/>
            </a:bodyPr>
            <a:lstStyle/>
            <a:p>
              <a:pPr marL="0" lvl="0" indent="0" defTabSz="577850">
                <a:lnSpc>
                  <a:spcPct val="90000"/>
                </a:lnSpc>
                <a:spcBef>
                  <a:spcPct val="0"/>
                </a:spcBef>
                <a:spcAft>
                  <a:spcPct val="35000"/>
                </a:spcAft>
                <a:buNone/>
              </a:pPr>
              <a:r>
                <a:rPr lang="en-US" sz="1300" b="1" kern="1200" noProof="0" dirty="0"/>
                <a:t>Key resource</a:t>
              </a:r>
            </a:p>
            <a:p>
              <a:pPr marL="0" lvl="0" indent="0" defTabSz="577850">
                <a:lnSpc>
                  <a:spcPct val="90000"/>
                </a:lnSpc>
                <a:spcBef>
                  <a:spcPct val="0"/>
                </a:spcBef>
                <a:spcAft>
                  <a:spcPct val="35000"/>
                </a:spcAft>
                <a:buNone/>
              </a:pPr>
              <a:r>
                <a:rPr lang="nl-NL" sz="1300" kern="1200" noProof="0" dirty="0"/>
                <a:t>Contact met de verenigingen</a:t>
              </a:r>
            </a:p>
            <a:p>
              <a:pPr marL="0" lvl="0" indent="0" defTabSz="577850">
                <a:lnSpc>
                  <a:spcPct val="90000"/>
                </a:lnSpc>
                <a:spcBef>
                  <a:spcPct val="0"/>
                </a:spcBef>
                <a:spcAft>
                  <a:spcPct val="35000"/>
                </a:spcAft>
                <a:buNone/>
              </a:pPr>
              <a:r>
                <a:rPr lang="nl-NL" sz="1300" kern="1200" noProof="0" dirty="0"/>
                <a:t>Logo</a:t>
              </a:r>
            </a:p>
            <a:p>
              <a:pPr marL="0" lvl="0" indent="0" defTabSz="577850">
                <a:lnSpc>
                  <a:spcPct val="90000"/>
                </a:lnSpc>
                <a:spcBef>
                  <a:spcPct val="0"/>
                </a:spcBef>
                <a:spcAft>
                  <a:spcPct val="35000"/>
                </a:spcAft>
                <a:buNone/>
              </a:pPr>
              <a:r>
                <a:rPr lang="nl-NL" sz="1300" kern="1200" noProof="0" dirty="0"/>
                <a:t>Data</a:t>
              </a:r>
            </a:p>
            <a:p>
              <a:pPr marL="0" lvl="0" indent="0" defTabSz="577850">
                <a:lnSpc>
                  <a:spcPct val="90000"/>
                </a:lnSpc>
                <a:spcBef>
                  <a:spcPct val="0"/>
                </a:spcBef>
                <a:spcAft>
                  <a:spcPct val="35000"/>
                </a:spcAft>
                <a:buNone/>
              </a:pPr>
              <a:r>
                <a:rPr lang="en-US" sz="1300" kern="1200" noProof="0" dirty="0"/>
                <a:t>Software development</a:t>
              </a:r>
            </a:p>
          </p:txBody>
        </p:sp>
      </p:grpSp>
      <p:grpSp>
        <p:nvGrpSpPr>
          <p:cNvPr id="6" name="Groep 5"/>
          <p:cNvGrpSpPr/>
          <p:nvPr/>
        </p:nvGrpSpPr>
        <p:grpSpPr>
          <a:xfrm>
            <a:off x="3716493" y="2392946"/>
            <a:ext cx="2914709" cy="1637665"/>
            <a:chOff x="2329247" y="65817"/>
            <a:chExt cx="2914709" cy="1637665"/>
          </a:xfrm>
          <a:pattFill prst="wdDnDiag">
            <a:fgClr>
              <a:srgbClr val="05C1B7"/>
            </a:fgClr>
            <a:bgClr>
              <a:srgbClr val="00BFB5"/>
            </a:bgClr>
          </a:pattFill>
        </p:grpSpPr>
        <p:sp>
          <p:nvSpPr>
            <p:cNvPr id="7" name="Rechthoek: afgeronde hoeken 6"/>
            <p:cNvSpPr/>
            <p:nvPr/>
          </p:nvSpPr>
          <p:spPr>
            <a:xfrm>
              <a:off x="2329247" y="65817"/>
              <a:ext cx="2914709" cy="1637665"/>
            </a:xfrm>
            <a:prstGeom prst="roundRect">
              <a:avLst>
                <a:gd name="adj" fmla="val 1000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Rechthoek: afgeronde hoeken 4"/>
            <p:cNvSpPr txBox="1"/>
            <p:nvPr/>
          </p:nvSpPr>
          <p:spPr>
            <a:xfrm>
              <a:off x="2377213" y="113783"/>
              <a:ext cx="2818777" cy="1541733"/>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Font typeface="Arial" panose="020B0604020202020204" pitchFamily="34" charset="0"/>
                <a:buNone/>
              </a:pPr>
              <a:r>
                <a:rPr lang="en-US" sz="1300" b="1" kern="1200" noProof="0" dirty="0"/>
                <a:t>Key activities</a:t>
              </a:r>
            </a:p>
            <a:p>
              <a:pPr marL="0" lvl="0" indent="0" algn="l" defTabSz="577850">
                <a:lnSpc>
                  <a:spcPct val="90000"/>
                </a:lnSpc>
                <a:spcBef>
                  <a:spcPct val="0"/>
                </a:spcBef>
                <a:spcAft>
                  <a:spcPct val="35000"/>
                </a:spcAft>
                <a:buFont typeface="Arial" panose="020B0604020202020204" pitchFamily="34" charset="0"/>
                <a:buNone/>
              </a:pPr>
              <a:r>
                <a:rPr lang="en-US" sz="1300" kern="1200" noProof="0" dirty="0"/>
                <a:t>Marketing </a:t>
              </a:r>
            </a:p>
            <a:p>
              <a:pPr marL="0" lvl="0" indent="0" algn="l" defTabSz="577850">
                <a:lnSpc>
                  <a:spcPct val="90000"/>
                </a:lnSpc>
                <a:spcBef>
                  <a:spcPct val="0"/>
                </a:spcBef>
                <a:spcAft>
                  <a:spcPct val="35000"/>
                </a:spcAft>
                <a:buFont typeface="Arial" panose="020B0604020202020204" pitchFamily="34" charset="0"/>
                <a:buNone/>
              </a:pPr>
              <a:r>
                <a:rPr lang="en-US" sz="1300" kern="1200" noProof="0" dirty="0"/>
                <a:t>Content management</a:t>
              </a:r>
            </a:p>
            <a:p>
              <a:pPr marL="0" lvl="0" indent="0" algn="l" defTabSz="577850">
                <a:lnSpc>
                  <a:spcPct val="90000"/>
                </a:lnSpc>
                <a:spcBef>
                  <a:spcPct val="0"/>
                </a:spcBef>
                <a:spcAft>
                  <a:spcPct val="35000"/>
                </a:spcAft>
                <a:buFont typeface="Arial" panose="020B0604020202020204" pitchFamily="34" charset="0"/>
                <a:buNone/>
              </a:pPr>
              <a:r>
                <a:rPr lang="en-US" sz="1300" kern="1200" noProof="0" dirty="0"/>
                <a:t>Software </a:t>
              </a:r>
              <a:r>
                <a:rPr lang="nl-NL" sz="1300" kern="1200" noProof="0" dirty="0"/>
                <a:t>en</a:t>
              </a:r>
              <a:r>
                <a:rPr lang="en-US" sz="1300" kern="1200" noProof="0" dirty="0"/>
                <a:t> web development</a:t>
              </a:r>
            </a:p>
            <a:p>
              <a:pPr marL="0" lvl="0" indent="0" algn="l" defTabSz="577850">
                <a:lnSpc>
                  <a:spcPct val="90000"/>
                </a:lnSpc>
                <a:spcBef>
                  <a:spcPct val="0"/>
                </a:spcBef>
                <a:spcAft>
                  <a:spcPct val="35000"/>
                </a:spcAft>
                <a:buFont typeface="Arial" panose="020B0604020202020204" pitchFamily="34" charset="0"/>
                <a:buNone/>
              </a:pPr>
              <a:r>
                <a:rPr lang="en-US" sz="1300" kern="1200" noProof="0" dirty="0"/>
                <a:t>Designing</a:t>
              </a:r>
            </a:p>
            <a:p>
              <a:pPr marL="0" lvl="0" indent="0" algn="l" defTabSz="577850">
                <a:lnSpc>
                  <a:spcPct val="90000"/>
                </a:lnSpc>
                <a:spcBef>
                  <a:spcPct val="0"/>
                </a:spcBef>
                <a:spcAft>
                  <a:spcPct val="35000"/>
                </a:spcAft>
                <a:buFont typeface="Arial" panose="020B0604020202020204" pitchFamily="34" charset="0"/>
                <a:buNone/>
              </a:pPr>
              <a:r>
                <a:rPr lang="en-US" sz="1300" kern="1200" noProof="0" dirty="0"/>
                <a:t>Content acquisition  </a:t>
              </a:r>
            </a:p>
          </p:txBody>
        </p:sp>
      </p:grpSp>
      <p:grpSp>
        <p:nvGrpSpPr>
          <p:cNvPr id="9" name="Groep 8"/>
          <p:cNvGrpSpPr/>
          <p:nvPr/>
        </p:nvGrpSpPr>
        <p:grpSpPr>
          <a:xfrm>
            <a:off x="3716493" y="4170171"/>
            <a:ext cx="2914709" cy="2428338"/>
            <a:chOff x="3279910" y="1897713"/>
            <a:chExt cx="2488567" cy="3147355"/>
          </a:xfrm>
          <a:pattFill prst="wdDnDiag">
            <a:fgClr>
              <a:srgbClr val="05C1B7"/>
            </a:fgClr>
            <a:bgClr>
              <a:srgbClr val="00BFB5"/>
            </a:bgClr>
          </a:pattFill>
        </p:grpSpPr>
        <p:sp>
          <p:nvSpPr>
            <p:cNvPr id="10" name="Rechthoek: afgeronde hoeken 9"/>
            <p:cNvSpPr/>
            <p:nvPr/>
          </p:nvSpPr>
          <p:spPr>
            <a:xfrm>
              <a:off x="3279910" y="1897713"/>
              <a:ext cx="2488567" cy="3147355"/>
            </a:xfrm>
            <a:prstGeom prst="roundRect">
              <a:avLst>
                <a:gd name="adj" fmla="val 1000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1" name="Rechthoek: afgeronde hoeken 4"/>
            <p:cNvSpPr txBox="1"/>
            <p:nvPr/>
          </p:nvSpPr>
          <p:spPr>
            <a:xfrm>
              <a:off x="3352798" y="1970601"/>
              <a:ext cx="2342791" cy="300157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endParaRPr lang="en-US" sz="1300" b="1" kern="1200" noProof="0" dirty="0"/>
            </a:p>
            <a:p>
              <a:pPr marL="0" lvl="0" indent="0" algn="l" defTabSz="577850">
                <a:lnSpc>
                  <a:spcPct val="90000"/>
                </a:lnSpc>
                <a:spcBef>
                  <a:spcPct val="0"/>
                </a:spcBef>
                <a:spcAft>
                  <a:spcPct val="35000"/>
                </a:spcAft>
                <a:buNone/>
              </a:pPr>
              <a:endParaRPr lang="en-US" sz="1300" b="1" kern="1200" noProof="0" dirty="0"/>
            </a:p>
            <a:p>
              <a:pPr marL="0" lvl="0" indent="0" algn="l" defTabSz="577850">
                <a:lnSpc>
                  <a:spcPct val="90000"/>
                </a:lnSpc>
                <a:spcBef>
                  <a:spcPct val="0"/>
                </a:spcBef>
                <a:spcAft>
                  <a:spcPct val="35000"/>
                </a:spcAft>
                <a:buNone/>
              </a:pPr>
              <a:endParaRPr lang="en-US" sz="1300" b="1" kern="1200" noProof="0" dirty="0"/>
            </a:p>
            <a:p>
              <a:pPr marL="0" lvl="0" indent="0" algn="l" defTabSz="577850">
                <a:lnSpc>
                  <a:spcPct val="90000"/>
                </a:lnSpc>
                <a:spcBef>
                  <a:spcPct val="0"/>
                </a:spcBef>
                <a:spcAft>
                  <a:spcPct val="35000"/>
                </a:spcAft>
                <a:buNone/>
              </a:pPr>
              <a:r>
                <a:rPr lang="en-US" sz="1300" b="1" kern="1200" noProof="0" dirty="0"/>
                <a:t>Value propositions</a:t>
              </a:r>
            </a:p>
            <a:p>
              <a:pPr marL="0" lvl="0" indent="0" algn="l" defTabSz="577850">
                <a:lnSpc>
                  <a:spcPct val="90000"/>
                </a:lnSpc>
                <a:spcBef>
                  <a:spcPct val="0"/>
                </a:spcBef>
                <a:spcAft>
                  <a:spcPct val="35000"/>
                </a:spcAft>
                <a:buFont typeface="Arial" panose="020B0604020202020204" pitchFamily="34" charset="0"/>
                <a:buNone/>
              </a:pPr>
              <a:r>
                <a:rPr lang="nl-NL" sz="1300" b="0" kern="1200" noProof="0" dirty="0"/>
                <a:t>De lokale klant helpen makkelijker te zoeken naar sportverenigingen. </a:t>
              </a:r>
            </a:p>
            <a:p>
              <a:pPr marL="0" lvl="0" indent="0" algn="l" defTabSz="577850">
                <a:lnSpc>
                  <a:spcPct val="90000"/>
                </a:lnSpc>
                <a:spcBef>
                  <a:spcPct val="0"/>
                </a:spcBef>
                <a:spcAft>
                  <a:spcPct val="35000"/>
                </a:spcAft>
                <a:buNone/>
              </a:pPr>
              <a:r>
                <a:rPr lang="nl-NL" sz="1300" b="0" kern="1200" noProof="0" dirty="0"/>
                <a:t>Reclames maken voor verenigingen.</a:t>
              </a:r>
            </a:p>
            <a:p>
              <a:pPr marL="0" lvl="0" indent="0" algn="l" defTabSz="577850">
                <a:lnSpc>
                  <a:spcPct val="90000"/>
                </a:lnSpc>
                <a:spcBef>
                  <a:spcPct val="0"/>
                </a:spcBef>
                <a:spcAft>
                  <a:spcPct val="35000"/>
                </a:spcAft>
                <a:buNone/>
              </a:pPr>
              <a:r>
                <a:rPr lang="nl-NL" sz="1300" b="0" kern="1200" noProof="0" dirty="0"/>
                <a:t>De sport genereren.</a:t>
              </a:r>
            </a:p>
            <a:p>
              <a:pPr marL="0" lvl="0" indent="0" algn="l" defTabSz="577850">
                <a:lnSpc>
                  <a:spcPct val="90000"/>
                </a:lnSpc>
                <a:spcBef>
                  <a:spcPct val="0"/>
                </a:spcBef>
                <a:spcAft>
                  <a:spcPct val="35000"/>
                </a:spcAft>
                <a:buNone/>
              </a:pPr>
              <a:r>
                <a:rPr lang="nl-NL" sz="1300" b="0" kern="1200" noProof="0" dirty="0"/>
                <a:t>Software </a:t>
              </a:r>
              <a:r>
                <a:rPr lang="en-US" sz="1300" b="0" kern="1200" noProof="0" dirty="0"/>
                <a:t>developers</a:t>
              </a:r>
              <a:r>
                <a:rPr lang="nl-NL" sz="1300" b="0" kern="1200" noProof="0" dirty="0"/>
                <a:t>.</a:t>
              </a:r>
            </a:p>
            <a:p>
              <a:pPr marL="0" lvl="0" indent="0" algn="l" defTabSz="577850">
                <a:lnSpc>
                  <a:spcPct val="90000"/>
                </a:lnSpc>
                <a:spcBef>
                  <a:spcPct val="0"/>
                </a:spcBef>
                <a:spcAft>
                  <a:spcPct val="35000"/>
                </a:spcAft>
                <a:buNone/>
              </a:pPr>
              <a:r>
                <a:rPr lang="nl-NL" sz="1300" b="0" kern="1200" noProof="0" dirty="0"/>
                <a:t>Hulpverlenen aan micro communicatie tussen de lokale klant en de sport vereniging. </a:t>
              </a:r>
            </a:p>
            <a:p>
              <a:pPr marL="0" lvl="0" indent="0" algn="l" defTabSz="577850">
                <a:lnSpc>
                  <a:spcPct val="90000"/>
                </a:lnSpc>
                <a:spcBef>
                  <a:spcPct val="0"/>
                </a:spcBef>
                <a:spcAft>
                  <a:spcPct val="35000"/>
                </a:spcAft>
                <a:buNone/>
              </a:pPr>
              <a:endParaRPr lang="nl-NL" sz="1300" b="0" kern="1200" noProof="0" dirty="0"/>
            </a:p>
            <a:p>
              <a:pPr marL="0" lvl="0" indent="0" algn="l" defTabSz="577850">
                <a:lnSpc>
                  <a:spcPct val="90000"/>
                </a:lnSpc>
                <a:spcBef>
                  <a:spcPct val="0"/>
                </a:spcBef>
                <a:spcAft>
                  <a:spcPct val="35000"/>
                </a:spcAft>
                <a:buNone/>
              </a:pPr>
              <a:r>
                <a:rPr lang="nl-NL" sz="1300" b="0" kern="1200" noProof="0" dirty="0"/>
                <a:t> </a:t>
              </a:r>
            </a:p>
            <a:p>
              <a:pPr marL="0" lvl="0" indent="0" algn="l" defTabSz="577850">
                <a:lnSpc>
                  <a:spcPct val="90000"/>
                </a:lnSpc>
                <a:spcBef>
                  <a:spcPct val="0"/>
                </a:spcBef>
                <a:spcAft>
                  <a:spcPct val="35000"/>
                </a:spcAft>
                <a:buNone/>
              </a:pPr>
              <a:endParaRPr lang="en-US" sz="1300" kern="1200" noProof="0" dirty="0"/>
            </a:p>
          </p:txBody>
        </p:sp>
      </p:grpSp>
      <p:grpSp>
        <p:nvGrpSpPr>
          <p:cNvPr id="12" name="Groep 11"/>
          <p:cNvGrpSpPr/>
          <p:nvPr/>
        </p:nvGrpSpPr>
        <p:grpSpPr>
          <a:xfrm>
            <a:off x="6803544" y="2390370"/>
            <a:ext cx="2288377" cy="2451059"/>
            <a:chOff x="6982654" y="863699"/>
            <a:chExt cx="2478860" cy="2863890"/>
          </a:xfrm>
          <a:pattFill prst="wdDnDiag">
            <a:fgClr>
              <a:srgbClr val="05C1B7"/>
            </a:fgClr>
            <a:bgClr>
              <a:srgbClr val="00BFB5"/>
            </a:bgClr>
          </a:pattFill>
        </p:grpSpPr>
        <p:sp>
          <p:nvSpPr>
            <p:cNvPr id="13" name="Rechthoek: afgeronde hoeken 12"/>
            <p:cNvSpPr/>
            <p:nvPr/>
          </p:nvSpPr>
          <p:spPr>
            <a:xfrm>
              <a:off x="6982654" y="863699"/>
              <a:ext cx="2478860" cy="2863890"/>
            </a:xfrm>
            <a:prstGeom prst="roundRect">
              <a:avLst>
                <a:gd name="adj" fmla="val 1000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4" name="Rechthoek: afgeronde hoeken 4"/>
            <p:cNvSpPr txBox="1"/>
            <p:nvPr/>
          </p:nvSpPr>
          <p:spPr>
            <a:xfrm>
              <a:off x="7055257" y="936302"/>
              <a:ext cx="2333654" cy="2718684"/>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endParaRPr lang="en-US" sz="1300" b="1" kern="1200" noProof="0" dirty="0"/>
            </a:p>
            <a:p>
              <a:pPr marL="0" lvl="0" indent="0" algn="l" defTabSz="577850">
                <a:lnSpc>
                  <a:spcPct val="90000"/>
                </a:lnSpc>
                <a:spcBef>
                  <a:spcPct val="0"/>
                </a:spcBef>
                <a:spcAft>
                  <a:spcPct val="35000"/>
                </a:spcAft>
                <a:buNone/>
              </a:pPr>
              <a:r>
                <a:rPr lang="en-US" sz="1300" b="1" kern="1200" noProof="0" dirty="0"/>
                <a:t>Relationship costumer</a:t>
              </a:r>
            </a:p>
            <a:p>
              <a:pPr marL="0" lvl="0" indent="0" algn="l" defTabSz="577850">
                <a:lnSpc>
                  <a:spcPct val="90000"/>
                </a:lnSpc>
                <a:spcBef>
                  <a:spcPct val="0"/>
                </a:spcBef>
                <a:spcAft>
                  <a:spcPct val="35000"/>
                </a:spcAft>
                <a:buNone/>
              </a:pPr>
              <a:r>
                <a:rPr lang="nl-NL" sz="1300" kern="1200" noProof="0" dirty="0"/>
                <a:t>De lokale klant:</a:t>
              </a:r>
            </a:p>
            <a:p>
              <a:pPr marL="285750" lvl="0" indent="-285750" algn="l" defTabSz="577850">
                <a:lnSpc>
                  <a:spcPct val="90000"/>
                </a:lnSpc>
                <a:spcBef>
                  <a:spcPct val="0"/>
                </a:spcBef>
                <a:spcAft>
                  <a:spcPct val="35000"/>
                </a:spcAft>
                <a:buFont typeface="Arial" panose="020B0604020202020204" pitchFamily="34" charset="0"/>
                <a:buChar char="•"/>
              </a:pPr>
              <a:r>
                <a:rPr lang="nl-NL" sz="1300" kern="1200" noProof="0" dirty="0"/>
                <a:t>Vertrouwen</a:t>
              </a:r>
            </a:p>
            <a:p>
              <a:pPr marL="285750" lvl="0" indent="-285750" algn="l" defTabSz="577850">
                <a:lnSpc>
                  <a:spcPct val="90000"/>
                </a:lnSpc>
                <a:spcBef>
                  <a:spcPct val="0"/>
                </a:spcBef>
                <a:spcAft>
                  <a:spcPct val="35000"/>
                </a:spcAft>
                <a:buFont typeface="Arial" panose="020B0604020202020204" pitchFamily="34" charset="0"/>
                <a:buChar char="•"/>
              </a:pPr>
              <a:r>
                <a:rPr lang="nl-NL" sz="1300" kern="1200" noProof="0" dirty="0"/>
                <a:t>Goede hulp</a:t>
              </a:r>
            </a:p>
            <a:p>
              <a:pPr marL="285750" lvl="0" indent="-285750" algn="l" defTabSz="577850">
                <a:lnSpc>
                  <a:spcPct val="90000"/>
                </a:lnSpc>
                <a:spcBef>
                  <a:spcPct val="0"/>
                </a:spcBef>
                <a:spcAft>
                  <a:spcPct val="35000"/>
                </a:spcAft>
                <a:buFont typeface="Arial" panose="020B0604020202020204" pitchFamily="34" charset="0"/>
                <a:buChar char="•"/>
              </a:pPr>
              <a:r>
                <a:rPr lang="nl-NL" sz="1300" kern="1200" noProof="0" dirty="0"/>
                <a:t>Goed vertrouwen</a:t>
              </a:r>
            </a:p>
            <a:p>
              <a:pPr lvl="0" algn="l" defTabSz="577850">
                <a:lnSpc>
                  <a:spcPct val="90000"/>
                </a:lnSpc>
                <a:spcBef>
                  <a:spcPct val="0"/>
                </a:spcBef>
                <a:spcAft>
                  <a:spcPct val="35000"/>
                </a:spcAft>
              </a:pPr>
              <a:r>
                <a:rPr lang="nl-NL" sz="1300" kern="1200" noProof="0" dirty="0"/>
                <a:t>De verenigingen:</a:t>
              </a:r>
            </a:p>
            <a:p>
              <a:pPr marL="285750" lvl="0" indent="-285750" algn="l" defTabSz="577850">
                <a:lnSpc>
                  <a:spcPct val="90000"/>
                </a:lnSpc>
                <a:spcBef>
                  <a:spcPct val="0"/>
                </a:spcBef>
                <a:spcAft>
                  <a:spcPct val="35000"/>
                </a:spcAft>
                <a:buFont typeface="Arial" panose="020B0604020202020204" pitchFamily="34" charset="0"/>
                <a:buChar char="•"/>
              </a:pPr>
              <a:r>
                <a:rPr lang="nl-NL" sz="1300" kern="1200" noProof="0" dirty="0"/>
                <a:t>Viral</a:t>
              </a:r>
            </a:p>
            <a:p>
              <a:pPr marL="285750" lvl="0" indent="-285750" algn="l" defTabSz="577850">
                <a:lnSpc>
                  <a:spcPct val="90000"/>
                </a:lnSpc>
                <a:spcBef>
                  <a:spcPct val="0"/>
                </a:spcBef>
                <a:spcAft>
                  <a:spcPct val="35000"/>
                </a:spcAft>
                <a:buFont typeface="Arial" panose="020B0604020202020204" pitchFamily="34" charset="0"/>
                <a:buChar char="•"/>
              </a:pPr>
              <a:r>
                <a:rPr lang="nl-NL" sz="1300" kern="1200" noProof="0" dirty="0"/>
                <a:t>Vertrouwen</a:t>
              </a:r>
            </a:p>
            <a:p>
              <a:pPr marL="285750" lvl="0" indent="-285750" algn="l" defTabSz="577850">
                <a:lnSpc>
                  <a:spcPct val="90000"/>
                </a:lnSpc>
                <a:spcBef>
                  <a:spcPct val="0"/>
                </a:spcBef>
                <a:spcAft>
                  <a:spcPct val="35000"/>
                </a:spcAft>
                <a:buFont typeface="Arial" panose="020B0604020202020204" pitchFamily="34" charset="0"/>
                <a:buChar char="•"/>
              </a:pPr>
              <a:r>
                <a:rPr lang="nl-NL" sz="1300" kern="1200" noProof="0" dirty="0"/>
                <a:t>Uitgebreide hulp bij  publicering </a:t>
              </a:r>
            </a:p>
            <a:p>
              <a:pPr marL="0" lvl="0" indent="0" algn="l" defTabSz="577850">
                <a:lnSpc>
                  <a:spcPct val="90000"/>
                </a:lnSpc>
                <a:spcBef>
                  <a:spcPct val="0"/>
                </a:spcBef>
                <a:spcAft>
                  <a:spcPct val="35000"/>
                </a:spcAft>
                <a:buNone/>
              </a:pPr>
              <a:endParaRPr lang="en-US" sz="1300" kern="1200" noProof="0" dirty="0"/>
            </a:p>
          </p:txBody>
        </p:sp>
      </p:grpSp>
      <p:grpSp>
        <p:nvGrpSpPr>
          <p:cNvPr id="15" name="Groep 14"/>
          <p:cNvGrpSpPr/>
          <p:nvPr/>
        </p:nvGrpSpPr>
        <p:grpSpPr>
          <a:xfrm>
            <a:off x="6876148" y="4974545"/>
            <a:ext cx="2215774" cy="1206804"/>
            <a:chOff x="6221668" y="4364260"/>
            <a:chExt cx="1782474" cy="1206804"/>
          </a:xfrm>
          <a:pattFill prst="wdDnDiag">
            <a:fgClr>
              <a:srgbClr val="05C1B7"/>
            </a:fgClr>
            <a:bgClr>
              <a:srgbClr val="00BFB5"/>
            </a:bgClr>
          </a:pattFill>
        </p:grpSpPr>
        <p:sp>
          <p:nvSpPr>
            <p:cNvPr id="16" name="Rechthoek: afgeronde hoeken 15"/>
            <p:cNvSpPr/>
            <p:nvPr/>
          </p:nvSpPr>
          <p:spPr>
            <a:xfrm>
              <a:off x="6221668" y="4364260"/>
              <a:ext cx="1782474" cy="1206804"/>
            </a:xfrm>
            <a:prstGeom prst="roundRect">
              <a:avLst>
                <a:gd name="adj" fmla="val 1000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7" name="Rechthoek: afgeronde hoeken 4"/>
            <p:cNvSpPr txBox="1"/>
            <p:nvPr/>
          </p:nvSpPr>
          <p:spPr>
            <a:xfrm>
              <a:off x="6257014" y="4399606"/>
              <a:ext cx="1711782" cy="1136112"/>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nl-NL" sz="1300" kern="1200" dirty="0"/>
                <a:t>Channels </a:t>
              </a:r>
            </a:p>
            <a:p>
              <a:pPr marL="0" lvl="0" indent="0" algn="l" defTabSz="577850">
                <a:lnSpc>
                  <a:spcPct val="90000"/>
                </a:lnSpc>
                <a:spcBef>
                  <a:spcPct val="0"/>
                </a:spcBef>
                <a:spcAft>
                  <a:spcPct val="35000"/>
                </a:spcAft>
                <a:buNone/>
              </a:pPr>
              <a:r>
                <a:rPr lang="nl-NL" sz="1300" kern="1200" dirty="0"/>
                <a:t>www.sport-pad.nl</a:t>
              </a:r>
            </a:p>
            <a:p>
              <a:pPr marL="0" lvl="0" indent="0" algn="l" defTabSz="577850">
                <a:lnSpc>
                  <a:spcPct val="90000"/>
                </a:lnSpc>
                <a:spcBef>
                  <a:spcPct val="0"/>
                </a:spcBef>
                <a:spcAft>
                  <a:spcPct val="35000"/>
                </a:spcAft>
                <a:buNone/>
              </a:pPr>
              <a:r>
                <a:rPr lang="nl-NL" sz="1300" kern="1200" dirty="0"/>
                <a:t>De sport-pad app</a:t>
              </a:r>
            </a:p>
            <a:p>
              <a:pPr marL="0" lvl="0" indent="0" algn="l" defTabSz="577850">
                <a:lnSpc>
                  <a:spcPct val="90000"/>
                </a:lnSpc>
                <a:spcBef>
                  <a:spcPct val="0"/>
                </a:spcBef>
                <a:spcAft>
                  <a:spcPct val="35000"/>
                </a:spcAft>
                <a:buNone/>
              </a:pPr>
              <a:r>
                <a:rPr lang="nl-NL" sz="1300" kern="1200" dirty="0"/>
                <a:t>Sociale media</a:t>
              </a:r>
            </a:p>
          </p:txBody>
        </p:sp>
      </p:grpSp>
      <p:grpSp>
        <p:nvGrpSpPr>
          <p:cNvPr id="18" name="Groep 17"/>
          <p:cNvGrpSpPr/>
          <p:nvPr/>
        </p:nvGrpSpPr>
        <p:grpSpPr>
          <a:xfrm>
            <a:off x="810001" y="5068132"/>
            <a:ext cx="2774806" cy="1357383"/>
            <a:chOff x="0" y="3399401"/>
            <a:chExt cx="2478860" cy="756228"/>
          </a:xfrm>
          <a:pattFill prst="wdDnDiag">
            <a:fgClr>
              <a:srgbClr val="05C1B7"/>
            </a:fgClr>
            <a:bgClr>
              <a:srgbClr val="00BFB5"/>
            </a:bgClr>
          </a:pattFill>
        </p:grpSpPr>
        <p:sp>
          <p:nvSpPr>
            <p:cNvPr id="19" name="Rechthoek: afgeronde hoeken 18"/>
            <p:cNvSpPr/>
            <p:nvPr/>
          </p:nvSpPr>
          <p:spPr>
            <a:xfrm>
              <a:off x="0" y="3399401"/>
              <a:ext cx="2478860" cy="756228"/>
            </a:xfrm>
            <a:prstGeom prst="roundRect">
              <a:avLst>
                <a:gd name="adj" fmla="val 1000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0" name="Rechthoek: afgeronde hoeken 4"/>
            <p:cNvSpPr txBox="1"/>
            <p:nvPr/>
          </p:nvSpPr>
          <p:spPr>
            <a:xfrm>
              <a:off x="22149" y="3421550"/>
              <a:ext cx="2434562" cy="71193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b="1" kern="1200" dirty="0"/>
                <a:t>Costs structure</a:t>
              </a:r>
            </a:p>
            <a:p>
              <a:pPr marL="0" lvl="0" indent="0" algn="l" defTabSz="577850">
                <a:lnSpc>
                  <a:spcPct val="90000"/>
                </a:lnSpc>
                <a:spcBef>
                  <a:spcPct val="0"/>
                </a:spcBef>
                <a:spcAft>
                  <a:spcPct val="35000"/>
                </a:spcAft>
                <a:buNone/>
              </a:pPr>
              <a:r>
                <a:rPr lang="en-US" sz="1300" kern="1200" dirty="0"/>
                <a:t>Designing </a:t>
              </a:r>
            </a:p>
            <a:p>
              <a:pPr marL="0" lvl="0" indent="0" algn="l" defTabSz="577850">
                <a:lnSpc>
                  <a:spcPct val="90000"/>
                </a:lnSpc>
                <a:spcBef>
                  <a:spcPct val="0"/>
                </a:spcBef>
                <a:spcAft>
                  <a:spcPct val="35000"/>
                </a:spcAft>
                <a:buNone/>
              </a:pPr>
              <a:r>
                <a:rPr lang="nl-NL" sz="1300" kern="1200" dirty="0"/>
                <a:t>Programmeurs</a:t>
              </a:r>
            </a:p>
            <a:p>
              <a:pPr marL="0" lvl="0" indent="0" algn="l" defTabSz="577850">
                <a:lnSpc>
                  <a:spcPct val="90000"/>
                </a:lnSpc>
                <a:spcBef>
                  <a:spcPct val="0"/>
                </a:spcBef>
                <a:spcAft>
                  <a:spcPct val="35000"/>
                </a:spcAft>
                <a:buNone/>
              </a:pPr>
              <a:r>
                <a:rPr lang="nl-NL" sz="1300" kern="1200" dirty="0"/>
                <a:t>Server</a:t>
              </a:r>
            </a:p>
            <a:p>
              <a:pPr marL="0" lvl="0" indent="0" algn="l" defTabSz="577850">
                <a:lnSpc>
                  <a:spcPct val="90000"/>
                </a:lnSpc>
                <a:spcBef>
                  <a:spcPct val="0"/>
                </a:spcBef>
                <a:spcAft>
                  <a:spcPct val="35000"/>
                </a:spcAft>
                <a:buNone/>
              </a:pPr>
              <a:r>
                <a:rPr lang="nl-NL" sz="1300" kern="1200" dirty="0"/>
                <a:t>Markering </a:t>
              </a:r>
            </a:p>
          </p:txBody>
        </p:sp>
      </p:grpSp>
      <p:grpSp>
        <p:nvGrpSpPr>
          <p:cNvPr id="21" name="Groep 20"/>
          <p:cNvGrpSpPr/>
          <p:nvPr/>
        </p:nvGrpSpPr>
        <p:grpSpPr>
          <a:xfrm>
            <a:off x="9283426" y="3714032"/>
            <a:ext cx="2144665" cy="1834153"/>
            <a:chOff x="0" y="3399401"/>
            <a:chExt cx="2478860" cy="756228"/>
          </a:xfrm>
          <a:pattFill prst="wdDnDiag">
            <a:fgClr>
              <a:srgbClr val="05C1B7"/>
            </a:fgClr>
            <a:bgClr>
              <a:srgbClr val="00BFB5"/>
            </a:bgClr>
          </a:pattFill>
        </p:grpSpPr>
        <p:sp>
          <p:nvSpPr>
            <p:cNvPr id="22" name="Rechthoek: afgeronde hoeken 21"/>
            <p:cNvSpPr/>
            <p:nvPr/>
          </p:nvSpPr>
          <p:spPr>
            <a:xfrm>
              <a:off x="0" y="3399401"/>
              <a:ext cx="2478860" cy="756228"/>
            </a:xfrm>
            <a:prstGeom prst="roundRect">
              <a:avLst>
                <a:gd name="adj" fmla="val 1000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3" name="Rechthoek: afgeronde hoeken 4"/>
            <p:cNvSpPr txBox="1"/>
            <p:nvPr/>
          </p:nvSpPr>
          <p:spPr>
            <a:xfrm>
              <a:off x="22149" y="3421550"/>
              <a:ext cx="2434562" cy="711930"/>
            </a:xfrm>
            <a:prstGeom prst="rect">
              <a:avLst/>
            </a:prstGeom>
            <a:noFill/>
          </p:spPr>
          <p:style>
            <a:lnRef idx="0">
              <a:scrgbClr r="0" g="0" b="0"/>
            </a:lnRef>
            <a:fillRef idx="0">
              <a:scrgbClr r="0" g="0" b="0"/>
            </a:fillRef>
            <a:effectRef idx="0">
              <a:scrgbClr r="0" g="0" b="0"/>
            </a:effectRef>
            <a:fontRef idx="minor">
              <a:schemeClr val="lt1"/>
            </a:fontRef>
          </p:style>
          <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nl-NL" sz="1300" b="1" kern="1200" dirty="0"/>
                <a:t>Revenu streams</a:t>
              </a:r>
            </a:p>
            <a:p>
              <a:pPr marL="0" lvl="0" indent="0" algn="l" defTabSz="577850">
                <a:lnSpc>
                  <a:spcPct val="90000"/>
                </a:lnSpc>
                <a:spcBef>
                  <a:spcPct val="0"/>
                </a:spcBef>
                <a:spcAft>
                  <a:spcPct val="35000"/>
                </a:spcAft>
                <a:buNone/>
              </a:pPr>
              <a:r>
                <a:rPr lang="nl-NL" sz="1300" dirty="0"/>
                <a:t>Maandelijks bedrag van de verenigingen om hoger in de zoekresultaten te belanden.</a:t>
              </a:r>
            </a:p>
            <a:p>
              <a:pPr marL="0" lvl="0" indent="0" algn="l" defTabSz="577850">
                <a:lnSpc>
                  <a:spcPct val="90000"/>
                </a:lnSpc>
                <a:spcBef>
                  <a:spcPct val="0"/>
                </a:spcBef>
                <a:spcAft>
                  <a:spcPct val="35000"/>
                </a:spcAft>
                <a:buNone/>
              </a:pPr>
              <a:r>
                <a:rPr lang="nl-NL" sz="1300" dirty="0"/>
                <a:t>Reclame doeleinden.</a:t>
              </a:r>
              <a:endParaRPr lang="nl-NL" sz="1300" kern="1200" dirty="0"/>
            </a:p>
          </p:txBody>
        </p:sp>
      </p:grpSp>
      <p:grpSp>
        <p:nvGrpSpPr>
          <p:cNvPr id="24" name="Groep 23"/>
          <p:cNvGrpSpPr/>
          <p:nvPr/>
        </p:nvGrpSpPr>
        <p:grpSpPr>
          <a:xfrm>
            <a:off x="9283426" y="2362838"/>
            <a:ext cx="2141403" cy="1226193"/>
            <a:chOff x="0" y="3399402"/>
            <a:chExt cx="2478860" cy="756228"/>
          </a:xfrm>
          <a:pattFill prst="wdDnDiag">
            <a:fgClr>
              <a:srgbClr val="05C1B7"/>
            </a:fgClr>
            <a:bgClr>
              <a:srgbClr val="00BFB5"/>
            </a:bgClr>
          </a:pattFill>
        </p:grpSpPr>
        <p:sp>
          <p:nvSpPr>
            <p:cNvPr id="25" name="Rechthoek: afgeronde hoeken 24"/>
            <p:cNvSpPr/>
            <p:nvPr/>
          </p:nvSpPr>
          <p:spPr>
            <a:xfrm>
              <a:off x="0" y="3399402"/>
              <a:ext cx="2478860" cy="756228"/>
            </a:xfrm>
            <a:prstGeom prst="roundRect">
              <a:avLst>
                <a:gd name="adj" fmla="val 1000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6" name="Rechthoek: afgeronde hoeken 4"/>
            <p:cNvSpPr txBox="1"/>
            <p:nvPr/>
          </p:nvSpPr>
          <p:spPr>
            <a:xfrm>
              <a:off x="22149" y="3421550"/>
              <a:ext cx="2434562" cy="71193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nl-NL" sz="1300" b="1" kern="1200" dirty="0" err="1"/>
                <a:t>Cosumer</a:t>
              </a:r>
              <a:r>
                <a:rPr lang="nl-NL" sz="1300" b="1" kern="1200" dirty="0"/>
                <a:t> </a:t>
              </a:r>
              <a:r>
                <a:rPr lang="nl-NL" sz="1300" b="1" kern="1200" dirty="0" err="1"/>
                <a:t>segments</a:t>
              </a:r>
              <a:endParaRPr lang="nl-NL" sz="1300" b="1" kern="1200" dirty="0"/>
            </a:p>
            <a:p>
              <a:pPr marL="0" lvl="0" indent="0" algn="l" defTabSz="577850">
                <a:lnSpc>
                  <a:spcPct val="90000"/>
                </a:lnSpc>
                <a:spcBef>
                  <a:spcPct val="0"/>
                </a:spcBef>
                <a:spcAft>
                  <a:spcPct val="35000"/>
                </a:spcAft>
                <a:buNone/>
              </a:pPr>
              <a:r>
                <a:rPr lang="nl-NL" sz="1300" dirty="0"/>
                <a:t>Lokale klanten</a:t>
              </a:r>
            </a:p>
            <a:p>
              <a:pPr marL="0" lvl="0" indent="0" algn="l" defTabSz="577850">
                <a:lnSpc>
                  <a:spcPct val="90000"/>
                </a:lnSpc>
                <a:spcBef>
                  <a:spcPct val="0"/>
                </a:spcBef>
                <a:spcAft>
                  <a:spcPct val="35000"/>
                </a:spcAft>
                <a:buNone/>
              </a:pPr>
              <a:r>
                <a:rPr lang="nl-NL" sz="1300" kern="1200" dirty="0"/>
                <a:t>Sportvereni</a:t>
              </a:r>
              <a:r>
                <a:rPr lang="nl-NL" sz="1300" dirty="0"/>
                <a:t>gingen </a:t>
              </a:r>
              <a:endParaRPr lang="nl-NL" sz="1300" kern="1200" dirty="0"/>
            </a:p>
          </p:txBody>
        </p:sp>
      </p:grpSp>
      <p:grpSp>
        <p:nvGrpSpPr>
          <p:cNvPr id="27" name="Groep 26"/>
          <p:cNvGrpSpPr/>
          <p:nvPr/>
        </p:nvGrpSpPr>
        <p:grpSpPr>
          <a:xfrm>
            <a:off x="810001" y="2362235"/>
            <a:ext cx="2736842" cy="1048548"/>
            <a:chOff x="56078" y="76168"/>
            <a:chExt cx="1911035" cy="1048548"/>
          </a:xfrm>
          <a:pattFill prst="wdDnDiag">
            <a:fgClr>
              <a:srgbClr val="05C1B7"/>
            </a:fgClr>
            <a:bgClr>
              <a:srgbClr val="00BFB5"/>
            </a:bgClr>
          </a:pattFill>
        </p:grpSpPr>
        <p:sp>
          <p:nvSpPr>
            <p:cNvPr id="28" name="Rechthoek: afgeronde hoeken 27"/>
            <p:cNvSpPr/>
            <p:nvPr/>
          </p:nvSpPr>
          <p:spPr>
            <a:xfrm>
              <a:off x="56078" y="76168"/>
              <a:ext cx="1911035" cy="1048548"/>
            </a:xfrm>
            <a:prstGeom prst="roundRect">
              <a:avLst>
                <a:gd name="adj" fmla="val 1000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9" name="Rechthoek: afgeronde hoeken 4"/>
            <p:cNvSpPr txBox="1"/>
            <p:nvPr/>
          </p:nvSpPr>
          <p:spPr>
            <a:xfrm>
              <a:off x="86789" y="106879"/>
              <a:ext cx="1849613" cy="98712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nl-NL" sz="1300" b="1" kern="1200" dirty="0"/>
                <a:t>Sportverenigingen</a:t>
              </a:r>
            </a:p>
            <a:p>
              <a:pPr marL="0" lvl="0" indent="0" algn="l" defTabSz="577850">
                <a:lnSpc>
                  <a:spcPct val="90000"/>
                </a:lnSpc>
                <a:spcBef>
                  <a:spcPct val="0"/>
                </a:spcBef>
                <a:spcAft>
                  <a:spcPct val="35000"/>
                </a:spcAft>
                <a:buNone/>
              </a:pPr>
              <a:r>
                <a:rPr lang="nl-NL" sz="1300" kern="1200" dirty="0"/>
                <a:t>Lokale klanten:</a:t>
              </a:r>
            </a:p>
            <a:p>
              <a:pPr marL="285750" lvl="0" indent="-285750" algn="l" defTabSz="577850">
                <a:lnSpc>
                  <a:spcPct val="90000"/>
                </a:lnSpc>
                <a:spcBef>
                  <a:spcPct val="0"/>
                </a:spcBef>
                <a:spcAft>
                  <a:spcPct val="35000"/>
                </a:spcAft>
                <a:buFont typeface="Arial" panose="020B0604020202020204" pitchFamily="34" charset="0"/>
                <a:buChar char="•"/>
              </a:pPr>
              <a:r>
                <a:rPr lang="nl-NL" sz="1300" kern="1200" dirty="0"/>
                <a:t>Jongeren </a:t>
              </a:r>
            </a:p>
            <a:p>
              <a:pPr marL="285750" lvl="0" indent="-285750" algn="l" defTabSz="577850">
                <a:lnSpc>
                  <a:spcPct val="90000"/>
                </a:lnSpc>
                <a:spcBef>
                  <a:spcPct val="0"/>
                </a:spcBef>
                <a:spcAft>
                  <a:spcPct val="35000"/>
                </a:spcAft>
                <a:buFont typeface="Arial" panose="020B0604020202020204" pitchFamily="34" charset="0"/>
                <a:buChar char="•"/>
              </a:pPr>
              <a:r>
                <a:rPr lang="nl-NL" sz="1300" kern="1200" dirty="0"/>
                <a:t>Ouderen</a:t>
              </a:r>
            </a:p>
          </p:txBody>
        </p:sp>
      </p:grpSp>
    </p:spTree>
    <p:extLst>
      <p:ext uri="{BB962C8B-B14F-4D97-AF65-F5344CB8AC3E}">
        <p14:creationId xmlns:p14="http://schemas.microsoft.com/office/powerpoint/2010/main" val="4136607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p:cTn id="7" dur="200" fill="hold"/>
                                        <p:tgtEl>
                                          <p:spTgt spid="27"/>
                                        </p:tgtEl>
                                        <p:attrNameLst>
                                          <p:attrName>ppt_w</p:attrName>
                                        </p:attrNameLst>
                                      </p:cBhvr>
                                      <p:tavLst>
                                        <p:tav tm="0">
                                          <p:val>
                                            <p:fltVal val="0"/>
                                          </p:val>
                                        </p:tav>
                                        <p:tav tm="100000">
                                          <p:val>
                                            <p:strVal val="#ppt_w"/>
                                          </p:val>
                                        </p:tav>
                                      </p:tavLst>
                                    </p:anim>
                                    <p:anim calcmode="lin" valueType="num">
                                      <p:cBhvr>
                                        <p:cTn id="8" dur="200" fill="hold"/>
                                        <p:tgtEl>
                                          <p:spTgt spid="27"/>
                                        </p:tgtEl>
                                        <p:attrNameLst>
                                          <p:attrName>ppt_h</p:attrName>
                                        </p:attrNameLst>
                                      </p:cBhvr>
                                      <p:tavLst>
                                        <p:tav tm="0">
                                          <p:val>
                                            <p:fltVal val="0"/>
                                          </p:val>
                                        </p:tav>
                                        <p:tav tm="100000">
                                          <p:val>
                                            <p:strVal val="#ppt_h"/>
                                          </p:val>
                                        </p:tav>
                                      </p:tavLst>
                                    </p:anim>
                                    <p:animEffect transition="in" filter="fade">
                                      <p:cBhvr>
                                        <p:cTn id="9" dur="200"/>
                                        <p:tgtEl>
                                          <p:spTgt spid="27"/>
                                        </p:tgtEl>
                                      </p:cBhvr>
                                    </p:animEffect>
                                  </p:childTnLst>
                                </p:cTn>
                              </p:par>
                            </p:childTnLst>
                          </p:cTn>
                        </p:par>
                        <p:par>
                          <p:cTn id="10" fill="hold">
                            <p:stCondLst>
                              <p:cond delay="200"/>
                            </p:stCondLst>
                            <p:childTnLst>
                              <p:par>
                                <p:cTn id="11" presetID="53" presetClass="entr" presetSubtype="16"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200" fill="hold"/>
                                        <p:tgtEl>
                                          <p:spTgt spid="3"/>
                                        </p:tgtEl>
                                        <p:attrNameLst>
                                          <p:attrName>ppt_w</p:attrName>
                                        </p:attrNameLst>
                                      </p:cBhvr>
                                      <p:tavLst>
                                        <p:tav tm="0">
                                          <p:val>
                                            <p:fltVal val="0"/>
                                          </p:val>
                                        </p:tav>
                                        <p:tav tm="100000">
                                          <p:val>
                                            <p:strVal val="#ppt_w"/>
                                          </p:val>
                                        </p:tav>
                                      </p:tavLst>
                                    </p:anim>
                                    <p:anim calcmode="lin" valueType="num">
                                      <p:cBhvr>
                                        <p:cTn id="14" dur="200" fill="hold"/>
                                        <p:tgtEl>
                                          <p:spTgt spid="3"/>
                                        </p:tgtEl>
                                        <p:attrNameLst>
                                          <p:attrName>ppt_h</p:attrName>
                                        </p:attrNameLst>
                                      </p:cBhvr>
                                      <p:tavLst>
                                        <p:tav tm="0">
                                          <p:val>
                                            <p:fltVal val="0"/>
                                          </p:val>
                                        </p:tav>
                                        <p:tav tm="100000">
                                          <p:val>
                                            <p:strVal val="#ppt_h"/>
                                          </p:val>
                                        </p:tav>
                                      </p:tavLst>
                                    </p:anim>
                                    <p:animEffect transition="in" filter="fade">
                                      <p:cBhvr>
                                        <p:cTn id="15" dur="200"/>
                                        <p:tgtEl>
                                          <p:spTgt spid="3"/>
                                        </p:tgtEl>
                                      </p:cBhvr>
                                    </p:animEffect>
                                  </p:childTnLst>
                                </p:cTn>
                              </p:par>
                            </p:childTnLst>
                          </p:cTn>
                        </p:par>
                        <p:par>
                          <p:cTn id="16" fill="hold">
                            <p:stCondLst>
                              <p:cond delay="400"/>
                            </p:stCondLst>
                            <p:childTnLst>
                              <p:par>
                                <p:cTn id="17" presetID="53" presetClass="entr" presetSubtype="16" fill="hold" nodeType="after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p:cTn id="19" dur="200" fill="hold"/>
                                        <p:tgtEl>
                                          <p:spTgt spid="18"/>
                                        </p:tgtEl>
                                        <p:attrNameLst>
                                          <p:attrName>ppt_w</p:attrName>
                                        </p:attrNameLst>
                                      </p:cBhvr>
                                      <p:tavLst>
                                        <p:tav tm="0">
                                          <p:val>
                                            <p:fltVal val="0"/>
                                          </p:val>
                                        </p:tav>
                                        <p:tav tm="100000">
                                          <p:val>
                                            <p:strVal val="#ppt_w"/>
                                          </p:val>
                                        </p:tav>
                                      </p:tavLst>
                                    </p:anim>
                                    <p:anim calcmode="lin" valueType="num">
                                      <p:cBhvr>
                                        <p:cTn id="20" dur="200" fill="hold"/>
                                        <p:tgtEl>
                                          <p:spTgt spid="18"/>
                                        </p:tgtEl>
                                        <p:attrNameLst>
                                          <p:attrName>ppt_h</p:attrName>
                                        </p:attrNameLst>
                                      </p:cBhvr>
                                      <p:tavLst>
                                        <p:tav tm="0">
                                          <p:val>
                                            <p:fltVal val="0"/>
                                          </p:val>
                                        </p:tav>
                                        <p:tav tm="100000">
                                          <p:val>
                                            <p:strVal val="#ppt_h"/>
                                          </p:val>
                                        </p:tav>
                                      </p:tavLst>
                                    </p:anim>
                                    <p:animEffect transition="in" filter="fade">
                                      <p:cBhvr>
                                        <p:cTn id="21" dur="200"/>
                                        <p:tgtEl>
                                          <p:spTgt spid="18"/>
                                        </p:tgtEl>
                                      </p:cBhvr>
                                    </p:animEffect>
                                  </p:childTnLst>
                                </p:cTn>
                              </p:par>
                            </p:childTnLst>
                          </p:cTn>
                        </p:par>
                        <p:par>
                          <p:cTn id="22" fill="hold">
                            <p:stCondLst>
                              <p:cond delay="600"/>
                            </p:stCondLst>
                            <p:childTnLst>
                              <p:par>
                                <p:cTn id="23" presetID="53" presetClass="entr" presetSubtype="16" fill="hold" nodeType="after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p:cTn id="25" dur="200" fill="hold"/>
                                        <p:tgtEl>
                                          <p:spTgt spid="6"/>
                                        </p:tgtEl>
                                        <p:attrNameLst>
                                          <p:attrName>ppt_w</p:attrName>
                                        </p:attrNameLst>
                                      </p:cBhvr>
                                      <p:tavLst>
                                        <p:tav tm="0">
                                          <p:val>
                                            <p:fltVal val="0"/>
                                          </p:val>
                                        </p:tav>
                                        <p:tav tm="100000">
                                          <p:val>
                                            <p:strVal val="#ppt_w"/>
                                          </p:val>
                                        </p:tav>
                                      </p:tavLst>
                                    </p:anim>
                                    <p:anim calcmode="lin" valueType="num">
                                      <p:cBhvr>
                                        <p:cTn id="26" dur="200" fill="hold"/>
                                        <p:tgtEl>
                                          <p:spTgt spid="6"/>
                                        </p:tgtEl>
                                        <p:attrNameLst>
                                          <p:attrName>ppt_h</p:attrName>
                                        </p:attrNameLst>
                                      </p:cBhvr>
                                      <p:tavLst>
                                        <p:tav tm="0">
                                          <p:val>
                                            <p:fltVal val="0"/>
                                          </p:val>
                                        </p:tav>
                                        <p:tav tm="100000">
                                          <p:val>
                                            <p:strVal val="#ppt_h"/>
                                          </p:val>
                                        </p:tav>
                                      </p:tavLst>
                                    </p:anim>
                                    <p:animEffect transition="in" filter="fade">
                                      <p:cBhvr>
                                        <p:cTn id="27" dur="200"/>
                                        <p:tgtEl>
                                          <p:spTgt spid="6"/>
                                        </p:tgtEl>
                                      </p:cBhvr>
                                    </p:animEffect>
                                  </p:childTnLst>
                                </p:cTn>
                              </p:par>
                            </p:childTnLst>
                          </p:cTn>
                        </p:par>
                        <p:par>
                          <p:cTn id="28" fill="hold">
                            <p:stCondLst>
                              <p:cond delay="800"/>
                            </p:stCondLst>
                            <p:childTnLst>
                              <p:par>
                                <p:cTn id="29" presetID="53" presetClass="entr" presetSubtype="16" fill="hold" nodeType="after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p:cTn id="31" dur="200" fill="hold"/>
                                        <p:tgtEl>
                                          <p:spTgt spid="9"/>
                                        </p:tgtEl>
                                        <p:attrNameLst>
                                          <p:attrName>ppt_w</p:attrName>
                                        </p:attrNameLst>
                                      </p:cBhvr>
                                      <p:tavLst>
                                        <p:tav tm="0">
                                          <p:val>
                                            <p:fltVal val="0"/>
                                          </p:val>
                                        </p:tav>
                                        <p:tav tm="100000">
                                          <p:val>
                                            <p:strVal val="#ppt_w"/>
                                          </p:val>
                                        </p:tav>
                                      </p:tavLst>
                                    </p:anim>
                                    <p:anim calcmode="lin" valueType="num">
                                      <p:cBhvr>
                                        <p:cTn id="32" dur="200" fill="hold"/>
                                        <p:tgtEl>
                                          <p:spTgt spid="9"/>
                                        </p:tgtEl>
                                        <p:attrNameLst>
                                          <p:attrName>ppt_h</p:attrName>
                                        </p:attrNameLst>
                                      </p:cBhvr>
                                      <p:tavLst>
                                        <p:tav tm="0">
                                          <p:val>
                                            <p:fltVal val="0"/>
                                          </p:val>
                                        </p:tav>
                                        <p:tav tm="100000">
                                          <p:val>
                                            <p:strVal val="#ppt_h"/>
                                          </p:val>
                                        </p:tav>
                                      </p:tavLst>
                                    </p:anim>
                                    <p:animEffect transition="in" filter="fade">
                                      <p:cBhvr>
                                        <p:cTn id="33" dur="200"/>
                                        <p:tgtEl>
                                          <p:spTgt spid="9"/>
                                        </p:tgtEl>
                                      </p:cBhvr>
                                    </p:animEffect>
                                  </p:childTnLst>
                                </p:cTn>
                              </p:par>
                            </p:childTnLst>
                          </p:cTn>
                        </p:par>
                        <p:par>
                          <p:cTn id="34" fill="hold">
                            <p:stCondLst>
                              <p:cond delay="1000"/>
                            </p:stCondLst>
                            <p:childTnLst>
                              <p:par>
                                <p:cTn id="35" presetID="53" presetClass="entr" presetSubtype="16" fill="hold" nodeType="after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p:cTn id="37" dur="200" fill="hold"/>
                                        <p:tgtEl>
                                          <p:spTgt spid="12"/>
                                        </p:tgtEl>
                                        <p:attrNameLst>
                                          <p:attrName>ppt_w</p:attrName>
                                        </p:attrNameLst>
                                      </p:cBhvr>
                                      <p:tavLst>
                                        <p:tav tm="0">
                                          <p:val>
                                            <p:fltVal val="0"/>
                                          </p:val>
                                        </p:tav>
                                        <p:tav tm="100000">
                                          <p:val>
                                            <p:strVal val="#ppt_w"/>
                                          </p:val>
                                        </p:tav>
                                      </p:tavLst>
                                    </p:anim>
                                    <p:anim calcmode="lin" valueType="num">
                                      <p:cBhvr>
                                        <p:cTn id="38" dur="200" fill="hold"/>
                                        <p:tgtEl>
                                          <p:spTgt spid="12"/>
                                        </p:tgtEl>
                                        <p:attrNameLst>
                                          <p:attrName>ppt_h</p:attrName>
                                        </p:attrNameLst>
                                      </p:cBhvr>
                                      <p:tavLst>
                                        <p:tav tm="0">
                                          <p:val>
                                            <p:fltVal val="0"/>
                                          </p:val>
                                        </p:tav>
                                        <p:tav tm="100000">
                                          <p:val>
                                            <p:strVal val="#ppt_h"/>
                                          </p:val>
                                        </p:tav>
                                      </p:tavLst>
                                    </p:anim>
                                    <p:animEffect transition="in" filter="fade">
                                      <p:cBhvr>
                                        <p:cTn id="39" dur="200"/>
                                        <p:tgtEl>
                                          <p:spTgt spid="12"/>
                                        </p:tgtEl>
                                      </p:cBhvr>
                                    </p:animEffect>
                                  </p:childTnLst>
                                </p:cTn>
                              </p:par>
                            </p:childTnLst>
                          </p:cTn>
                        </p:par>
                        <p:par>
                          <p:cTn id="40" fill="hold">
                            <p:stCondLst>
                              <p:cond delay="1200"/>
                            </p:stCondLst>
                            <p:childTnLst>
                              <p:par>
                                <p:cTn id="41" presetID="53" presetClass="entr" presetSubtype="16" fill="hold" nodeType="afterEffect">
                                  <p:stCondLst>
                                    <p:cond delay="0"/>
                                  </p:stCondLst>
                                  <p:childTnLst>
                                    <p:set>
                                      <p:cBhvr>
                                        <p:cTn id="42" dur="1" fill="hold">
                                          <p:stCondLst>
                                            <p:cond delay="0"/>
                                          </p:stCondLst>
                                        </p:cTn>
                                        <p:tgtEl>
                                          <p:spTgt spid="15"/>
                                        </p:tgtEl>
                                        <p:attrNameLst>
                                          <p:attrName>style.visibility</p:attrName>
                                        </p:attrNameLst>
                                      </p:cBhvr>
                                      <p:to>
                                        <p:strVal val="visible"/>
                                      </p:to>
                                    </p:set>
                                    <p:anim calcmode="lin" valueType="num">
                                      <p:cBhvr>
                                        <p:cTn id="43" dur="200" fill="hold"/>
                                        <p:tgtEl>
                                          <p:spTgt spid="15"/>
                                        </p:tgtEl>
                                        <p:attrNameLst>
                                          <p:attrName>ppt_w</p:attrName>
                                        </p:attrNameLst>
                                      </p:cBhvr>
                                      <p:tavLst>
                                        <p:tav tm="0">
                                          <p:val>
                                            <p:fltVal val="0"/>
                                          </p:val>
                                        </p:tav>
                                        <p:tav tm="100000">
                                          <p:val>
                                            <p:strVal val="#ppt_w"/>
                                          </p:val>
                                        </p:tav>
                                      </p:tavLst>
                                    </p:anim>
                                    <p:anim calcmode="lin" valueType="num">
                                      <p:cBhvr>
                                        <p:cTn id="44" dur="200" fill="hold"/>
                                        <p:tgtEl>
                                          <p:spTgt spid="15"/>
                                        </p:tgtEl>
                                        <p:attrNameLst>
                                          <p:attrName>ppt_h</p:attrName>
                                        </p:attrNameLst>
                                      </p:cBhvr>
                                      <p:tavLst>
                                        <p:tav tm="0">
                                          <p:val>
                                            <p:fltVal val="0"/>
                                          </p:val>
                                        </p:tav>
                                        <p:tav tm="100000">
                                          <p:val>
                                            <p:strVal val="#ppt_h"/>
                                          </p:val>
                                        </p:tav>
                                      </p:tavLst>
                                    </p:anim>
                                    <p:animEffect transition="in" filter="fade">
                                      <p:cBhvr>
                                        <p:cTn id="45" dur="200"/>
                                        <p:tgtEl>
                                          <p:spTgt spid="15"/>
                                        </p:tgtEl>
                                      </p:cBhvr>
                                    </p:animEffect>
                                  </p:childTnLst>
                                </p:cTn>
                              </p:par>
                            </p:childTnLst>
                          </p:cTn>
                        </p:par>
                        <p:par>
                          <p:cTn id="46" fill="hold">
                            <p:stCondLst>
                              <p:cond delay="1400"/>
                            </p:stCondLst>
                            <p:childTnLst>
                              <p:par>
                                <p:cTn id="47" presetID="53" presetClass="entr" presetSubtype="16" fill="hold" nodeType="afterEffect">
                                  <p:stCondLst>
                                    <p:cond delay="0"/>
                                  </p:stCondLst>
                                  <p:childTnLst>
                                    <p:set>
                                      <p:cBhvr>
                                        <p:cTn id="48" dur="1" fill="hold">
                                          <p:stCondLst>
                                            <p:cond delay="0"/>
                                          </p:stCondLst>
                                        </p:cTn>
                                        <p:tgtEl>
                                          <p:spTgt spid="24"/>
                                        </p:tgtEl>
                                        <p:attrNameLst>
                                          <p:attrName>style.visibility</p:attrName>
                                        </p:attrNameLst>
                                      </p:cBhvr>
                                      <p:to>
                                        <p:strVal val="visible"/>
                                      </p:to>
                                    </p:set>
                                    <p:anim calcmode="lin" valueType="num">
                                      <p:cBhvr>
                                        <p:cTn id="49" dur="200" fill="hold"/>
                                        <p:tgtEl>
                                          <p:spTgt spid="24"/>
                                        </p:tgtEl>
                                        <p:attrNameLst>
                                          <p:attrName>ppt_w</p:attrName>
                                        </p:attrNameLst>
                                      </p:cBhvr>
                                      <p:tavLst>
                                        <p:tav tm="0">
                                          <p:val>
                                            <p:fltVal val="0"/>
                                          </p:val>
                                        </p:tav>
                                        <p:tav tm="100000">
                                          <p:val>
                                            <p:strVal val="#ppt_w"/>
                                          </p:val>
                                        </p:tav>
                                      </p:tavLst>
                                    </p:anim>
                                    <p:anim calcmode="lin" valueType="num">
                                      <p:cBhvr>
                                        <p:cTn id="50" dur="200" fill="hold"/>
                                        <p:tgtEl>
                                          <p:spTgt spid="24"/>
                                        </p:tgtEl>
                                        <p:attrNameLst>
                                          <p:attrName>ppt_h</p:attrName>
                                        </p:attrNameLst>
                                      </p:cBhvr>
                                      <p:tavLst>
                                        <p:tav tm="0">
                                          <p:val>
                                            <p:fltVal val="0"/>
                                          </p:val>
                                        </p:tav>
                                        <p:tav tm="100000">
                                          <p:val>
                                            <p:strVal val="#ppt_h"/>
                                          </p:val>
                                        </p:tav>
                                      </p:tavLst>
                                    </p:anim>
                                    <p:animEffect transition="in" filter="fade">
                                      <p:cBhvr>
                                        <p:cTn id="51" dur="200"/>
                                        <p:tgtEl>
                                          <p:spTgt spid="24"/>
                                        </p:tgtEl>
                                      </p:cBhvr>
                                    </p:animEffect>
                                  </p:childTnLst>
                                </p:cTn>
                              </p:par>
                            </p:childTnLst>
                          </p:cTn>
                        </p:par>
                        <p:par>
                          <p:cTn id="52" fill="hold">
                            <p:stCondLst>
                              <p:cond delay="1600"/>
                            </p:stCondLst>
                            <p:childTnLst>
                              <p:par>
                                <p:cTn id="53" presetID="53" presetClass="entr" presetSubtype="16" fill="hold" nodeType="afterEffect">
                                  <p:stCondLst>
                                    <p:cond delay="0"/>
                                  </p:stCondLst>
                                  <p:childTnLst>
                                    <p:set>
                                      <p:cBhvr>
                                        <p:cTn id="54" dur="1" fill="hold">
                                          <p:stCondLst>
                                            <p:cond delay="0"/>
                                          </p:stCondLst>
                                        </p:cTn>
                                        <p:tgtEl>
                                          <p:spTgt spid="21"/>
                                        </p:tgtEl>
                                        <p:attrNameLst>
                                          <p:attrName>style.visibility</p:attrName>
                                        </p:attrNameLst>
                                      </p:cBhvr>
                                      <p:to>
                                        <p:strVal val="visible"/>
                                      </p:to>
                                    </p:set>
                                    <p:anim calcmode="lin" valueType="num">
                                      <p:cBhvr>
                                        <p:cTn id="55" dur="200" fill="hold"/>
                                        <p:tgtEl>
                                          <p:spTgt spid="21"/>
                                        </p:tgtEl>
                                        <p:attrNameLst>
                                          <p:attrName>ppt_w</p:attrName>
                                        </p:attrNameLst>
                                      </p:cBhvr>
                                      <p:tavLst>
                                        <p:tav tm="0">
                                          <p:val>
                                            <p:fltVal val="0"/>
                                          </p:val>
                                        </p:tav>
                                        <p:tav tm="100000">
                                          <p:val>
                                            <p:strVal val="#ppt_w"/>
                                          </p:val>
                                        </p:tav>
                                      </p:tavLst>
                                    </p:anim>
                                    <p:anim calcmode="lin" valueType="num">
                                      <p:cBhvr>
                                        <p:cTn id="56" dur="200" fill="hold"/>
                                        <p:tgtEl>
                                          <p:spTgt spid="21"/>
                                        </p:tgtEl>
                                        <p:attrNameLst>
                                          <p:attrName>ppt_h</p:attrName>
                                        </p:attrNameLst>
                                      </p:cBhvr>
                                      <p:tavLst>
                                        <p:tav tm="0">
                                          <p:val>
                                            <p:fltVal val="0"/>
                                          </p:val>
                                        </p:tav>
                                        <p:tav tm="100000">
                                          <p:val>
                                            <p:strVal val="#ppt_h"/>
                                          </p:val>
                                        </p:tav>
                                      </p:tavLst>
                                    </p:anim>
                                    <p:animEffect transition="in" filter="fade">
                                      <p:cBhvr>
                                        <p:cTn id="57" dur="2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4" name="Tekstvak 53"/>
          <p:cNvSpPr txBox="1"/>
          <p:nvPr/>
        </p:nvSpPr>
        <p:spPr>
          <a:xfrm>
            <a:off x="4501682" y="1416068"/>
            <a:ext cx="2377440" cy="646331"/>
          </a:xfrm>
          <a:prstGeom prst="rect">
            <a:avLst/>
          </a:prstGeom>
          <a:noFill/>
        </p:spPr>
        <p:txBody>
          <a:bodyPr wrap="square" rtlCol="0">
            <a:spAutoFit/>
          </a:bodyPr>
          <a:lstStyle/>
          <a:p>
            <a:r>
              <a:rPr lang="nl-NL" dirty="0"/>
              <a:t>Voetbalvereniging </a:t>
            </a:r>
          </a:p>
          <a:p>
            <a:r>
              <a:rPr lang="nl-NL" dirty="0"/>
              <a:t>‘t Hert</a:t>
            </a:r>
          </a:p>
        </p:txBody>
      </p:sp>
      <p:grpSp>
        <p:nvGrpSpPr>
          <p:cNvPr id="19" name="Groep 18"/>
          <p:cNvGrpSpPr/>
          <p:nvPr/>
        </p:nvGrpSpPr>
        <p:grpSpPr>
          <a:xfrm>
            <a:off x="-2" y="0"/>
            <a:ext cx="12192003" cy="2191595"/>
            <a:chOff x="-2" y="0"/>
            <a:chExt cx="12192003" cy="2191595"/>
          </a:xfrm>
        </p:grpSpPr>
        <p:grpSp>
          <p:nvGrpSpPr>
            <p:cNvPr id="12" name="Groep 11"/>
            <p:cNvGrpSpPr/>
            <p:nvPr/>
          </p:nvGrpSpPr>
          <p:grpSpPr>
            <a:xfrm>
              <a:off x="-2" y="1"/>
              <a:ext cx="12192002" cy="2191594"/>
              <a:chOff x="-2" y="1"/>
              <a:chExt cx="12192002" cy="2191594"/>
            </a:xfrm>
          </p:grpSpPr>
          <p:sp>
            <p:nvSpPr>
              <p:cNvPr id="10" name="Rechthoek 9"/>
              <p:cNvSpPr/>
              <p:nvPr/>
            </p:nvSpPr>
            <p:spPr>
              <a:xfrm rot="5400000">
                <a:off x="5141087" y="-5141088"/>
                <a:ext cx="1909824" cy="12192002"/>
              </a:xfrm>
              <a:prstGeom prst="rect">
                <a:avLst/>
              </a:prstGeom>
              <a:pattFill prst="wdDnDiag">
                <a:fgClr>
                  <a:srgbClr val="00C0B6"/>
                </a:fgClr>
                <a:bgClr>
                  <a:srgbClr val="25CABF"/>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11" name="Gelijkbenige driehoek 15"/>
              <p:cNvSpPr/>
              <p:nvPr/>
            </p:nvSpPr>
            <p:spPr>
              <a:xfrm rot="10800000" flipH="1">
                <a:off x="1926390" y="1894249"/>
                <a:ext cx="927568" cy="297346"/>
              </a:xfrm>
              <a:custGeom>
                <a:avLst/>
                <a:gdLst>
                  <a:gd name="connsiteX0" fmla="*/ 0 w 862149"/>
                  <a:gd name="connsiteY0" fmla="*/ 330927 h 330927"/>
                  <a:gd name="connsiteX1" fmla="*/ 431075 w 862149"/>
                  <a:gd name="connsiteY1" fmla="*/ 0 h 330927"/>
                  <a:gd name="connsiteX2" fmla="*/ 862149 w 862149"/>
                  <a:gd name="connsiteY2" fmla="*/ 330927 h 330927"/>
                  <a:gd name="connsiteX3" fmla="*/ 0 w 862149"/>
                  <a:gd name="connsiteY3" fmla="*/ 330927 h 330927"/>
                  <a:gd name="connsiteX0" fmla="*/ 0 w 862149"/>
                  <a:gd name="connsiteY0" fmla="*/ 330927 h 330927"/>
                  <a:gd name="connsiteX1" fmla="*/ 415290 w 862149"/>
                  <a:gd name="connsiteY1" fmla="*/ 3537 h 330927"/>
                  <a:gd name="connsiteX2" fmla="*/ 431075 w 862149"/>
                  <a:gd name="connsiteY2" fmla="*/ 0 h 330927"/>
                  <a:gd name="connsiteX3" fmla="*/ 862149 w 862149"/>
                  <a:gd name="connsiteY3" fmla="*/ 330927 h 330927"/>
                  <a:gd name="connsiteX4" fmla="*/ 0 w 862149"/>
                  <a:gd name="connsiteY4" fmla="*/ 330927 h 330927"/>
                  <a:gd name="connsiteX0" fmla="*/ 0 w 862149"/>
                  <a:gd name="connsiteY0" fmla="*/ 330927 h 330927"/>
                  <a:gd name="connsiteX1" fmla="*/ 415290 w 862149"/>
                  <a:gd name="connsiteY1" fmla="*/ 3537 h 330927"/>
                  <a:gd name="connsiteX2" fmla="*/ 431075 w 862149"/>
                  <a:gd name="connsiteY2" fmla="*/ 0 h 330927"/>
                  <a:gd name="connsiteX3" fmla="*/ 449580 w 862149"/>
                  <a:gd name="connsiteY3" fmla="*/ 7347 h 330927"/>
                  <a:gd name="connsiteX4" fmla="*/ 862149 w 862149"/>
                  <a:gd name="connsiteY4" fmla="*/ 330927 h 330927"/>
                  <a:gd name="connsiteX5" fmla="*/ 0 w 862149"/>
                  <a:gd name="connsiteY5" fmla="*/ 330927 h 330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62149" h="330927">
                    <a:moveTo>
                      <a:pt x="0" y="330927"/>
                    </a:moveTo>
                    <a:cubicBezTo>
                      <a:pt x="123825" y="235767"/>
                      <a:pt x="291465" y="98697"/>
                      <a:pt x="415290" y="3537"/>
                    </a:cubicBezTo>
                    <a:lnTo>
                      <a:pt x="431075" y="0"/>
                    </a:lnTo>
                    <a:cubicBezTo>
                      <a:pt x="440418" y="8799"/>
                      <a:pt x="440237" y="-1452"/>
                      <a:pt x="449580" y="7347"/>
                    </a:cubicBezTo>
                    <a:lnTo>
                      <a:pt x="862149" y="330927"/>
                    </a:lnTo>
                    <a:lnTo>
                      <a:pt x="0" y="330927"/>
                    </a:lnTo>
                    <a:close/>
                  </a:path>
                </a:pathLst>
              </a:custGeom>
              <a:pattFill prst="wdDnDiag">
                <a:fgClr>
                  <a:srgbClr val="00C0B6"/>
                </a:fgClr>
                <a:bgClr>
                  <a:srgbClr val="25CABF"/>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grpSp>
        <p:sp>
          <p:nvSpPr>
            <p:cNvPr id="8" name="Titel 1"/>
            <p:cNvSpPr txBox="1">
              <a:spLocks/>
            </p:cNvSpPr>
            <p:nvPr/>
          </p:nvSpPr>
          <p:spPr>
            <a:xfrm>
              <a:off x="1" y="0"/>
              <a:ext cx="12192000" cy="1909823"/>
            </a:xfrm>
            <a:prstGeom prst="rect">
              <a:avLst/>
            </a:prstGeom>
            <a:effectLst>
              <a:outerShdw blurRad="50800" dir="14400000">
                <a:srgbClr val="000000">
                  <a:alpha val="60000"/>
                </a:srgbClr>
              </a:outerShdw>
            </a:effectLst>
          </p:spPr>
          <p:txBody>
            <a:bodyPr vert="horz" lIns="91440" tIns="45720" rIns="91440" bIns="45720" rtlCol="0" anchor="ctr">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nl-NL" dirty="0"/>
                <a:t>Verdere ontwikkeling</a:t>
              </a:r>
            </a:p>
          </p:txBody>
        </p:sp>
      </p:grpSp>
      <p:grpSp>
        <p:nvGrpSpPr>
          <p:cNvPr id="20" name="Groep 19"/>
          <p:cNvGrpSpPr/>
          <p:nvPr/>
        </p:nvGrpSpPr>
        <p:grpSpPr>
          <a:xfrm>
            <a:off x="4368800" y="578779"/>
            <a:ext cx="3488722" cy="5629322"/>
            <a:chOff x="6786880" y="598964"/>
            <a:chExt cx="3488722" cy="5629322"/>
          </a:xfrm>
        </p:grpSpPr>
        <p:sp>
          <p:nvSpPr>
            <p:cNvPr id="21" name="Rechthoek: afgeronde hoeken 20"/>
            <p:cNvSpPr/>
            <p:nvPr/>
          </p:nvSpPr>
          <p:spPr>
            <a:xfrm>
              <a:off x="6786880" y="598964"/>
              <a:ext cx="3488722" cy="5629322"/>
            </a:xfrm>
            <a:prstGeom prst="roundRect">
              <a:avLst/>
            </a:prstGeom>
            <a:noFill/>
            <a:ln w="292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22" name="Rechthoek: afgeronde hoeken 21"/>
            <p:cNvSpPr/>
            <p:nvPr/>
          </p:nvSpPr>
          <p:spPr>
            <a:xfrm>
              <a:off x="6908800" y="5608320"/>
              <a:ext cx="3271520" cy="528320"/>
            </a:xfrm>
            <a:prstGeom prst="roundRect">
              <a:avLst>
                <a:gd name="adj"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23" name="Rechthoek: afgeronde hoeken 22"/>
            <p:cNvSpPr/>
            <p:nvPr/>
          </p:nvSpPr>
          <p:spPr>
            <a:xfrm>
              <a:off x="6895481" y="690880"/>
              <a:ext cx="3271520" cy="426720"/>
            </a:xfrm>
            <a:prstGeom prst="roundRect">
              <a:avLst>
                <a:gd name="adj"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24" name="Rechthoek: afgeronde hoeken 23"/>
            <p:cNvSpPr/>
            <p:nvPr/>
          </p:nvSpPr>
          <p:spPr>
            <a:xfrm>
              <a:off x="8156594" y="690880"/>
              <a:ext cx="735292" cy="91781"/>
            </a:xfrm>
            <a:prstGeom prst="roundRect">
              <a:avLst>
                <a:gd name="adj" fmla="val 50000"/>
              </a:avLst>
            </a:pr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25" name="Ovaal 24"/>
            <p:cNvSpPr/>
            <p:nvPr/>
          </p:nvSpPr>
          <p:spPr>
            <a:xfrm>
              <a:off x="8320097" y="5803853"/>
              <a:ext cx="408286" cy="408286"/>
            </a:xfrm>
            <a:prstGeom prst="ellipse">
              <a:avLst/>
            </a:pr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grpSp>
      <p:sp>
        <p:nvSpPr>
          <p:cNvPr id="26" name="Tekstvak 25"/>
          <p:cNvSpPr txBox="1"/>
          <p:nvPr/>
        </p:nvSpPr>
        <p:spPr>
          <a:xfrm>
            <a:off x="4798679" y="1377982"/>
            <a:ext cx="2468880" cy="369332"/>
          </a:xfrm>
          <a:prstGeom prst="rect">
            <a:avLst/>
          </a:prstGeom>
          <a:noFill/>
        </p:spPr>
        <p:txBody>
          <a:bodyPr wrap="square" rtlCol="0">
            <a:spAutoFit/>
          </a:bodyPr>
          <a:lstStyle/>
          <a:p>
            <a:r>
              <a:rPr lang="nl-NL" dirty="0"/>
              <a:t>Kies uw categorie </a:t>
            </a:r>
          </a:p>
        </p:txBody>
      </p:sp>
      <p:sp>
        <p:nvSpPr>
          <p:cNvPr id="27" name="Tekstvak 26"/>
          <p:cNvSpPr txBox="1"/>
          <p:nvPr/>
        </p:nvSpPr>
        <p:spPr>
          <a:xfrm>
            <a:off x="4885039" y="2236996"/>
            <a:ext cx="2468880" cy="369332"/>
          </a:xfrm>
          <a:prstGeom prst="rect">
            <a:avLst/>
          </a:prstGeom>
          <a:noFill/>
        </p:spPr>
        <p:txBody>
          <a:bodyPr wrap="square" rtlCol="0">
            <a:spAutoFit/>
          </a:bodyPr>
          <a:lstStyle/>
          <a:p>
            <a:r>
              <a:rPr lang="nl-NL" dirty="0"/>
              <a:t>Voetbal</a:t>
            </a:r>
          </a:p>
        </p:txBody>
      </p:sp>
      <p:sp>
        <p:nvSpPr>
          <p:cNvPr id="28" name="Tekstvak 27"/>
          <p:cNvSpPr txBox="1"/>
          <p:nvPr/>
        </p:nvSpPr>
        <p:spPr>
          <a:xfrm>
            <a:off x="4871720" y="2617195"/>
            <a:ext cx="2468880" cy="369332"/>
          </a:xfrm>
          <a:prstGeom prst="rect">
            <a:avLst/>
          </a:prstGeom>
          <a:noFill/>
        </p:spPr>
        <p:txBody>
          <a:bodyPr wrap="square" rtlCol="0">
            <a:spAutoFit/>
          </a:bodyPr>
          <a:lstStyle/>
          <a:p>
            <a:r>
              <a:rPr lang="nl-NL" dirty="0"/>
              <a:t>Tennis</a:t>
            </a:r>
          </a:p>
        </p:txBody>
      </p:sp>
      <p:sp>
        <p:nvSpPr>
          <p:cNvPr id="29" name="Tekstvak 28"/>
          <p:cNvSpPr txBox="1"/>
          <p:nvPr/>
        </p:nvSpPr>
        <p:spPr>
          <a:xfrm>
            <a:off x="4871720" y="2997394"/>
            <a:ext cx="2468880" cy="369332"/>
          </a:xfrm>
          <a:prstGeom prst="rect">
            <a:avLst/>
          </a:prstGeom>
          <a:noFill/>
        </p:spPr>
        <p:txBody>
          <a:bodyPr wrap="square" rtlCol="0">
            <a:spAutoFit/>
          </a:bodyPr>
          <a:lstStyle/>
          <a:p>
            <a:r>
              <a:rPr lang="nl-NL" dirty="0"/>
              <a:t>Golf</a:t>
            </a:r>
          </a:p>
        </p:txBody>
      </p:sp>
      <p:sp>
        <p:nvSpPr>
          <p:cNvPr id="30" name="Tekstvak 29"/>
          <p:cNvSpPr txBox="1"/>
          <p:nvPr/>
        </p:nvSpPr>
        <p:spPr>
          <a:xfrm>
            <a:off x="4885039" y="3376760"/>
            <a:ext cx="2468880" cy="369332"/>
          </a:xfrm>
          <a:prstGeom prst="rect">
            <a:avLst/>
          </a:prstGeom>
          <a:noFill/>
        </p:spPr>
        <p:txBody>
          <a:bodyPr wrap="square" rtlCol="0">
            <a:spAutoFit/>
          </a:bodyPr>
          <a:lstStyle/>
          <a:p>
            <a:r>
              <a:rPr lang="nl-NL" dirty="0"/>
              <a:t>Atletiek</a:t>
            </a:r>
          </a:p>
        </p:txBody>
      </p:sp>
      <p:sp>
        <p:nvSpPr>
          <p:cNvPr id="31" name="Tekstvak 30"/>
          <p:cNvSpPr txBox="1"/>
          <p:nvPr/>
        </p:nvSpPr>
        <p:spPr>
          <a:xfrm>
            <a:off x="4871720" y="3756959"/>
            <a:ext cx="2468880" cy="369332"/>
          </a:xfrm>
          <a:prstGeom prst="rect">
            <a:avLst/>
          </a:prstGeom>
          <a:noFill/>
        </p:spPr>
        <p:txBody>
          <a:bodyPr wrap="square" rtlCol="0">
            <a:spAutoFit/>
          </a:bodyPr>
          <a:lstStyle/>
          <a:p>
            <a:r>
              <a:rPr lang="nl-NL" dirty="0"/>
              <a:t>basketbal</a:t>
            </a:r>
          </a:p>
        </p:txBody>
      </p:sp>
      <p:sp>
        <p:nvSpPr>
          <p:cNvPr id="32" name="Tekstvak 31"/>
          <p:cNvSpPr txBox="1"/>
          <p:nvPr/>
        </p:nvSpPr>
        <p:spPr>
          <a:xfrm>
            <a:off x="4871720" y="4137158"/>
            <a:ext cx="2468880" cy="369332"/>
          </a:xfrm>
          <a:prstGeom prst="rect">
            <a:avLst/>
          </a:prstGeom>
          <a:noFill/>
        </p:spPr>
        <p:txBody>
          <a:bodyPr wrap="square" rtlCol="0">
            <a:spAutoFit/>
          </a:bodyPr>
          <a:lstStyle/>
          <a:p>
            <a:r>
              <a:rPr lang="nl-NL" dirty="0"/>
              <a:t>Hockey  </a:t>
            </a:r>
          </a:p>
        </p:txBody>
      </p:sp>
      <p:sp>
        <p:nvSpPr>
          <p:cNvPr id="33" name="Tekstvak 32"/>
          <p:cNvSpPr txBox="1"/>
          <p:nvPr/>
        </p:nvSpPr>
        <p:spPr>
          <a:xfrm>
            <a:off x="4776473" y="1367115"/>
            <a:ext cx="2575560" cy="369332"/>
          </a:xfrm>
          <a:prstGeom prst="rect">
            <a:avLst/>
          </a:prstGeom>
          <a:noFill/>
        </p:spPr>
        <p:txBody>
          <a:bodyPr wrap="square" rtlCol="0">
            <a:spAutoFit/>
          </a:bodyPr>
          <a:lstStyle/>
          <a:p>
            <a:r>
              <a:rPr lang="nl-NL" dirty="0"/>
              <a:t>Voer uw postcode in</a:t>
            </a:r>
          </a:p>
        </p:txBody>
      </p:sp>
      <p:sp>
        <p:nvSpPr>
          <p:cNvPr id="34" name="Tekstvak 33"/>
          <p:cNvSpPr txBox="1"/>
          <p:nvPr/>
        </p:nvSpPr>
        <p:spPr>
          <a:xfrm>
            <a:off x="4892040" y="2215887"/>
            <a:ext cx="2468880" cy="369332"/>
          </a:xfrm>
          <a:prstGeom prst="rect">
            <a:avLst/>
          </a:prstGeom>
          <a:noFill/>
          <a:ln>
            <a:solidFill>
              <a:schemeClr val="accent1"/>
            </a:solidFill>
          </a:ln>
        </p:spPr>
        <p:txBody>
          <a:bodyPr wrap="square" rtlCol="0">
            <a:spAutoFit/>
          </a:bodyPr>
          <a:lstStyle/>
          <a:p>
            <a:endParaRPr lang="nl-NL" dirty="0"/>
          </a:p>
        </p:txBody>
      </p:sp>
      <p:sp>
        <p:nvSpPr>
          <p:cNvPr id="35" name="Tekstvak 34"/>
          <p:cNvSpPr txBox="1"/>
          <p:nvPr/>
        </p:nvSpPr>
        <p:spPr>
          <a:xfrm>
            <a:off x="4899041" y="2215887"/>
            <a:ext cx="2468880" cy="369332"/>
          </a:xfrm>
          <a:prstGeom prst="rect">
            <a:avLst/>
          </a:prstGeom>
          <a:noFill/>
        </p:spPr>
        <p:txBody>
          <a:bodyPr wrap="square" rtlCol="0">
            <a:spAutoFit/>
          </a:bodyPr>
          <a:lstStyle/>
          <a:p>
            <a:r>
              <a:rPr lang="nl-NL" dirty="0"/>
              <a:t>2491HA</a:t>
            </a:r>
          </a:p>
        </p:txBody>
      </p:sp>
      <p:sp>
        <p:nvSpPr>
          <p:cNvPr id="36" name="Tekstvak 35"/>
          <p:cNvSpPr txBox="1"/>
          <p:nvPr/>
        </p:nvSpPr>
        <p:spPr>
          <a:xfrm>
            <a:off x="5758834" y="4936371"/>
            <a:ext cx="1602086" cy="369332"/>
          </a:xfrm>
          <a:prstGeom prst="rect">
            <a:avLst/>
          </a:prstGeom>
          <a:solidFill>
            <a:schemeClr val="accent1"/>
          </a:solidFill>
          <a:ln>
            <a:noFill/>
          </a:ln>
        </p:spPr>
        <p:txBody>
          <a:bodyPr wrap="square" rtlCol="0">
            <a:spAutoFit/>
          </a:bodyPr>
          <a:lstStyle/>
          <a:p>
            <a:pPr algn="ctr"/>
            <a:r>
              <a:rPr lang="nl-NL" dirty="0"/>
              <a:t>Verder</a:t>
            </a:r>
          </a:p>
        </p:txBody>
      </p:sp>
      <p:grpSp>
        <p:nvGrpSpPr>
          <p:cNvPr id="37" name="Groep 36"/>
          <p:cNvGrpSpPr/>
          <p:nvPr/>
        </p:nvGrpSpPr>
        <p:grpSpPr>
          <a:xfrm>
            <a:off x="4632960" y="1280005"/>
            <a:ext cx="2905760" cy="863600"/>
            <a:chOff x="5598160" y="1930400"/>
            <a:chExt cx="4267200" cy="863600"/>
          </a:xfrm>
        </p:grpSpPr>
        <p:sp>
          <p:nvSpPr>
            <p:cNvPr id="38" name="Rechthoek: afgeronde hoeken 37"/>
            <p:cNvSpPr/>
            <p:nvPr/>
          </p:nvSpPr>
          <p:spPr>
            <a:xfrm>
              <a:off x="5598160" y="1930400"/>
              <a:ext cx="4267200" cy="86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9" name="Tekstvak 38"/>
            <p:cNvSpPr txBox="1"/>
            <p:nvPr/>
          </p:nvSpPr>
          <p:spPr>
            <a:xfrm>
              <a:off x="5689600" y="2039034"/>
              <a:ext cx="2377439" cy="584775"/>
            </a:xfrm>
            <a:prstGeom prst="rect">
              <a:avLst/>
            </a:prstGeom>
            <a:noFill/>
          </p:spPr>
          <p:txBody>
            <a:bodyPr wrap="square" rtlCol="0">
              <a:spAutoFit/>
            </a:bodyPr>
            <a:lstStyle/>
            <a:p>
              <a:r>
                <a:rPr lang="nl-NL" sz="1600" dirty="0"/>
                <a:t>Voetbalvereniging ‘t Hert</a:t>
              </a:r>
            </a:p>
          </p:txBody>
        </p:sp>
        <p:pic>
          <p:nvPicPr>
            <p:cNvPr id="40" name="Afbeelding 39" descr="Afbeelding met voetbal, binnen, zitten, zwart&#10;&#10;Beschrijving is gegenereerd met zeer hoge betrouwbaarheid"/>
            <p:cNvPicPr>
              <a:picLocks noChangeAspect="1"/>
            </p:cNvPicPr>
            <p:nvPr/>
          </p:nvPicPr>
          <p:blipFill rotWithShape="1">
            <a:blip r:embed="rId2">
              <a:extLst>
                <a:ext uri="{28A0092B-C50C-407E-A947-70E740481C1C}">
                  <a14:useLocalDpi xmlns:a14="http://schemas.microsoft.com/office/drawing/2010/main" val="0"/>
                </a:ext>
              </a:extLst>
            </a:blip>
            <a:srcRect t="2017" b="2017"/>
            <a:stretch/>
          </p:blipFill>
          <p:spPr>
            <a:xfrm>
              <a:off x="8671738" y="1997310"/>
              <a:ext cx="1071702" cy="729778"/>
            </a:xfrm>
            <a:prstGeom prst="rect">
              <a:avLst/>
            </a:prstGeom>
            <a:ln w="28575">
              <a:solidFill>
                <a:schemeClr val="tx1"/>
              </a:solidFill>
            </a:ln>
          </p:spPr>
        </p:pic>
      </p:grpSp>
      <p:grpSp>
        <p:nvGrpSpPr>
          <p:cNvPr id="41" name="Groep 40"/>
          <p:cNvGrpSpPr/>
          <p:nvPr/>
        </p:nvGrpSpPr>
        <p:grpSpPr>
          <a:xfrm>
            <a:off x="4632960" y="2367318"/>
            <a:ext cx="2905760" cy="863600"/>
            <a:chOff x="5598160" y="3017713"/>
            <a:chExt cx="4267200" cy="863600"/>
          </a:xfrm>
        </p:grpSpPr>
        <p:sp>
          <p:nvSpPr>
            <p:cNvPr id="42" name="Rechthoek: afgeronde hoeken 41"/>
            <p:cNvSpPr/>
            <p:nvPr/>
          </p:nvSpPr>
          <p:spPr>
            <a:xfrm>
              <a:off x="5598160" y="3017713"/>
              <a:ext cx="4267200" cy="86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3" name="Tekstvak 42"/>
            <p:cNvSpPr txBox="1"/>
            <p:nvPr/>
          </p:nvSpPr>
          <p:spPr>
            <a:xfrm>
              <a:off x="5689600" y="3120910"/>
              <a:ext cx="2377439" cy="584775"/>
            </a:xfrm>
            <a:prstGeom prst="rect">
              <a:avLst/>
            </a:prstGeom>
            <a:noFill/>
          </p:spPr>
          <p:txBody>
            <a:bodyPr wrap="square" rtlCol="0">
              <a:spAutoFit/>
            </a:bodyPr>
            <a:lstStyle/>
            <a:p>
              <a:r>
                <a:rPr lang="nl-NL" sz="1600" dirty="0"/>
                <a:t>Voetbalvereniging The boys</a:t>
              </a:r>
            </a:p>
          </p:txBody>
        </p:sp>
        <p:pic>
          <p:nvPicPr>
            <p:cNvPr id="44" name="Afbeelding 43" descr="Afbeelding met voetbal, gras, atletiekwedstrijd, bal&#10;&#10;Beschrijving is gegenereerd met zeer hoge betrouwbaarheid"/>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67296" y="3070291"/>
              <a:ext cx="1176144" cy="760448"/>
            </a:xfrm>
            <a:prstGeom prst="rect">
              <a:avLst/>
            </a:prstGeom>
            <a:ln w="28575">
              <a:solidFill>
                <a:schemeClr val="tx1"/>
              </a:solidFill>
            </a:ln>
          </p:spPr>
        </p:pic>
      </p:grpSp>
      <p:grpSp>
        <p:nvGrpSpPr>
          <p:cNvPr id="45" name="Groep 44"/>
          <p:cNvGrpSpPr/>
          <p:nvPr/>
        </p:nvGrpSpPr>
        <p:grpSpPr>
          <a:xfrm>
            <a:off x="4632960" y="4541944"/>
            <a:ext cx="2905760" cy="863600"/>
            <a:chOff x="5627697" y="5194346"/>
            <a:chExt cx="4267200" cy="863600"/>
          </a:xfrm>
        </p:grpSpPr>
        <p:sp>
          <p:nvSpPr>
            <p:cNvPr id="46" name="Rechthoek: afgeronde hoeken 45"/>
            <p:cNvSpPr/>
            <p:nvPr/>
          </p:nvSpPr>
          <p:spPr>
            <a:xfrm>
              <a:off x="5627697" y="5194346"/>
              <a:ext cx="4267200" cy="86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nvGrpSpPr>
            <p:cNvPr id="47" name="Groep 46"/>
            <p:cNvGrpSpPr/>
            <p:nvPr/>
          </p:nvGrpSpPr>
          <p:grpSpPr>
            <a:xfrm>
              <a:off x="5689600" y="5240908"/>
              <a:ext cx="4063867" cy="770475"/>
              <a:chOff x="5689600" y="5240908"/>
              <a:chExt cx="4063867" cy="770475"/>
            </a:xfrm>
          </p:grpSpPr>
          <p:sp>
            <p:nvSpPr>
              <p:cNvPr id="48" name="Tekstvak 47"/>
              <p:cNvSpPr txBox="1"/>
              <p:nvPr/>
            </p:nvSpPr>
            <p:spPr>
              <a:xfrm>
                <a:off x="5689600" y="5290170"/>
                <a:ext cx="3151959" cy="584775"/>
              </a:xfrm>
              <a:prstGeom prst="rect">
                <a:avLst/>
              </a:prstGeom>
              <a:noFill/>
            </p:spPr>
            <p:txBody>
              <a:bodyPr wrap="square" rtlCol="0">
                <a:spAutoFit/>
              </a:bodyPr>
              <a:lstStyle/>
              <a:p>
                <a:r>
                  <a:rPr lang="nl-NL" sz="1600" dirty="0"/>
                  <a:t>Voetbalvereniging</a:t>
                </a:r>
              </a:p>
              <a:p>
                <a:r>
                  <a:rPr lang="nl-NL" sz="1600" dirty="0"/>
                  <a:t>Tottenham</a:t>
                </a:r>
              </a:p>
            </p:txBody>
          </p:sp>
          <p:pic>
            <p:nvPicPr>
              <p:cNvPr id="49" name="Afbeelding 4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96834" y="5240908"/>
                <a:ext cx="1156633" cy="770475"/>
              </a:xfrm>
              <a:prstGeom prst="rect">
                <a:avLst/>
              </a:prstGeom>
              <a:ln w="28575">
                <a:solidFill>
                  <a:schemeClr val="tx1"/>
                </a:solidFill>
              </a:ln>
            </p:spPr>
          </p:pic>
        </p:grpSp>
      </p:grpSp>
      <p:grpSp>
        <p:nvGrpSpPr>
          <p:cNvPr id="50" name="Groep 49"/>
          <p:cNvGrpSpPr/>
          <p:nvPr/>
        </p:nvGrpSpPr>
        <p:grpSpPr>
          <a:xfrm>
            <a:off x="4632960" y="3454631"/>
            <a:ext cx="2905760" cy="863600"/>
            <a:chOff x="5627697" y="4107033"/>
            <a:chExt cx="4267200" cy="863600"/>
          </a:xfrm>
        </p:grpSpPr>
        <p:sp>
          <p:nvSpPr>
            <p:cNvPr id="51" name="Rechthoek: afgeronde hoeken 50"/>
            <p:cNvSpPr/>
            <p:nvPr/>
          </p:nvSpPr>
          <p:spPr>
            <a:xfrm>
              <a:off x="5627697" y="4107033"/>
              <a:ext cx="4267200" cy="86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2" name="Tekstvak 51"/>
            <p:cNvSpPr txBox="1"/>
            <p:nvPr/>
          </p:nvSpPr>
          <p:spPr>
            <a:xfrm>
              <a:off x="5689600" y="4214664"/>
              <a:ext cx="2743110" cy="584775"/>
            </a:xfrm>
            <a:prstGeom prst="rect">
              <a:avLst/>
            </a:prstGeom>
            <a:noFill/>
          </p:spPr>
          <p:txBody>
            <a:bodyPr wrap="square" rtlCol="0">
              <a:spAutoFit/>
            </a:bodyPr>
            <a:lstStyle/>
            <a:p>
              <a:r>
                <a:rPr lang="nl-NL" sz="1600" dirty="0"/>
                <a:t>Voetbalvereniging BSO</a:t>
              </a:r>
            </a:p>
          </p:txBody>
        </p:sp>
        <p:pic>
          <p:nvPicPr>
            <p:cNvPr id="53" name="Afbeelding 52" descr="Afbeelding met atletiekwedstrijd, voetbal&#10;&#10;Beschrijving is gegenereerd met zeer hoge betrouwbaarheid"/>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96833" y="4157604"/>
              <a:ext cx="1146607" cy="760450"/>
            </a:xfrm>
            <a:prstGeom prst="rect">
              <a:avLst/>
            </a:prstGeom>
            <a:ln w="28575">
              <a:solidFill>
                <a:schemeClr val="tx1"/>
              </a:solidFill>
            </a:ln>
          </p:spPr>
        </p:pic>
      </p:grpSp>
      <p:sp>
        <p:nvSpPr>
          <p:cNvPr id="55" name="Tekstvak 54"/>
          <p:cNvSpPr txBox="1"/>
          <p:nvPr/>
        </p:nvSpPr>
        <p:spPr>
          <a:xfrm>
            <a:off x="4646279" y="4166608"/>
            <a:ext cx="2864177" cy="1200329"/>
          </a:xfrm>
          <a:prstGeom prst="rect">
            <a:avLst/>
          </a:prstGeom>
          <a:noFill/>
          <a:ln w="28575">
            <a:solidFill>
              <a:schemeClr val="tx1"/>
            </a:solidFill>
          </a:ln>
        </p:spPr>
        <p:txBody>
          <a:bodyPr wrap="square" rtlCol="0">
            <a:spAutoFit/>
          </a:bodyPr>
          <a:lstStyle/>
          <a:p>
            <a:r>
              <a:rPr lang="nl-NL" dirty="0"/>
              <a:t>Telefoon: 0954689563</a:t>
            </a:r>
          </a:p>
          <a:p>
            <a:r>
              <a:rPr lang="nl-NL" dirty="0"/>
              <a:t>Mail: voetbal@hert.com</a:t>
            </a:r>
          </a:p>
          <a:p>
            <a:r>
              <a:rPr lang="nl-NL" dirty="0"/>
              <a:t>Adres: Caverenstraat 12</a:t>
            </a:r>
          </a:p>
          <a:p>
            <a:r>
              <a:rPr lang="nl-NL" dirty="0"/>
              <a:t>Website: www.thert.nl</a:t>
            </a:r>
          </a:p>
        </p:txBody>
      </p:sp>
      <p:sp>
        <p:nvSpPr>
          <p:cNvPr id="56" name="Tekstvak 55"/>
          <p:cNvSpPr txBox="1"/>
          <p:nvPr/>
        </p:nvSpPr>
        <p:spPr>
          <a:xfrm>
            <a:off x="4632960" y="2728334"/>
            <a:ext cx="2864177" cy="923330"/>
          </a:xfrm>
          <a:prstGeom prst="rect">
            <a:avLst/>
          </a:prstGeom>
          <a:noFill/>
          <a:ln w="28575">
            <a:solidFill>
              <a:schemeClr val="tx1"/>
            </a:solidFill>
          </a:ln>
        </p:spPr>
        <p:txBody>
          <a:bodyPr wrap="square" rtlCol="0">
            <a:spAutoFit/>
          </a:bodyPr>
          <a:lstStyle/>
          <a:p>
            <a:r>
              <a:rPr lang="nl-NL" dirty="0"/>
              <a:t>Een leuke voetbal vereniging voor zowel jong en oud. </a:t>
            </a:r>
          </a:p>
        </p:txBody>
      </p:sp>
      <p:pic>
        <p:nvPicPr>
          <p:cNvPr id="57" name="Afbeelding 56" descr="Afbeelding met voetbal, binnen, zitten, zwart&#10;&#10;Beschrijving is gegenereerd met zeer hoge betrouwbaarhei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20531" y="1331244"/>
            <a:ext cx="760450" cy="760450"/>
          </a:xfrm>
          <a:prstGeom prst="rect">
            <a:avLst/>
          </a:prstGeom>
          <a:ln w="28575">
            <a:solidFill>
              <a:schemeClr val="tx1"/>
            </a:solidFill>
          </a:ln>
        </p:spPr>
      </p:pic>
    </p:spTree>
    <p:extLst>
      <p:ext uri="{BB962C8B-B14F-4D97-AF65-F5344CB8AC3E}">
        <p14:creationId xmlns:p14="http://schemas.microsoft.com/office/powerpoint/2010/main" val="88095757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nodeType="clickEffect">
                                  <p:stCondLst>
                                    <p:cond delay="0"/>
                                  </p:stCondLst>
                                  <p:childTnLst>
                                    <p:animEffect transition="out" filter="wipe(down)">
                                      <p:cBhvr>
                                        <p:cTn id="6" dur="500"/>
                                        <p:tgtEl>
                                          <p:spTgt spid="19"/>
                                        </p:tgtEl>
                                      </p:cBhvr>
                                    </p:animEffect>
                                    <p:set>
                                      <p:cBhvr>
                                        <p:cTn id="7" dur="1" fill="hold">
                                          <p:stCondLst>
                                            <p:cond delay="499"/>
                                          </p:stCondLst>
                                        </p:cTn>
                                        <p:tgtEl>
                                          <p:spTgt spid="19"/>
                                        </p:tgtEl>
                                        <p:attrNameLst>
                                          <p:attrName>style.visibility</p:attrName>
                                        </p:attrNameLst>
                                      </p:cBhvr>
                                      <p:to>
                                        <p:strVal val="hidden"/>
                                      </p:to>
                                    </p:se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500" fill="hold"/>
                                        <p:tgtEl>
                                          <p:spTgt spid="20"/>
                                        </p:tgtEl>
                                        <p:attrNameLst>
                                          <p:attrName>ppt_x</p:attrName>
                                        </p:attrNameLst>
                                      </p:cBhvr>
                                      <p:tavLst>
                                        <p:tav tm="0">
                                          <p:val>
                                            <p:strVal val="0-#ppt_w/2"/>
                                          </p:val>
                                        </p:tav>
                                        <p:tav tm="100000">
                                          <p:val>
                                            <p:strVal val="#ppt_x"/>
                                          </p:val>
                                        </p:tav>
                                      </p:tavLst>
                                    </p:anim>
                                    <p:anim calcmode="lin" valueType="num">
                                      <p:cBhvr additive="base">
                                        <p:cTn id="12" dur="500" fill="hold"/>
                                        <p:tgtEl>
                                          <p:spTgt spid="20"/>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53" presetClass="entr" presetSubtype="16" fill="hold" grpId="0" nodeType="afterEffect">
                                  <p:stCondLst>
                                    <p:cond delay="0"/>
                                  </p:stCondLst>
                                  <p:childTnLst>
                                    <p:set>
                                      <p:cBhvr>
                                        <p:cTn id="15" dur="1" fill="hold">
                                          <p:stCondLst>
                                            <p:cond delay="0"/>
                                          </p:stCondLst>
                                        </p:cTn>
                                        <p:tgtEl>
                                          <p:spTgt spid="33"/>
                                        </p:tgtEl>
                                        <p:attrNameLst>
                                          <p:attrName>style.visibility</p:attrName>
                                        </p:attrNameLst>
                                      </p:cBhvr>
                                      <p:to>
                                        <p:strVal val="visible"/>
                                      </p:to>
                                    </p:set>
                                    <p:anim calcmode="lin" valueType="num">
                                      <p:cBhvr>
                                        <p:cTn id="16" dur="500" fill="hold"/>
                                        <p:tgtEl>
                                          <p:spTgt spid="33"/>
                                        </p:tgtEl>
                                        <p:attrNameLst>
                                          <p:attrName>ppt_w</p:attrName>
                                        </p:attrNameLst>
                                      </p:cBhvr>
                                      <p:tavLst>
                                        <p:tav tm="0">
                                          <p:val>
                                            <p:fltVal val="0"/>
                                          </p:val>
                                        </p:tav>
                                        <p:tav tm="100000">
                                          <p:val>
                                            <p:strVal val="#ppt_w"/>
                                          </p:val>
                                        </p:tav>
                                      </p:tavLst>
                                    </p:anim>
                                    <p:anim calcmode="lin" valueType="num">
                                      <p:cBhvr>
                                        <p:cTn id="17" dur="500" fill="hold"/>
                                        <p:tgtEl>
                                          <p:spTgt spid="33"/>
                                        </p:tgtEl>
                                        <p:attrNameLst>
                                          <p:attrName>ppt_h</p:attrName>
                                        </p:attrNameLst>
                                      </p:cBhvr>
                                      <p:tavLst>
                                        <p:tav tm="0">
                                          <p:val>
                                            <p:fltVal val="0"/>
                                          </p:val>
                                        </p:tav>
                                        <p:tav tm="100000">
                                          <p:val>
                                            <p:strVal val="#ppt_h"/>
                                          </p:val>
                                        </p:tav>
                                      </p:tavLst>
                                    </p:anim>
                                    <p:animEffect transition="in" filter="fade">
                                      <p:cBhvr>
                                        <p:cTn id="18" dur="500"/>
                                        <p:tgtEl>
                                          <p:spTgt spid="33"/>
                                        </p:tgtEl>
                                      </p:cBhvr>
                                    </p:animEffect>
                                  </p:childTnLst>
                                </p:cTn>
                              </p:par>
                            </p:childTnLst>
                          </p:cTn>
                        </p:par>
                        <p:par>
                          <p:cTn id="19" fill="hold">
                            <p:stCondLst>
                              <p:cond delay="1500"/>
                            </p:stCondLst>
                            <p:childTnLst>
                              <p:par>
                                <p:cTn id="20" presetID="53" presetClass="entr" presetSubtype="16" fill="hold" grpId="0" nodeType="afterEffect">
                                  <p:stCondLst>
                                    <p:cond delay="0"/>
                                  </p:stCondLst>
                                  <p:childTnLst>
                                    <p:set>
                                      <p:cBhvr>
                                        <p:cTn id="21" dur="1" fill="hold">
                                          <p:stCondLst>
                                            <p:cond delay="0"/>
                                          </p:stCondLst>
                                        </p:cTn>
                                        <p:tgtEl>
                                          <p:spTgt spid="34"/>
                                        </p:tgtEl>
                                        <p:attrNameLst>
                                          <p:attrName>style.visibility</p:attrName>
                                        </p:attrNameLst>
                                      </p:cBhvr>
                                      <p:to>
                                        <p:strVal val="visible"/>
                                      </p:to>
                                    </p:set>
                                    <p:anim calcmode="lin" valueType="num">
                                      <p:cBhvr>
                                        <p:cTn id="22" dur="500" fill="hold"/>
                                        <p:tgtEl>
                                          <p:spTgt spid="34"/>
                                        </p:tgtEl>
                                        <p:attrNameLst>
                                          <p:attrName>ppt_w</p:attrName>
                                        </p:attrNameLst>
                                      </p:cBhvr>
                                      <p:tavLst>
                                        <p:tav tm="0">
                                          <p:val>
                                            <p:fltVal val="0"/>
                                          </p:val>
                                        </p:tav>
                                        <p:tav tm="100000">
                                          <p:val>
                                            <p:strVal val="#ppt_w"/>
                                          </p:val>
                                        </p:tav>
                                      </p:tavLst>
                                    </p:anim>
                                    <p:anim calcmode="lin" valueType="num">
                                      <p:cBhvr>
                                        <p:cTn id="23" dur="500" fill="hold"/>
                                        <p:tgtEl>
                                          <p:spTgt spid="34"/>
                                        </p:tgtEl>
                                        <p:attrNameLst>
                                          <p:attrName>ppt_h</p:attrName>
                                        </p:attrNameLst>
                                      </p:cBhvr>
                                      <p:tavLst>
                                        <p:tav tm="0">
                                          <p:val>
                                            <p:fltVal val="0"/>
                                          </p:val>
                                        </p:tav>
                                        <p:tav tm="100000">
                                          <p:val>
                                            <p:strVal val="#ppt_h"/>
                                          </p:val>
                                        </p:tav>
                                      </p:tavLst>
                                    </p:anim>
                                    <p:animEffect transition="in" filter="fade">
                                      <p:cBhvr>
                                        <p:cTn id="24" dur="500"/>
                                        <p:tgtEl>
                                          <p:spTgt spid="34"/>
                                        </p:tgtEl>
                                      </p:cBhvr>
                                    </p:animEffect>
                                  </p:childTnLst>
                                </p:cTn>
                              </p:par>
                            </p:childTnLst>
                          </p:cTn>
                        </p:par>
                        <p:par>
                          <p:cTn id="25" fill="hold">
                            <p:stCondLst>
                              <p:cond delay="2000"/>
                            </p:stCondLst>
                            <p:childTnLst>
                              <p:par>
                                <p:cTn id="26" presetID="53" presetClass="entr" presetSubtype="16" fill="hold" grpId="0" nodeType="afterEffect">
                                  <p:stCondLst>
                                    <p:cond delay="0"/>
                                  </p:stCondLst>
                                  <p:childTnLst>
                                    <p:set>
                                      <p:cBhvr>
                                        <p:cTn id="27" dur="1" fill="hold">
                                          <p:stCondLst>
                                            <p:cond delay="0"/>
                                          </p:stCondLst>
                                        </p:cTn>
                                        <p:tgtEl>
                                          <p:spTgt spid="36"/>
                                        </p:tgtEl>
                                        <p:attrNameLst>
                                          <p:attrName>style.visibility</p:attrName>
                                        </p:attrNameLst>
                                      </p:cBhvr>
                                      <p:to>
                                        <p:strVal val="visible"/>
                                      </p:to>
                                    </p:set>
                                    <p:anim calcmode="lin" valueType="num">
                                      <p:cBhvr>
                                        <p:cTn id="28" dur="500" fill="hold"/>
                                        <p:tgtEl>
                                          <p:spTgt spid="36"/>
                                        </p:tgtEl>
                                        <p:attrNameLst>
                                          <p:attrName>ppt_w</p:attrName>
                                        </p:attrNameLst>
                                      </p:cBhvr>
                                      <p:tavLst>
                                        <p:tav tm="0">
                                          <p:val>
                                            <p:fltVal val="0"/>
                                          </p:val>
                                        </p:tav>
                                        <p:tav tm="100000">
                                          <p:val>
                                            <p:strVal val="#ppt_w"/>
                                          </p:val>
                                        </p:tav>
                                      </p:tavLst>
                                    </p:anim>
                                    <p:anim calcmode="lin" valueType="num">
                                      <p:cBhvr>
                                        <p:cTn id="29" dur="500" fill="hold"/>
                                        <p:tgtEl>
                                          <p:spTgt spid="36"/>
                                        </p:tgtEl>
                                        <p:attrNameLst>
                                          <p:attrName>ppt_h</p:attrName>
                                        </p:attrNameLst>
                                      </p:cBhvr>
                                      <p:tavLst>
                                        <p:tav tm="0">
                                          <p:val>
                                            <p:fltVal val="0"/>
                                          </p:val>
                                        </p:tav>
                                        <p:tav tm="100000">
                                          <p:val>
                                            <p:strVal val="#ppt_h"/>
                                          </p:val>
                                        </p:tav>
                                      </p:tavLst>
                                    </p:anim>
                                    <p:animEffect transition="in" filter="fade">
                                      <p:cBhvr>
                                        <p:cTn id="30" dur="500"/>
                                        <p:tgtEl>
                                          <p:spTgt spid="36"/>
                                        </p:tgtEl>
                                      </p:cBhvr>
                                    </p:animEffect>
                                  </p:childTnLst>
                                </p:cTn>
                              </p:par>
                            </p:childTnLst>
                          </p:cTn>
                        </p:par>
                        <p:par>
                          <p:cTn id="31" fill="hold">
                            <p:stCondLst>
                              <p:cond delay="2500"/>
                            </p:stCondLst>
                            <p:childTnLst>
                              <p:par>
                                <p:cTn id="32" presetID="41" presetClass="entr" presetSubtype="0" fill="hold" nodeType="afterEffect">
                                  <p:stCondLst>
                                    <p:cond delay="0"/>
                                  </p:stCondLst>
                                  <p:iterate type="lt">
                                    <p:tmPct val="10000"/>
                                  </p:iterate>
                                  <p:childTnLst>
                                    <p:set>
                                      <p:cBhvr>
                                        <p:cTn id="33" dur="1" fill="hold">
                                          <p:stCondLst>
                                            <p:cond delay="0"/>
                                          </p:stCondLst>
                                        </p:cTn>
                                        <p:tgtEl>
                                          <p:spTgt spid="35">
                                            <p:txEl>
                                              <p:pRg st="0" end="0"/>
                                            </p:txEl>
                                          </p:spTgt>
                                        </p:tgtEl>
                                        <p:attrNameLst>
                                          <p:attrName>style.visibility</p:attrName>
                                        </p:attrNameLst>
                                      </p:cBhvr>
                                      <p:to>
                                        <p:strVal val="visible"/>
                                      </p:to>
                                    </p:set>
                                    <p:anim calcmode="lin" valueType="num">
                                      <p:cBhvr>
                                        <p:cTn id="34" dur="600" fill="hold"/>
                                        <p:tgtEl>
                                          <p:spTgt spid="35">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35" dur="600" fill="hold"/>
                                        <p:tgtEl>
                                          <p:spTgt spid="35">
                                            <p:txEl>
                                              <p:pRg st="0" end="0"/>
                                            </p:txEl>
                                          </p:spTgt>
                                        </p:tgtEl>
                                        <p:attrNameLst>
                                          <p:attrName>ppt_y</p:attrName>
                                        </p:attrNameLst>
                                      </p:cBhvr>
                                      <p:tavLst>
                                        <p:tav tm="0">
                                          <p:val>
                                            <p:strVal val="#ppt_y"/>
                                          </p:val>
                                        </p:tav>
                                        <p:tav tm="100000">
                                          <p:val>
                                            <p:strVal val="#ppt_y"/>
                                          </p:val>
                                        </p:tav>
                                      </p:tavLst>
                                    </p:anim>
                                    <p:anim calcmode="lin" valueType="num">
                                      <p:cBhvr>
                                        <p:cTn id="36" dur="600" fill="hold"/>
                                        <p:tgtEl>
                                          <p:spTgt spid="35">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7" dur="600" fill="hold"/>
                                        <p:tgtEl>
                                          <p:spTgt spid="35">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8" dur="600" tmFilter="0,0; .5, 1; 1, 1"/>
                                        <p:tgtEl>
                                          <p:spTgt spid="35">
                                            <p:txEl>
                                              <p:pRg st="0" end="0"/>
                                            </p:txEl>
                                          </p:spTgt>
                                        </p:tgtEl>
                                      </p:cBhvr>
                                    </p:animEffect>
                                  </p:childTnLst>
                                </p:cTn>
                              </p:par>
                            </p:childTnLst>
                          </p:cTn>
                        </p:par>
                        <p:par>
                          <p:cTn id="39" fill="hold">
                            <p:stCondLst>
                              <p:cond delay="3400"/>
                            </p:stCondLst>
                            <p:childTnLst>
                              <p:par>
                                <p:cTn id="40" presetID="26" presetClass="emph" presetSubtype="0" fill="hold" grpId="1" nodeType="afterEffect">
                                  <p:stCondLst>
                                    <p:cond delay="500"/>
                                  </p:stCondLst>
                                  <p:childTnLst>
                                    <p:animEffect transition="out" filter="fade">
                                      <p:cBhvr>
                                        <p:cTn id="41" dur="500" tmFilter="0, 0; .2, .5; .8, .5; 1, 0"/>
                                        <p:tgtEl>
                                          <p:spTgt spid="36"/>
                                        </p:tgtEl>
                                      </p:cBhvr>
                                    </p:animEffect>
                                    <p:animScale>
                                      <p:cBhvr>
                                        <p:cTn id="42" dur="250" autoRev="1" fill="hold"/>
                                        <p:tgtEl>
                                          <p:spTgt spid="36"/>
                                        </p:tgtEl>
                                      </p:cBhvr>
                                      <p:by x="105000" y="105000"/>
                                    </p:animScale>
                                  </p:childTnLst>
                                </p:cTn>
                              </p:par>
                            </p:childTnLst>
                          </p:cTn>
                        </p:par>
                        <p:par>
                          <p:cTn id="43" fill="hold">
                            <p:stCondLst>
                              <p:cond delay="4400"/>
                            </p:stCondLst>
                            <p:childTnLst>
                              <p:par>
                                <p:cTn id="44" presetID="22" presetClass="exit" presetSubtype="4" fill="hold" grpId="1" nodeType="afterEffect">
                                  <p:stCondLst>
                                    <p:cond delay="0"/>
                                  </p:stCondLst>
                                  <p:childTnLst>
                                    <p:animEffect transition="out" filter="wipe(down)">
                                      <p:cBhvr>
                                        <p:cTn id="45" dur="500"/>
                                        <p:tgtEl>
                                          <p:spTgt spid="33"/>
                                        </p:tgtEl>
                                      </p:cBhvr>
                                    </p:animEffect>
                                    <p:set>
                                      <p:cBhvr>
                                        <p:cTn id="46" dur="1" fill="hold">
                                          <p:stCondLst>
                                            <p:cond delay="499"/>
                                          </p:stCondLst>
                                        </p:cTn>
                                        <p:tgtEl>
                                          <p:spTgt spid="33"/>
                                        </p:tgtEl>
                                        <p:attrNameLst>
                                          <p:attrName>style.visibility</p:attrName>
                                        </p:attrNameLst>
                                      </p:cBhvr>
                                      <p:to>
                                        <p:strVal val="hidden"/>
                                      </p:to>
                                    </p:set>
                                  </p:childTnLst>
                                </p:cTn>
                              </p:par>
                              <p:par>
                                <p:cTn id="47" presetID="22" presetClass="exit" presetSubtype="4" fill="hold" grpId="1" nodeType="withEffect">
                                  <p:stCondLst>
                                    <p:cond delay="0"/>
                                  </p:stCondLst>
                                  <p:childTnLst>
                                    <p:animEffect transition="out" filter="wipe(down)">
                                      <p:cBhvr>
                                        <p:cTn id="48" dur="500"/>
                                        <p:tgtEl>
                                          <p:spTgt spid="34"/>
                                        </p:tgtEl>
                                      </p:cBhvr>
                                    </p:animEffect>
                                    <p:set>
                                      <p:cBhvr>
                                        <p:cTn id="49" dur="1" fill="hold">
                                          <p:stCondLst>
                                            <p:cond delay="499"/>
                                          </p:stCondLst>
                                        </p:cTn>
                                        <p:tgtEl>
                                          <p:spTgt spid="34"/>
                                        </p:tgtEl>
                                        <p:attrNameLst>
                                          <p:attrName>style.visibility</p:attrName>
                                        </p:attrNameLst>
                                      </p:cBhvr>
                                      <p:to>
                                        <p:strVal val="hidden"/>
                                      </p:to>
                                    </p:set>
                                  </p:childTnLst>
                                </p:cTn>
                              </p:par>
                              <p:par>
                                <p:cTn id="50" presetID="22" presetClass="exit" presetSubtype="4" fill="hold" grpId="0" nodeType="withEffect">
                                  <p:stCondLst>
                                    <p:cond delay="0"/>
                                  </p:stCondLst>
                                  <p:iterate type="lt">
                                    <p:tmPct val="0"/>
                                  </p:iterate>
                                  <p:childTnLst>
                                    <p:animEffect transition="out" filter="wipe(down)">
                                      <p:cBhvr>
                                        <p:cTn id="51" dur="500"/>
                                        <p:tgtEl>
                                          <p:spTgt spid="35">
                                            <p:txEl>
                                              <p:pRg st="0" end="0"/>
                                            </p:txEl>
                                          </p:spTgt>
                                        </p:tgtEl>
                                      </p:cBhvr>
                                    </p:animEffect>
                                    <p:set>
                                      <p:cBhvr>
                                        <p:cTn id="52" dur="1" fill="hold">
                                          <p:stCondLst>
                                            <p:cond delay="499"/>
                                          </p:stCondLst>
                                        </p:cTn>
                                        <p:tgtEl>
                                          <p:spTgt spid="35">
                                            <p:txEl>
                                              <p:pRg st="0" end="0"/>
                                            </p:txEl>
                                          </p:spTgt>
                                        </p:tgtEl>
                                        <p:attrNameLst>
                                          <p:attrName>style.visibility</p:attrName>
                                        </p:attrNameLst>
                                      </p:cBhvr>
                                      <p:to>
                                        <p:strVal val="hidden"/>
                                      </p:to>
                                    </p:set>
                                  </p:childTnLst>
                                </p:cTn>
                              </p:par>
                            </p:childTnLst>
                          </p:cTn>
                        </p:par>
                        <p:par>
                          <p:cTn id="53" fill="hold">
                            <p:stCondLst>
                              <p:cond delay="4900"/>
                            </p:stCondLst>
                            <p:childTnLst>
                              <p:par>
                                <p:cTn id="54" presetID="53" presetClass="entr" presetSubtype="16" fill="hold" grpId="0" nodeType="afterEffect">
                                  <p:stCondLst>
                                    <p:cond delay="0"/>
                                  </p:stCondLst>
                                  <p:childTnLst>
                                    <p:set>
                                      <p:cBhvr>
                                        <p:cTn id="55" dur="1" fill="hold">
                                          <p:stCondLst>
                                            <p:cond delay="0"/>
                                          </p:stCondLst>
                                        </p:cTn>
                                        <p:tgtEl>
                                          <p:spTgt spid="26">
                                            <p:txEl>
                                              <p:pRg st="0" end="0"/>
                                            </p:txEl>
                                          </p:spTgt>
                                        </p:tgtEl>
                                        <p:attrNameLst>
                                          <p:attrName>style.visibility</p:attrName>
                                        </p:attrNameLst>
                                      </p:cBhvr>
                                      <p:to>
                                        <p:strVal val="visible"/>
                                      </p:to>
                                    </p:set>
                                    <p:anim calcmode="lin" valueType="num">
                                      <p:cBhvr>
                                        <p:cTn id="56" dur="200" fill="hold"/>
                                        <p:tgtEl>
                                          <p:spTgt spid="26">
                                            <p:txEl>
                                              <p:pRg st="0" end="0"/>
                                            </p:txEl>
                                          </p:spTgt>
                                        </p:tgtEl>
                                        <p:attrNameLst>
                                          <p:attrName>ppt_w</p:attrName>
                                        </p:attrNameLst>
                                      </p:cBhvr>
                                      <p:tavLst>
                                        <p:tav tm="0">
                                          <p:val>
                                            <p:fltVal val="0"/>
                                          </p:val>
                                        </p:tav>
                                        <p:tav tm="100000">
                                          <p:val>
                                            <p:strVal val="#ppt_w"/>
                                          </p:val>
                                        </p:tav>
                                      </p:tavLst>
                                    </p:anim>
                                    <p:anim calcmode="lin" valueType="num">
                                      <p:cBhvr>
                                        <p:cTn id="57" dur="200" fill="hold"/>
                                        <p:tgtEl>
                                          <p:spTgt spid="26">
                                            <p:txEl>
                                              <p:pRg st="0" end="0"/>
                                            </p:txEl>
                                          </p:spTgt>
                                        </p:tgtEl>
                                        <p:attrNameLst>
                                          <p:attrName>ppt_h</p:attrName>
                                        </p:attrNameLst>
                                      </p:cBhvr>
                                      <p:tavLst>
                                        <p:tav tm="0">
                                          <p:val>
                                            <p:fltVal val="0"/>
                                          </p:val>
                                        </p:tav>
                                        <p:tav tm="100000">
                                          <p:val>
                                            <p:strVal val="#ppt_h"/>
                                          </p:val>
                                        </p:tav>
                                      </p:tavLst>
                                    </p:anim>
                                    <p:animEffect transition="in" filter="fade">
                                      <p:cBhvr>
                                        <p:cTn id="58" dur="200"/>
                                        <p:tgtEl>
                                          <p:spTgt spid="26">
                                            <p:txEl>
                                              <p:pRg st="0" end="0"/>
                                            </p:txEl>
                                          </p:spTgt>
                                        </p:tgtEl>
                                      </p:cBhvr>
                                    </p:animEffect>
                                  </p:childTnLst>
                                </p:cTn>
                              </p:par>
                            </p:childTnLst>
                          </p:cTn>
                        </p:par>
                        <p:par>
                          <p:cTn id="59" fill="hold">
                            <p:stCondLst>
                              <p:cond delay="5100"/>
                            </p:stCondLst>
                            <p:childTnLst>
                              <p:par>
                                <p:cTn id="60" presetID="53" presetClass="entr" presetSubtype="16" fill="hold" grpId="0" nodeType="afterEffect">
                                  <p:stCondLst>
                                    <p:cond delay="0"/>
                                  </p:stCondLst>
                                  <p:childTnLst>
                                    <p:set>
                                      <p:cBhvr>
                                        <p:cTn id="61" dur="1" fill="hold">
                                          <p:stCondLst>
                                            <p:cond delay="0"/>
                                          </p:stCondLst>
                                        </p:cTn>
                                        <p:tgtEl>
                                          <p:spTgt spid="27">
                                            <p:txEl>
                                              <p:pRg st="0" end="0"/>
                                            </p:txEl>
                                          </p:spTgt>
                                        </p:tgtEl>
                                        <p:attrNameLst>
                                          <p:attrName>style.visibility</p:attrName>
                                        </p:attrNameLst>
                                      </p:cBhvr>
                                      <p:to>
                                        <p:strVal val="visible"/>
                                      </p:to>
                                    </p:set>
                                    <p:anim calcmode="lin" valueType="num">
                                      <p:cBhvr>
                                        <p:cTn id="62" dur="200" fill="hold"/>
                                        <p:tgtEl>
                                          <p:spTgt spid="27">
                                            <p:txEl>
                                              <p:pRg st="0" end="0"/>
                                            </p:txEl>
                                          </p:spTgt>
                                        </p:tgtEl>
                                        <p:attrNameLst>
                                          <p:attrName>ppt_w</p:attrName>
                                        </p:attrNameLst>
                                      </p:cBhvr>
                                      <p:tavLst>
                                        <p:tav tm="0">
                                          <p:val>
                                            <p:fltVal val="0"/>
                                          </p:val>
                                        </p:tav>
                                        <p:tav tm="100000">
                                          <p:val>
                                            <p:strVal val="#ppt_w"/>
                                          </p:val>
                                        </p:tav>
                                      </p:tavLst>
                                    </p:anim>
                                    <p:anim calcmode="lin" valueType="num">
                                      <p:cBhvr>
                                        <p:cTn id="63" dur="200" fill="hold"/>
                                        <p:tgtEl>
                                          <p:spTgt spid="27">
                                            <p:txEl>
                                              <p:pRg st="0" end="0"/>
                                            </p:txEl>
                                          </p:spTgt>
                                        </p:tgtEl>
                                        <p:attrNameLst>
                                          <p:attrName>ppt_h</p:attrName>
                                        </p:attrNameLst>
                                      </p:cBhvr>
                                      <p:tavLst>
                                        <p:tav tm="0">
                                          <p:val>
                                            <p:fltVal val="0"/>
                                          </p:val>
                                        </p:tav>
                                        <p:tav tm="100000">
                                          <p:val>
                                            <p:strVal val="#ppt_h"/>
                                          </p:val>
                                        </p:tav>
                                      </p:tavLst>
                                    </p:anim>
                                    <p:animEffect transition="in" filter="fade">
                                      <p:cBhvr>
                                        <p:cTn id="64" dur="200"/>
                                        <p:tgtEl>
                                          <p:spTgt spid="27">
                                            <p:txEl>
                                              <p:pRg st="0" end="0"/>
                                            </p:txEl>
                                          </p:spTgt>
                                        </p:tgtEl>
                                      </p:cBhvr>
                                    </p:animEffect>
                                  </p:childTnLst>
                                </p:cTn>
                              </p:par>
                            </p:childTnLst>
                          </p:cTn>
                        </p:par>
                        <p:par>
                          <p:cTn id="65" fill="hold">
                            <p:stCondLst>
                              <p:cond delay="5300"/>
                            </p:stCondLst>
                            <p:childTnLst>
                              <p:par>
                                <p:cTn id="66" presetID="53" presetClass="entr" presetSubtype="16" fill="hold" grpId="0" nodeType="afterEffect">
                                  <p:stCondLst>
                                    <p:cond delay="0"/>
                                  </p:stCondLst>
                                  <p:childTnLst>
                                    <p:set>
                                      <p:cBhvr>
                                        <p:cTn id="67" dur="1" fill="hold">
                                          <p:stCondLst>
                                            <p:cond delay="0"/>
                                          </p:stCondLst>
                                        </p:cTn>
                                        <p:tgtEl>
                                          <p:spTgt spid="28">
                                            <p:txEl>
                                              <p:pRg st="0" end="0"/>
                                            </p:txEl>
                                          </p:spTgt>
                                        </p:tgtEl>
                                        <p:attrNameLst>
                                          <p:attrName>style.visibility</p:attrName>
                                        </p:attrNameLst>
                                      </p:cBhvr>
                                      <p:to>
                                        <p:strVal val="visible"/>
                                      </p:to>
                                    </p:set>
                                    <p:anim calcmode="lin" valueType="num">
                                      <p:cBhvr>
                                        <p:cTn id="68" dur="200" fill="hold"/>
                                        <p:tgtEl>
                                          <p:spTgt spid="28">
                                            <p:txEl>
                                              <p:pRg st="0" end="0"/>
                                            </p:txEl>
                                          </p:spTgt>
                                        </p:tgtEl>
                                        <p:attrNameLst>
                                          <p:attrName>ppt_w</p:attrName>
                                        </p:attrNameLst>
                                      </p:cBhvr>
                                      <p:tavLst>
                                        <p:tav tm="0">
                                          <p:val>
                                            <p:fltVal val="0"/>
                                          </p:val>
                                        </p:tav>
                                        <p:tav tm="100000">
                                          <p:val>
                                            <p:strVal val="#ppt_w"/>
                                          </p:val>
                                        </p:tav>
                                      </p:tavLst>
                                    </p:anim>
                                    <p:anim calcmode="lin" valueType="num">
                                      <p:cBhvr>
                                        <p:cTn id="69" dur="200" fill="hold"/>
                                        <p:tgtEl>
                                          <p:spTgt spid="28">
                                            <p:txEl>
                                              <p:pRg st="0" end="0"/>
                                            </p:txEl>
                                          </p:spTgt>
                                        </p:tgtEl>
                                        <p:attrNameLst>
                                          <p:attrName>ppt_h</p:attrName>
                                        </p:attrNameLst>
                                      </p:cBhvr>
                                      <p:tavLst>
                                        <p:tav tm="0">
                                          <p:val>
                                            <p:fltVal val="0"/>
                                          </p:val>
                                        </p:tav>
                                        <p:tav tm="100000">
                                          <p:val>
                                            <p:strVal val="#ppt_h"/>
                                          </p:val>
                                        </p:tav>
                                      </p:tavLst>
                                    </p:anim>
                                    <p:animEffect transition="in" filter="fade">
                                      <p:cBhvr>
                                        <p:cTn id="70" dur="200"/>
                                        <p:tgtEl>
                                          <p:spTgt spid="28">
                                            <p:txEl>
                                              <p:pRg st="0" end="0"/>
                                            </p:txEl>
                                          </p:spTgt>
                                        </p:tgtEl>
                                      </p:cBhvr>
                                    </p:animEffect>
                                  </p:childTnLst>
                                </p:cTn>
                              </p:par>
                            </p:childTnLst>
                          </p:cTn>
                        </p:par>
                        <p:par>
                          <p:cTn id="71" fill="hold">
                            <p:stCondLst>
                              <p:cond delay="5500"/>
                            </p:stCondLst>
                            <p:childTnLst>
                              <p:par>
                                <p:cTn id="72" presetID="53" presetClass="entr" presetSubtype="16" fill="hold" grpId="0" nodeType="afterEffect">
                                  <p:stCondLst>
                                    <p:cond delay="0"/>
                                  </p:stCondLst>
                                  <p:childTnLst>
                                    <p:set>
                                      <p:cBhvr>
                                        <p:cTn id="73" dur="1" fill="hold">
                                          <p:stCondLst>
                                            <p:cond delay="0"/>
                                          </p:stCondLst>
                                        </p:cTn>
                                        <p:tgtEl>
                                          <p:spTgt spid="29">
                                            <p:txEl>
                                              <p:pRg st="0" end="0"/>
                                            </p:txEl>
                                          </p:spTgt>
                                        </p:tgtEl>
                                        <p:attrNameLst>
                                          <p:attrName>style.visibility</p:attrName>
                                        </p:attrNameLst>
                                      </p:cBhvr>
                                      <p:to>
                                        <p:strVal val="visible"/>
                                      </p:to>
                                    </p:set>
                                    <p:anim calcmode="lin" valueType="num">
                                      <p:cBhvr>
                                        <p:cTn id="74" dur="200" fill="hold"/>
                                        <p:tgtEl>
                                          <p:spTgt spid="29">
                                            <p:txEl>
                                              <p:pRg st="0" end="0"/>
                                            </p:txEl>
                                          </p:spTgt>
                                        </p:tgtEl>
                                        <p:attrNameLst>
                                          <p:attrName>ppt_w</p:attrName>
                                        </p:attrNameLst>
                                      </p:cBhvr>
                                      <p:tavLst>
                                        <p:tav tm="0">
                                          <p:val>
                                            <p:fltVal val="0"/>
                                          </p:val>
                                        </p:tav>
                                        <p:tav tm="100000">
                                          <p:val>
                                            <p:strVal val="#ppt_w"/>
                                          </p:val>
                                        </p:tav>
                                      </p:tavLst>
                                    </p:anim>
                                    <p:anim calcmode="lin" valueType="num">
                                      <p:cBhvr>
                                        <p:cTn id="75" dur="200" fill="hold"/>
                                        <p:tgtEl>
                                          <p:spTgt spid="29">
                                            <p:txEl>
                                              <p:pRg st="0" end="0"/>
                                            </p:txEl>
                                          </p:spTgt>
                                        </p:tgtEl>
                                        <p:attrNameLst>
                                          <p:attrName>ppt_h</p:attrName>
                                        </p:attrNameLst>
                                      </p:cBhvr>
                                      <p:tavLst>
                                        <p:tav tm="0">
                                          <p:val>
                                            <p:fltVal val="0"/>
                                          </p:val>
                                        </p:tav>
                                        <p:tav tm="100000">
                                          <p:val>
                                            <p:strVal val="#ppt_h"/>
                                          </p:val>
                                        </p:tav>
                                      </p:tavLst>
                                    </p:anim>
                                    <p:animEffect transition="in" filter="fade">
                                      <p:cBhvr>
                                        <p:cTn id="76" dur="200"/>
                                        <p:tgtEl>
                                          <p:spTgt spid="29">
                                            <p:txEl>
                                              <p:pRg st="0" end="0"/>
                                            </p:txEl>
                                          </p:spTgt>
                                        </p:tgtEl>
                                      </p:cBhvr>
                                    </p:animEffect>
                                  </p:childTnLst>
                                </p:cTn>
                              </p:par>
                            </p:childTnLst>
                          </p:cTn>
                        </p:par>
                        <p:par>
                          <p:cTn id="77" fill="hold">
                            <p:stCondLst>
                              <p:cond delay="5700"/>
                            </p:stCondLst>
                            <p:childTnLst>
                              <p:par>
                                <p:cTn id="78" presetID="53" presetClass="entr" presetSubtype="16" fill="hold" grpId="0" nodeType="afterEffect">
                                  <p:stCondLst>
                                    <p:cond delay="0"/>
                                  </p:stCondLst>
                                  <p:childTnLst>
                                    <p:set>
                                      <p:cBhvr>
                                        <p:cTn id="79" dur="1" fill="hold">
                                          <p:stCondLst>
                                            <p:cond delay="0"/>
                                          </p:stCondLst>
                                        </p:cTn>
                                        <p:tgtEl>
                                          <p:spTgt spid="30">
                                            <p:txEl>
                                              <p:pRg st="0" end="0"/>
                                            </p:txEl>
                                          </p:spTgt>
                                        </p:tgtEl>
                                        <p:attrNameLst>
                                          <p:attrName>style.visibility</p:attrName>
                                        </p:attrNameLst>
                                      </p:cBhvr>
                                      <p:to>
                                        <p:strVal val="visible"/>
                                      </p:to>
                                    </p:set>
                                    <p:anim calcmode="lin" valueType="num">
                                      <p:cBhvr>
                                        <p:cTn id="80" dur="200" fill="hold"/>
                                        <p:tgtEl>
                                          <p:spTgt spid="30">
                                            <p:txEl>
                                              <p:pRg st="0" end="0"/>
                                            </p:txEl>
                                          </p:spTgt>
                                        </p:tgtEl>
                                        <p:attrNameLst>
                                          <p:attrName>ppt_w</p:attrName>
                                        </p:attrNameLst>
                                      </p:cBhvr>
                                      <p:tavLst>
                                        <p:tav tm="0">
                                          <p:val>
                                            <p:fltVal val="0"/>
                                          </p:val>
                                        </p:tav>
                                        <p:tav tm="100000">
                                          <p:val>
                                            <p:strVal val="#ppt_w"/>
                                          </p:val>
                                        </p:tav>
                                      </p:tavLst>
                                    </p:anim>
                                    <p:anim calcmode="lin" valueType="num">
                                      <p:cBhvr>
                                        <p:cTn id="81" dur="200" fill="hold"/>
                                        <p:tgtEl>
                                          <p:spTgt spid="30">
                                            <p:txEl>
                                              <p:pRg st="0" end="0"/>
                                            </p:txEl>
                                          </p:spTgt>
                                        </p:tgtEl>
                                        <p:attrNameLst>
                                          <p:attrName>ppt_h</p:attrName>
                                        </p:attrNameLst>
                                      </p:cBhvr>
                                      <p:tavLst>
                                        <p:tav tm="0">
                                          <p:val>
                                            <p:fltVal val="0"/>
                                          </p:val>
                                        </p:tav>
                                        <p:tav tm="100000">
                                          <p:val>
                                            <p:strVal val="#ppt_h"/>
                                          </p:val>
                                        </p:tav>
                                      </p:tavLst>
                                    </p:anim>
                                    <p:animEffect transition="in" filter="fade">
                                      <p:cBhvr>
                                        <p:cTn id="82" dur="200"/>
                                        <p:tgtEl>
                                          <p:spTgt spid="30">
                                            <p:txEl>
                                              <p:pRg st="0" end="0"/>
                                            </p:txEl>
                                          </p:spTgt>
                                        </p:tgtEl>
                                      </p:cBhvr>
                                    </p:animEffect>
                                  </p:childTnLst>
                                </p:cTn>
                              </p:par>
                            </p:childTnLst>
                          </p:cTn>
                        </p:par>
                        <p:par>
                          <p:cTn id="83" fill="hold">
                            <p:stCondLst>
                              <p:cond delay="5900"/>
                            </p:stCondLst>
                            <p:childTnLst>
                              <p:par>
                                <p:cTn id="84" presetID="53" presetClass="entr" presetSubtype="16" fill="hold" grpId="0" nodeType="afterEffect">
                                  <p:stCondLst>
                                    <p:cond delay="0"/>
                                  </p:stCondLst>
                                  <p:childTnLst>
                                    <p:set>
                                      <p:cBhvr>
                                        <p:cTn id="85" dur="1" fill="hold">
                                          <p:stCondLst>
                                            <p:cond delay="0"/>
                                          </p:stCondLst>
                                        </p:cTn>
                                        <p:tgtEl>
                                          <p:spTgt spid="31">
                                            <p:txEl>
                                              <p:pRg st="0" end="0"/>
                                            </p:txEl>
                                          </p:spTgt>
                                        </p:tgtEl>
                                        <p:attrNameLst>
                                          <p:attrName>style.visibility</p:attrName>
                                        </p:attrNameLst>
                                      </p:cBhvr>
                                      <p:to>
                                        <p:strVal val="visible"/>
                                      </p:to>
                                    </p:set>
                                    <p:anim calcmode="lin" valueType="num">
                                      <p:cBhvr>
                                        <p:cTn id="86" dur="200" fill="hold"/>
                                        <p:tgtEl>
                                          <p:spTgt spid="31">
                                            <p:txEl>
                                              <p:pRg st="0" end="0"/>
                                            </p:txEl>
                                          </p:spTgt>
                                        </p:tgtEl>
                                        <p:attrNameLst>
                                          <p:attrName>ppt_w</p:attrName>
                                        </p:attrNameLst>
                                      </p:cBhvr>
                                      <p:tavLst>
                                        <p:tav tm="0">
                                          <p:val>
                                            <p:fltVal val="0"/>
                                          </p:val>
                                        </p:tav>
                                        <p:tav tm="100000">
                                          <p:val>
                                            <p:strVal val="#ppt_w"/>
                                          </p:val>
                                        </p:tav>
                                      </p:tavLst>
                                    </p:anim>
                                    <p:anim calcmode="lin" valueType="num">
                                      <p:cBhvr>
                                        <p:cTn id="87" dur="200" fill="hold"/>
                                        <p:tgtEl>
                                          <p:spTgt spid="31">
                                            <p:txEl>
                                              <p:pRg st="0" end="0"/>
                                            </p:txEl>
                                          </p:spTgt>
                                        </p:tgtEl>
                                        <p:attrNameLst>
                                          <p:attrName>ppt_h</p:attrName>
                                        </p:attrNameLst>
                                      </p:cBhvr>
                                      <p:tavLst>
                                        <p:tav tm="0">
                                          <p:val>
                                            <p:fltVal val="0"/>
                                          </p:val>
                                        </p:tav>
                                        <p:tav tm="100000">
                                          <p:val>
                                            <p:strVal val="#ppt_h"/>
                                          </p:val>
                                        </p:tav>
                                      </p:tavLst>
                                    </p:anim>
                                    <p:animEffect transition="in" filter="fade">
                                      <p:cBhvr>
                                        <p:cTn id="88" dur="200"/>
                                        <p:tgtEl>
                                          <p:spTgt spid="31">
                                            <p:txEl>
                                              <p:pRg st="0" end="0"/>
                                            </p:txEl>
                                          </p:spTgt>
                                        </p:tgtEl>
                                      </p:cBhvr>
                                    </p:animEffect>
                                  </p:childTnLst>
                                </p:cTn>
                              </p:par>
                            </p:childTnLst>
                          </p:cTn>
                        </p:par>
                        <p:par>
                          <p:cTn id="89" fill="hold">
                            <p:stCondLst>
                              <p:cond delay="6100"/>
                            </p:stCondLst>
                            <p:childTnLst>
                              <p:par>
                                <p:cTn id="90" presetID="53" presetClass="entr" presetSubtype="16" fill="hold" grpId="0" nodeType="afterEffect">
                                  <p:stCondLst>
                                    <p:cond delay="0"/>
                                  </p:stCondLst>
                                  <p:childTnLst>
                                    <p:set>
                                      <p:cBhvr>
                                        <p:cTn id="91" dur="1" fill="hold">
                                          <p:stCondLst>
                                            <p:cond delay="0"/>
                                          </p:stCondLst>
                                        </p:cTn>
                                        <p:tgtEl>
                                          <p:spTgt spid="32">
                                            <p:txEl>
                                              <p:pRg st="0" end="0"/>
                                            </p:txEl>
                                          </p:spTgt>
                                        </p:tgtEl>
                                        <p:attrNameLst>
                                          <p:attrName>style.visibility</p:attrName>
                                        </p:attrNameLst>
                                      </p:cBhvr>
                                      <p:to>
                                        <p:strVal val="visible"/>
                                      </p:to>
                                    </p:set>
                                    <p:anim calcmode="lin" valueType="num">
                                      <p:cBhvr>
                                        <p:cTn id="92" dur="200" fill="hold"/>
                                        <p:tgtEl>
                                          <p:spTgt spid="32">
                                            <p:txEl>
                                              <p:pRg st="0" end="0"/>
                                            </p:txEl>
                                          </p:spTgt>
                                        </p:tgtEl>
                                        <p:attrNameLst>
                                          <p:attrName>ppt_w</p:attrName>
                                        </p:attrNameLst>
                                      </p:cBhvr>
                                      <p:tavLst>
                                        <p:tav tm="0">
                                          <p:val>
                                            <p:fltVal val="0"/>
                                          </p:val>
                                        </p:tav>
                                        <p:tav tm="100000">
                                          <p:val>
                                            <p:strVal val="#ppt_w"/>
                                          </p:val>
                                        </p:tav>
                                      </p:tavLst>
                                    </p:anim>
                                    <p:anim calcmode="lin" valueType="num">
                                      <p:cBhvr>
                                        <p:cTn id="93" dur="200" fill="hold"/>
                                        <p:tgtEl>
                                          <p:spTgt spid="32">
                                            <p:txEl>
                                              <p:pRg st="0" end="0"/>
                                            </p:txEl>
                                          </p:spTgt>
                                        </p:tgtEl>
                                        <p:attrNameLst>
                                          <p:attrName>ppt_h</p:attrName>
                                        </p:attrNameLst>
                                      </p:cBhvr>
                                      <p:tavLst>
                                        <p:tav tm="0">
                                          <p:val>
                                            <p:fltVal val="0"/>
                                          </p:val>
                                        </p:tav>
                                        <p:tav tm="100000">
                                          <p:val>
                                            <p:strVal val="#ppt_h"/>
                                          </p:val>
                                        </p:tav>
                                      </p:tavLst>
                                    </p:anim>
                                    <p:animEffect transition="in" filter="fade">
                                      <p:cBhvr>
                                        <p:cTn id="94" dur="200"/>
                                        <p:tgtEl>
                                          <p:spTgt spid="32">
                                            <p:txEl>
                                              <p:pRg st="0" end="0"/>
                                            </p:txEl>
                                          </p:spTgt>
                                        </p:tgtEl>
                                      </p:cBhvr>
                                    </p:animEffect>
                                  </p:childTnLst>
                                </p:cTn>
                              </p:par>
                            </p:childTnLst>
                          </p:cTn>
                        </p:par>
                        <p:par>
                          <p:cTn id="95" fill="hold">
                            <p:stCondLst>
                              <p:cond delay="6300"/>
                            </p:stCondLst>
                            <p:childTnLst>
                              <p:par>
                                <p:cTn id="96" presetID="26" presetClass="emph" presetSubtype="0" fill="hold" grpId="1" nodeType="afterEffect">
                                  <p:stCondLst>
                                    <p:cond delay="500"/>
                                  </p:stCondLst>
                                  <p:childTnLst>
                                    <p:animEffect transition="out" filter="fade">
                                      <p:cBhvr>
                                        <p:cTn id="97" dur="500" tmFilter="0, 0; .2, .5; .8, .5; 1, 0"/>
                                        <p:tgtEl>
                                          <p:spTgt spid="27">
                                            <p:txEl>
                                              <p:pRg st="0" end="0"/>
                                            </p:txEl>
                                          </p:spTgt>
                                        </p:tgtEl>
                                      </p:cBhvr>
                                    </p:animEffect>
                                    <p:animScale>
                                      <p:cBhvr>
                                        <p:cTn id="98" dur="250" autoRev="1" fill="hold"/>
                                        <p:tgtEl>
                                          <p:spTgt spid="27">
                                            <p:txEl>
                                              <p:pRg st="0" end="0"/>
                                            </p:txEl>
                                          </p:spTgt>
                                        </p:tgtEl>
                                      </p:cBhvr>
                                      <p:by x="105000" y="105000"/>
                                    </p:animScale>
                                  </p:childTnLst>
                                </p:cTn>
                              </p:par>
                            </p:childTnLst>
                          </p:cTn>
                        </p:par>
                        <p:par>
                          <p:cTn id="99" fill="hold">
                            <p:stCondLst>
                              <p:cond delay="7300"/>
                            </p:stCondLst>
                            <p:childTnLst>
                              <p:par>
                                <p:cTn id="100" presetID="26" presetClass="emph" presetSubtype="0" fill="hold" grpId="2" nodeType="afterEffect">
                                  <p:stCondLst>
                                    <p:cond delay="500"/>
                                  </p:stCondLst>
                                  <p:childTnLst>
                                    <p:animEffect transition="out" filter="fade">
                                      <p:cBhvr>
                                        <p:cTn id="101" dur="500" tmFilter="0, 0; .2, .5; .8, .5; 1, 0"/>
                                        <p:tgtEl>
                                          <p:spTgt spid="36"/>
                                        </p:tgtEl>
                                      </p:cBhvr>
                                    </p:animEffect>
                                    <p:animScale>
                                      <p:cBhvr>
                                        <p:cTn id="102" dur="250" autoRev="1" fill="hold"/>
                                        <p:tgtEl>
                                          <p:spTgt spid="36"/>
                                        </p:tgtEl>
                                      </p:cBhvr>
                                      <p:by x="105000" y="105000"/>
                                    </p:animScale>
                                  </p:childTnLst>
                                </p:cTn>
                              </p:par>
                            </p:childTnLst>
                          </p:cTn>
                        </p:par>
                        <p:par>
                          <p:cTn id="103" fill="hold">
                            <p:stCondLst>
                              <p:cond delay="8300"/>
                            </p:stCondLst>
                            <p:childTnLst>
                              <p:par>
                                <p:cTn id="104" presetID="22" presetClass="exit" presetSubtype="4" fill="hold" grpId="1" nodeType="afterEffect">
                                  <p:stCondLst>
                                    <p:cond delay="0"/>
                                  </p:stCondLst>
                                  <p:childTnLst>
                                    <p:animEffect transition="out" filter="wipe(down)">
                                      <p:cBhvr>
                                        <p:cTn id="105" dur="500"/>
                                        <p:tgtEl>
                                          <p:spTgt spid="26">
                                            <p:txEl>
                                              <p:pRg st="0" end="0"/>
                                            </p:txEl>
                                          </p:spTgt>
                                        </p:tgtEl>
                                      </p:cBhvr>
                                    </p:animEffect>
                                    <p:set>
                                      <p:cBhvr>
                                        <p:cTn id="106" dur="1" fill="hold">
                                          <p:stCondLst>
                                            <p:cond delay="499"/>
                                          </p:stCondLst>
                                        </p:cTn>
                                        <p:tgtEl>
                                          <p:spTgt spid="26">
                                            <p:txEl>
                                              <p:pRg st="0" end="0"/>
                                            </p:txEl>
                                          </p:spTgt>
                                        </p:tgtEl>
                                        <p:attrNameLst>
                                          <p:attrName>style.visibility</p:attrName>
                                        </p:attrNameLst>
                                      </p:cBhvr>
                                      <p:to>
                                        <p:strVal val="hidden"/>
                                      </p:to>
                                    </p:set>
                                  </p:childTnLst>
                                </p:cTn>
                              </p:par>
                              <p:par>
                                <p:cTn id="107" presetID="22" presetClass="exit" presetSubtype="4" fill="hold" grpId="2" nodeType="withEffect">
                                  <p:stCondLst>
                                    <p:cond delay="0"/>
                                  </p:stCondLst>
                                  <p:childTnLst>
                                    <p:animEffect transition="out" filter="wipe(down)">
                                      <p:cBhvr>
                                        <p:cTn id="108" dur="500"/>
                                        <p:tgtEl>
                                          <p:spTgt spid="27">
                                            <p:txEl>
                                              <p:pRg st="0" end="0"/>
                                            </p:txEl>
                                          </p:spTgt>
                                        </p:tgtEl>
                                      </p:cBhvr>
                                    </p:animEffect>
                                    <p:set>
                                      <p:cBhvr>
                                        <p:cTn id="109" dur="1" fill="hold">
                                          <p:stCondLst>
                                            <p:cond delay="499"/>
                                          </p:stCondLst>
                                        </p:cTn>
                                        <p:tgtEl>
                                          <p:spTgt spid="27">
                                            <p:txEl>
                                              <p:pRg st="0" end="0"/>
                                            </p:txEl>
                                          </p:spTgt>
                                        </p:tgtEl>
                                        <p:attrNameLst>
                                          <p:attrName>style.visibility</p:attrName>
                                        </p:attrNameLst>
                                      </p:cBhvr>
                                      <p:to>
                                        <p:strVal val="hidden"/>
                                      </p:to>
                                    </p:set>
                                  </p:childTnLst>
                                </p:cTn>
                              </p:par>
                              <p:par>
                                <p:cTn id="110" presetID="22" presetClass="exit" presetSubtype="4" fill="hold" grpId="1" nodeType="withEffect">
                                  <p:stCondLst>
                                    <p:cond delay="0"/>
                                  </p:stCondLst>
                                  <p:childTnLst>
                                    <p:animEffect transition="out" filter="wipe(down)">
                                      <p:cBhvr>
                                        <p:cTn id="111" dur="500"/>
                                        <p:tgtEl>
                                          <p:spTgt spid="28">
                                            <p:txEl>
                                              <p:pRg st="0" end="0"/>
                                            </p:txEl>
                                          </p:spTgt>
                                        </p:tgtEl>
                                      </p:cBhvr>
                                    </p:animEffect>
                                    <p:set>
                                      <p:cBhvr>
                                        <p:cTn id="112" dur="1" fill="hold">
                                          <p:stCondLst>
                                            <p:cond delay="499"/>
                                          </p:stCondLst>
                                        </p:cTn>
                                        <p:tgtEl>
                                          <p:spTgt spid="28">
                                            <p:txEl>
                                              <p:pRg st="0" end="0"/>
                                            </p:txEl>
                                          </p:spTgt>
                                        </p:tgtEl>
                                        <p:attrNameLst>
                                          <p:attrName>style.visibility</p:attrName>
                                        </p:attrNameLst>
                                      </p:cBhvr>
                                      <p:to>
                                        <p:strVal val="hidden"/>
                                      </p:to>
                                    </p:set>
                                  </p:childTnLst>
                                </p:cTn>
                              </p:par>
                              <p:par>
                                <p:cTn id="113" presetID="22" presetClass="exit" presetSubtype="4" fill="hold" grpId="1" nodeType="withEffect">
                                  <p:stCondLst>
                                    <p:cond delay="0"/>
                                  </p:stCondLst>
                                  <p:childTnLst>
                                    <p:animEffect transition="out" filter="wipe(down)">
                                      <p:cBhvr>
                                        <p:cTn id="114" dur="500"/>
                                        <p:tgtEl>
                                          <p:spTgt spid="29">
                                            <p:txEl>
                                              <p:pRg st="0" end="0"/>
                                            </p:txEl>
                                          </p:spTgt>
                                        </p:tgtEl>
                                      </p:cBhvr>
                                    </p:animEffect>
                                    <p:set>
                                      <p:cBhvr>
                                        <p:cTn id="115" dur="1" fill="hold">
                                          <p:stCondLst>
                                            <p:cond delay="499"/>
                                          </p:stCondLst>
                                        </p:cTn>
                                        <p:tgtEl>
                                          <p:spTgt spid="29">
                                            <p:txEl>
                                              <p:pRg st="0" end="0"/>
                                            </p:txEl>
                                          </p:spTgt>
                                        </p:tgtEl>
                                        <p:attrNameLst>
                                          <p:attrName>style.visibility</p:attrName>
                                        </p:attrNameLst>
                                      </p:cBhvr>
                                      <p:to>
                                        <p:strVal val="hidden"/>
                                      </p:to>
                                    </p:set>
                                  </p:childTnLst>
                                </p:cTn>
                              </p:par>
                              <p:par>
                                <p:cTn id="116" presetID="22" presetClass="exit" presetSubtype="4" fill="hold" grpId="1" nodeType="withEffect">
                                  <p:stCondLst>
                                    <p:cond delay="0"/>
                                  </p:stCondLst>
                                  <p:childTnLst>
                                    <p:animEffect transition="out" filter="wipe(down)">
                                      <p:cBhvr>
                                        <p:cTn id="117" dur="500"/>
                                        <p:tgtEl>
                                          <p:spTgt spid="30">
                                            <p:txEl>
                                              <p:pRg st="0" end="0"/>
                                            </p:txEl>
                                          </p:spTgt>
                                        </p:tgtEl>
                                      </p:cBhvr>
                                    </p:animEffect>
                                    <p:set>
                                      <p:cBhvr>
                                        <p:cTn id="118" dur="1" fill="hold">
                                          <p:stCondLst>
                                            <p:cond delay="499"/>
                                          </p:stCondLst>
                                        </p:cTn>
                                        <p:tgtEl>
                                          <p:spTgt spid="30">
                                            <p:txEl>
                                              <p:pRg st="0" end="0"/>
                                            </p:txEl>
                                          </p:spTgt>
                                        </p:tgtEl>
                                        <p:attrNameLst>
                                          <p:attrName>style.visibility</p:attrName>
                                        </p:attrNameLst>
                                      </p:cBhvr>
                                      <p:to>
                                        <p:strVal val="hidden"/>
                                      </p:to>
                                    </p:set>
                                  </p:childTnLst>
                                </p:cTn>
                              </p:par>
                              <p:par>
                                <p:cTn id="119" presetID="22" presetClass="exit" presetSubtype="4" fill="hold" grpId="1" nodeType="withEffect">
                                  <p:stCondLst>
                                    <p:cond delay="0"/>
                                  </p:stCondLst>
                                  <p:childTnLst>
                                    <p:animEffect transition="out" filter="wipe(down)">
                                      <p:cBhvr>
                                        <p:cTn id="120" dur="500"/>
                                        <p:tgtEl>
                                          <p:spTgt spid="31">
                                            <p:txEl>
                                              <p:pRg st="0" end="0"/>
                                            </p:txEl>
                                          </p:spTgt>
                                        </p:tgtEl>
                                      </p:cBhvr>
                                    </p:animEffect>
                                    <p:set>
                                      <p:cBhvr>
                                        <p:cTn id="121" dur="1" fill="hold">
                                          <p:stCondLst>
                                            <p:cond delay="499"/>
                                          </p:stCondLst>
                                        </p:cTn>
                                        <p:tgtEl>
                                          <p:spTgt spid="31">
                                            <p:txEl>
                                              <p:pRg st="0" end="0"/>
                                            </p:txEl>
                                          </p:spTgt>
                                        </p:tgtEl>
                                        <p:attrNameLst>
                                          <p:attrName>style.visibility</p:attrName>
                                        </p:attrNameLst>
                                      </p:cBhvr>
                                      <p:to>
                                        <p:strVal val="hidden"/>
                                      </p:to>
                                    </p:set>
                                  </p:childTnLst>
                                </p:cTn>
                              </p:par>
                              <p:par>
                                <p:cTn id="122" presetID="22" presetClass="exit" presetSubtype="4" fill="hold" grpId="1" nodeType="withEffect">
                                  <p:stCondLst>
                                    <p:cond delay="0"/>
                                  </p:stCondLst>
                                  <p:childTnLst>
                                    <p:animEffect transition="out" filter="wipe(down)">
                                      <p:cBhvr>
                                        <p:cTn id="123" dur="500"/>
                                        <p:tgtEl>
                                          <p:spTgt spid="32">
                                            <p:txEl>
                                              <p:pRg st="0" end="0"/>
                                            </p:txEl>
                                          </p:spTgt>
                                        </p:tgtEl>
                                      </p:cBhvr>
                                    </p:animEffect>
                                    <p:set>
                                      <p:cBhvr>
                                        <p:cTn id="124" dur="1" fill="hold">
                                          <p:stCondLst>
                                            <p:cond delay="499"/>
                                          </p:stCondLst>
                                        </p:cTn>
                                        <p:tgtEl>
                                          <p:spTgt spid="32">
                                            <p:txEl>
                                              <p:pRg st="0" end="0"/>
                                            </p:txEl>
                                          </p:spTgt>
                                        </p:tgtEl>
                                        <p:attrNameLst>
                                          <p:attrName>style.visibility</p:attrName>
                                        </p:attrNameLst>
                                      </p:cBhvr>
                                      <p:to>
                                        <p:strVal val="hidden"/>
                                      </p:to>
                                    </p:set>
                                  </p:childTnLst>
                                </p:cTn>
                              </p:par>
                              <p:par>
                                <p:cTn id="125" presetID="22" presetClass="exit" presetSubtype="4" fill="hold" grpId="3" nodeType="withEffect">
                                  <p:stCondLst>
                                    <p:cond delay="0"/>
                                  </p:stCondLst>
                                  <p:childTnLst>
                                    <p:animEffect transition="out" filter="wipe(down)">
                                      <p:cBhvr>
                                        <p:cTn id="126" dur="500"/>
                                        <p:tgtEl>
                                          <p:spTgt spid="36"/>
                                        </p:tgtEl>
                                      </p:cBhvr>
                                    </p:animEffect>
                                    <p:set>
                                      <p:cBhvr>
                                        <p:cTn id="127" dur="1" fill="hold">
                                          <p:stCondLst>
                                            <p:cond delay="499"/>
                                          </p:stCondLst>
                                        </p:cTn>
                                        <p:tgtEl>
                                          <p:spTgt spid="36"/>
                                        </p:tgtEl>
                                        <p:attrNameLst>
                                          <p:attrName>style.visibility</p:attrName>
                                        </p:attrNameLst>
                                      </p:cBhvr>
                                      <p:to>
                                        <p:strVal val="hidden"/>
                                      </p:to>
                                    </p:set>
                                  </p:childTnLst>
                                </p:cTn>
                              </p:par>
                            </p:childTnLst>
                          </p:cTn>
                        </p:par>
                        <p:par>
                          <p:cTn id="128" fill="hold">
                            <p:stCondLst>
                              <p:cond delay="8800"/>
                            </p:stCondLst>
                            <p:childTnLst>
                              <p:par>
                                <p:cTn id="129" presetID="53" presetClass="entr" presetSubtype="16" fill="hold" nodeType="afterEffect">
                                  <p:stCondLst>
                                    <p:cond delay="0"/>
                                  </p:stCondLst>
                                  <p:childTnLst>
                                    <p:set>
                                      <p:cBhvr>
                                        <p:cTn id="130" dur="1" fill="hold">
                                          <p:stCondLst>
                                            <p:cond delay="0"/>
                                          </p:stCondLst>
                                        </p:cTn>
                                        <p:tgtEl>
                                          <p:spTgt spid="37"/>
                                        </p:tgtEl>
                                        <p:attrNameLst>
                                          <p:attrName>style.visibility</p:attrName>
                                        </p:attrNameLst>
                                      </p:cBhvr>
                                      <p:to>
                                        <p:strVal val="visible"/>
                                      </p:to>
                                    </p:set>
                                    <p:anim calcmode="lin" valueType="num">
                                      <p:cBhvr>
                                        <p:cTn id="131" dur="500" fill="hold"/>
                                        <p:tgtEl>
                                          <p:spTgt spid="37"/>
                                        </p:tgtEl>
                                        <p:attrNameLst>
                                          <p:attrName>ppt_w</p:attrName>
                                        </p:attrNameLst>
                                      </p:cBhvr>
                                      <p:tavLst>
                                        <p:tav tm="0">
                                          <p:val>
                                            <p:fltVal val="0"/>
                                          </p:val>
                                        </p:tav>
                                        <p:tav tm="100000">
                                          <p:val>
                                            <p:strVal val="#ppt_w"/>
                                          </p:val>
                                        </p:tav>
                                      </p:tavLst>
                                    </p:anim>
                                    <p:anim calcmode="lin" valueType="num">
                                      <p:cBhvr>
                                        <p:cTn id="132" dur="500" fill="hold"/>
                                        <p:tgtEl>
                                          <p:spTgt spid="37"/>
                                        </p:tgtEl>
                                        <p:attrNameLst>
                                          <p:attrName>ppt_h</p:attrName>
                                        </p:attrNameLst>
                                      </p:cBhvr>
                                      <p:tavLst>
                                        <p:tav tm="0">
                                          <p:val>
                                            <p:fltVal val="0"/>
                                          </p:val>
                                        </p:tav>
                                        <p:tav tm="100000">
                                          <p:val>
                                            <p:strVal val="#ppt_h"/>
                                          </p:val>
                                        </p:tav>
                                      </p:tavLst>
                                    </p:anim>
                                    <p:animEffect transition="in" filter="fade">
                                      <p:cBhvr>
                                        <p:cTn id="133" dur="500"/>
                                        <p:tgtEl>
                                          <p:spTgt spid="37"/>
                                        </p:tgtEl>
                                      </p:cBhvr>
                                    </p:animEffect>
                                  </p:childTnLst>
                                </p:cTn>
                              </p:par>
                            </p:childTnLst>
                          </p:cTn>
                        </p:par>
                        <p:par>
                          <p:cTn id="134" fill="hold">
                            <p:stCondLst>
                              <p:cond delay="9300"/>
                            </p:stCondLst>
                            <p:childTnLst>
                              <p:par>
                                <p:cTn id="135" presetID="53" presetClass="entr" presetSubtype="16" fill="hold" nodeType="afterEffect">
                                  <p:stCondLst>
                                    <p:cond delay="0"/>
                                  </p:stCondLst>
                                  <p:childTnLst>
                                    <p:set>
                                      <p:cBhvr>
                                        <p:cTn id="136" dur="1" fill="hold">
                                          <p:stCondLst>
                                            <p:cond delay="0"/>
                                          </p:stCondLst>
                                        </p:cTn>
                                        <p:tgtEl>
                                          <p:spTgt spid="41"/>
                                        </p:tgtEl>
                                        <p:attrNameLst>
                                          <p:attrName>style.visibility</p:attrName>
                                        </p:attrNameLst>
                                      </p:cBhvr>
                                      <p:to>
                                        <p:strVal val="visible"/>
                                      </p:to>
                                    </p:set>
                                    <p:anim calcmode="lin" valueType="num">
                                      <p:cBhvr>
                                        <p:cTn id="137" dur="500" fill="hold"/>
                                        <p:tgtEl>
                                          <p:spTgt spid="41"/>
                                        </p:tgtEl>
                                        <p:attrNameLst>
                                          <p:attrName>ppt_w</p:attrName>
                                        </p:attrNameLst>
                                      </p:cBhvr>
                                      <p:tavLst>
                                        <p:tav tm="0">
                                          <p:val>
                                            <p:fltVal val="0"/>
                                          </p:val>
                                        </p:tav>
                                        <p:tav tm="100000">
                                          <p:val>
                                            <p:strVal val="#ppt_w"/>
                                          </p:val>
                                        </p:tav>
                                      </p:tavLst>
                                    </p:anim>
                                    <p:anim calcmode="lin" valueType="num">
                                      <p:cBhvr>
                                        <p:cTn id="138" dur="500" fill="hold"/>
                                        <p:tgtEl>
                                          <p:spTgt spid="41"/>
                                        </p:tgtEl>
                                        <p:attrNameLst>
                                          <p:attrName>ppt_h</p:attrName>
                                        </p:attrNameLst>
                                      </p:cBhvr>
                                      <p:tavLst>
                                        <p:tav tm="0">
                                          <p:val>
                                            <p:fltVal val="0"/>
                                          </p:val>
                                        </p:tav>
                                        <p:tav tm="100000">
                                          <p:val>
                                            <p:strVal val="#ppt_h"/>
                                          </p:val>
                                        </p:tav>
                                      </p:tavLst>
                                    </p:anim>
                                    <p:animEffect transition="in" filter="fade">
                                      <p:cBhvr>
                                        <p:cTn id="139" dur="500"/>
                                        <p:tgtEl>
                                          <p:spTgt spid="41"/>
                                        </p:tgtEl>
                                      </p:cBhvr>
                                    </p:animEffect>
                                  </p:childTnLst>
                                </p:cTn>
                              </p:par>
                            </p:childTnLst>
                          </p:cTn>
                        </p:par>
                        <p:par>
                          <p:cTn id="140" fill="hold">
                            <p:stCondLst>
                              <p:cond delay="9800"/>
                            </p:stCondLst>
                            <p:childTnLst>
                              <p:par>
                                <p:cTn id="141" presetID="53" presetClass="entr" presetSubtype="16" fill="hold" nodeType="afterEffect">
                                  <p:stCondLst>
                                    <p:cond delay="0"/>
                                  </p:stCondLst>
                                  <p:childTnLst>
                                    <p:set>
                                      <p:cBhvr>
                                        <p:cTn id="142" dur="1" fill="hold">
                                          <p:stCondLst>
                                            <p:cond delay="0"/>
                                          </p:stCondLst>
                                        </p:cTn>
                                        <p:tgtEl>
                                          <p:spTgt spid="50"/>
                                        </p:tgtEl>
                                        <p:attrNameLst>
                                          <p:attrName>style.visibility</p:attrName>
                                        </p:attrNameLst>
                                      </p:cBhvr>
                                      <p:to>
                                        <p:strVal val="visible"/>
                                      </p:to>
                                    </p:set>
                                    <p:anim calcmode="lin" valueType="num">
                                      <p:cBhvr>
                                        <p:cTn id="143" dur="500" fill="hold"/>
                                        <p:tgtEl>
                                          <p:spTgt spid="50"/>
                                        </p:tgtEl>
                                        <p:attrNameLst>
                                          <p:attrName>ppt_w</p:attrName>
                                        </p:attrNameLst>
                                      </p:cBhvr>
                                      <p:tavLst>
                                        <p:tav tm="0">
                                          <p:val>
                                            <p:fltVal val="0"/>
                                          </p:val>
                                        </p:tav>
                                        <p:tav tm="100000">
                                          <p:val>
                                            <p:strVal val="#ppt_w"/>
                                          </p:val>
                                        </p:tav>
                                      </p:tavLst>
                                    </p:anim>
                                    <p:anim calcmode="lin" valueType="num">
                                      <p:cBhvr>
                                        <p:cTn id="144" dur="500" fill="hold"/>
                                        <p:tgtEl>
                                          <p:spTgt spid="50"/>
                                        </p:tgtEl>
                                        <p:attrNameLst>
                                          <p:attrName>ppt_h</p:attrName>
                                        </p:attrNameLst>
                                      </p:cBhvr>
                                      <p:tavLst>
                                        <p:tav tm="0">
                                          <p:val>
                                            <p:fltVal val="0"/>
                                          </p:val>
                                        </p:tav>
                                        <p:tav tm="100000">
                                          <p:val>
                                            <p:strVal val="#ppt_h"/>
                                          </p:val>
                                        </p:tav>
                                      </p:tavLst>
                                    </p:anim>
                                    <p:animEffect transition="in" filter="fade">
                                      <p:cBhvr>
                                        <p:cTn id="145" dur="500"/>
                                        <p:tgtEl>
                                          <p:spTgt spid="50"/>
                                        </p:tgtEl>
                                      </p:cBhvr>
                                    </p:animEffect>
                                  </p:childTnLst>
                                </p:cTn>
                              </p:par>
                            </p:childTnLst>
                          </p:cTn>
                        </p:par>
                        <p:par>
                          <p:cTn id="146" fill="hold">
                            <p:stCondLst>
                              <p:cond delay="10300"/>
                            </p:stCondLst>
                            <p:childTnLst>
                              <p:par>
                                <p:cTn id="147" presetID="53" presetClass="entr" presetSubtype="16" fill="hold" nodeType="afterEffect">
                                  <p:stCondLst>
                                    <p:cond delay="0"/>
                                  </p:stCondLst>
                                  <p:childTnLst>
                                    <p:set>
                                      <p:cBhvr>
                                        <p:cTn id="148" dur="1" fill="hold">
                                          <p:stCondLst>
                                            <p:cond delay="0"/>
                                          </p:stCondLst>
                                        </p:cTn>
                                        <p:tgtEl>
                                          <p:spTgt spid="45"/>
                                        </p:tgtEl>
                                        <p:attrNameLst>
                                          <p:attrName>style.visibility</p:attrName>
                                        </p:attrNameLst>
                                      </p:cBhvr>
                                      <p:to>
                                        <p:strVal val="visible"/>
                                      </p:to>
                                    </p:set>
                                    <p:anim calcmode="lin" valueType="num">
                                      <p:cBhvr>
                                        <p:cTn id="149" dur="500" fill="hold"/>
                                        <p:tgtEl>
                                          <p:spTgt spid="45"/>
                                        </p:tgtEl>
                                        <p:attrNameLst>
                                          <p:attrName>ppt_w</p:attrName>
                                        </p:attrNameLst>
                                      </p:cBhvr>
                                      <p:tavLst>
                                        <p:tav tm="0">
                                          <p:val>
                                            <p:fltVal val="0"/>
                                          </p:val>
                                        </p:tav>
                                        <p:tav tm="100000">
                                          <p:val>
                                            <p:strVal val="#ppt_w"/>
                                          </p:val>
                                        </p:tav>
                                      </p:tavLst>
                                    </p:anim>
                                    <p:anim calcmode="lin" valueType="num">
                                      <p:cBhvr>
                                        <p:cTn id="150" dur="500" fill="hold"/>
                                        <p:tgtEl>
                                          <p:spTgt spid="45"/>
                                        </p:tgtEl>
                                        <p:attrNameLst>
                                          <p:attrName>ppt_h</p:attrName>
                                        </p:attrNameLst>
                                      </p:cBhvr>
                                      <p:tavLst>
                                        <p:tav tm="0">
                                          <p:val>
                                            <p:fltVal val="0"/>
                                          </p:val>
                                        </p:tav>
                                        <p:tav tm="100000">
                                          <p:val>
                                            <p:strVal val="#ppt_h"/>
                                          </p:val>
                                        </p:tav>
                                      </p:tavLst>
                                    </p:anim>
                                    <p:animEffect transition="in" filter="fade">
                                      <p:cBhvr>
                                        <p:cTn id="151" dur="500"/>
                                        <p:tgtEl>
                                          <p:spTgt spid="45"/>
                                        </p:tgtEl>
                                      </p:cBhvr>
                                    </p:animEffect>
                                  </p:childTnLst>
                                </p:cTn>
                              </p:par>
                            </p:childTnLst>
                          </p:cTn>
                        </p:par>
                        <p:par>
                          <p:cTn id="152" fill="hold">
                            <p:stCondLst>
                              <p:cond delay="10800"/>
                            </p:stCondLst>
                            <p:childTnLst>
                              <p:par>
                                <p:cTn id="153" presetID="26" presetClass="emph" presetSubtype="0" fill="hold" nodeType="afterEffect">
                                  <p:stCondLst>
                                    <p:cond delay="500"/>
                                  </p:stCondLst>
                                  <p:childTnLst>
                                    <p:animEffect transition="out" filter="fade">
                                      <p:cBhvr>
                                        <p:cTn id="154" dur="500" tmFilter="0, 0; .2, .5; .8, .5; 1, 0"/>
                                        <p:tgtEl>
                                          <p:spTgt spid="37"/>
                                        </p:tgtEl>
                                      </p:cBhvr>
                                    </p:animEffect>
                                    <p:animScale>
                                      <p:cBhvr>
                                        <p:cTn id="155" dur="250" autoRev="1" fill="hold"/>
                                        <p:tgtEl>
                                          <p:spTgt spid="37"/>
                                        </p:tgtEl>
                                      </p:cBhvr>
                                      <p:by x="105000" y="105000"/>
                                    </p:animScale>
                                  </p:childTnLst>
                                </p:cTn>
                              </p:par>
                            </p:childTnLst>
                          </p:cTn>
                        </p:par>
                        <p:par>
                          <p:cTn id="156" fill="hold">
                            <p:stCondLst>
                              <p:cond delay="11800"/>
                            </p:stCondLst>
                            <p:childTnLst>
                              <p:par>
                                <p:cTn id="157" presetID="10" presetClass="exit" presetSubtype="0" fill="hold" nodeType="afterEffect">
                                  <p:stCondLst>
                                    <p:cond delay="0"/>
                                  </p:stCondLst>
                                  <p:childTnLst>
                                    <p:animEffect transition="out" filter="fade">
                                      <p:cBhvr>
                                        <p:cTn id="158" dur="200"/>
                                        <p:tgtEl>
                                          <p:spTgt spid="37"/>
                                        </p:tgtEl>
                                      </p:cBhvr>
                                    </p:animEffect>
                                    <p:set>
                                      <p:cBhvr>
                                        <p:cTn id="159" dur="1" fill="hold">
                                          <p:stCondLst>
                                            <p:cond delay="199"/>
                                          </p:stCondLst>
                                        </p:cTn>
                                        <p:tgtEl>
                                          <p:spTgt spid="37"/>
                                        </p:tgtEl>
                                        <p:attrNameLst>
                                          <p:attrName>style.visibility</p:attrName>
                                        </p:attrNameLst>
                                      </p:cBhvr>
                                      <p:to>
                                        <p:strVal val="hidden"/>
                                      </p:to>
                                    </p:set>
                                  </p:childTnLst>
                                </p:cTn>
                              </p:par>
                            </p:childTnLst>
                          </p:cTn>
                        </p:par>
                        <p:par>
                          <p:cTn id="160" fill="hold">
                            <p:stCondLst>
                              <p:cond delay="12000"/>
                            </p:stCondLst>
                            <p:childTnLst>
                              <p:par>
                                <p:cTn id="161" presetID="10" presetClass="exit" presetSubtype="0" fill="hold" nodeType="afterEffect">
                                  <p:stCondLst>
                                    <p:cond delay="0"/>
                                  </p:stCondLst>
                                  <p:childTnLst>
                                    <p:animEffect transition="out" filter="fade">
                                      <p:cBhvr>
                                        <p:cTn id="162" dur="200"/>
                                        <p:tgtEl>
                                          <p:spTgt spid="41"/>
                                        </p:tgtEl>
                                      </p:cBhvr>
                                    </p:animEffect>
                                    <p:set>
                                      <p:cBhvr>
                                        <p:cTn id="163" dur="1" fill="hold">
                                          <p:stCondLst>
                                            <p:cond delay="199"/>
                                          </p:stCondLst>
                                        </p:cTn>
                                        <p:tgtEl>
                                          <p:spTgt spid="41"/>
                                        </p:tgtEl>
                                        <p:attrNameLst>
                                          <p:attrName>style.visibility</p:attrName>
                                        </p:attrNameLst>
                                      </p:cBhvr>
                                      <p:to>
                                        <p:strVal val="hidden"/>
                                      </p:to>
                                    </p:set>
                                  </p:childTnLst>
                                </p:cTn>
                              </p:par>
                            </p:childTnLst>
                          </p:cTn>
                        </p:par>
                        <p:par>
                          <p:cTn id="164" fill="hold">
                            <p:stCondLst>
                              <p:cond delay="12200"/>
                            </p:stCondLst>
                            <p:childTnLst>
                              <p:par>
                                <p:cTn id="165" presetID="10" presetClass="exit" presetSubtype="0" fill="hold" nodeType="afterEffect">
                                  <p:stCondLst>
                                    <p:cond delay="0"/>
                                  </p:stCondLst>
                                  <p:childTnLst>
                                    <p:animEffect transition="out" filter="fade">
                                      <p:cBhvr>
                                        <p:cTn id="166" dur="200"/>
                                        <p:tgtEl>
                                          <p:spTgt spid="50"/>
                                        </p:tgtEl>
                                      </p:cBhvr>
                                    </p:animEffect>
                                    <p:set>
                                      <p:cBhvr>
                                        <p:cTn id="167" dur="1" fill="hold">
                                          <p:stCondLst>
                                            <p:cond delay="199"/>
                                          </p:stCondLst>
                                        </p:cTn>
                                        <p:tgtEl>
                                          <p:spTgt spid="50"/>
                                        </p:tgtEl>
                                        <p:attrNameLst>
                                          <p:attrName>style.visibility</p:attrName>
                                        </p:attrNameLst>
                                      </p:cBhvr>
                                      <p:to>
                                        <p:strVal val="hidden"/>
                                      </p:to>
                                    </p:set>
                                  </p:childTnLst>
                                </p:cTn>
                              </p:par>
                            </p:childTnLst>
                          </p:cTn>
                        </p:par>
                        <p:par>
                          <p:cTn id="168" fill="hold">
                            <p:stCondLst>
                              <p:cond delay="12400"/>
                            </p:stCondLst>
                            <p:childTnLst>
                              <p:par>
                                <p:cTn id="169" presetID="10" presetClass="exit" presetSubtype="0" fill="hold" nodeType="afterEffect">
                                  <p:stCondLst>
                                    <p:cond delay="0"/>
                                  </p:stCondLst>
                                  <p:childTnLst>
                                    <p:animEffect transition="out" filter="fade">
                                      <p:cBhvr>
                                        <p:cTn id="170" dur="200"/>
                                        <p:tgtEl>
                                          <p:spTgt spid="45"/>
                                        </p:tgtEl>
                                      </p:cBhvr>
                                    </p:animEffect>
                                    <p:set>
                                      <p:cBhvr>
                                        <p:cTn id="171" dur="1" fill="hold">
                                          <p:stCondLst>
                                            <p:cond delay="199"/>
                                          </p:stCondLst>
                                        </p:cTn>
                                        <p:tgtEl>
                                          <p:spTgt spid="45"/>
                                        </p:tgtEl>
                                        <p:attrNameLst>
                                          <p:attrName>style.visibility</p:attrName>
                                        </p:attrNameLst>
                                      </p:cBhvr>
                                      <p:to>
                                        <p:strVal val="hidden"/>
                                      </p:to>
                                    </p:set>
                                  </p:childTnLst>
                                </p:cTn>
                              </p:par>
                            </p:childTnLst>
                          </p:cTn>
                        </p:par>
                        <p:par>
                          <p:cTn id="172" fill="hold">
                            <p:stCondLst>
                              <p:cond delay="12600"/>
                            </p:stCondLst>
                            <p:childTnLst>
                              <p:par>
                                <p:cTn id="173" presetID="53" presetClass="entr" presetSubtype="16" fill="hold" grpId="0" nodeType="afterEffect">
                                  <p:stCondLst>
                                    <p:cond delay="0"/>
                                  </p:stCondLst>
                                  <p:childTnLst>
                                    <p:set>
                                      <p:cBhvr>
                                        <p:cTn id="174" dur="1" fill="hold">
                                          <p:stCondLst>
                                            <p:cond delay="0"/>
                                          </p:stCondLst>
                                        </p:cTn>
                                        <p:tgtEl>
                                          <p:spTgt spid="54"/>
                                        </p:tgtEl>
                                        <p:attrNameLst>
                                          <p:attrName>style.visibility</p:attrName>
                                        </p:attrNameLst>
                                      </p:cBhvr>
                                      <p:to>
                                        <p:strVal val="visible"/>
                                      </p:to>
                                    </p:set>
                                    <p:anim calcmode="lin" valueType="num">
                                      <p:cBhvr>
                                        <p:cTn id="175" dur="500" fill="hold"/>
                                        <p:tgtEl>
                                          <p:spTgt spid="54"/>
                                        </p:tgtEl>
                                        <p:attrNameLst>
                                          <p:attrName>ppt_w</p:attrName>
                                        </p:attrNameLst>
                                      </p:cBhvr>
                                      <p:tavLst>
                                        <p:tav tm="0">
                                          <p:val>
                                            <p:fltVal val="0"/>
                                          </p:val>
                                        </p:tav>
                                        <p:tav tm="100000">
                                          <p:val>
                                            <p:strVal val="#ppt_w"/>
                                          </p:val>
                                        </p:tav>
                                      </p:tavLst>
                                    </p:anim>
                                    <p:anim calcmode="lin" valueType="num">
                                      <p:cBhvr>
                                        <p:cTn id="176" dur="500" fill="hold"/>
                                        <p:tgtEl>
                                          <p:spTgt spid="54"/>
                                        </p:tgtEl>
                                        <p:attrNameLst>
                                          <p:attrName>ppt_h</p:attrName>
                                        </p:attrNameLst>
                                      </p:cBhvr>
                                      <p:tavLst>
                                        <p:tav tm="0">
                                          <p:val>
                                            <p:fltVal val="0"/>
                                          </p:val>
                                        </p:tav>
                                        <p:tav tm="100000">
                                          <p:val>
                                            <p:strVal val="#ppt_h"/>
                                          </p:val>
                                        </p:tav>
                                      </p:tavLst>
                                    </p:anim>
                                    <p:animEffect transition="in" filter="fade">
                                      <p:cBhvr>
                                        <p:cTn id="177" dur="500"/>
                                        <p:tgtEl>
                                          <p:spTgt spid="54"/>
                                        </p:tgtEl>
                                      </p:cBhvr>
                                    </p:animEffect>
                                  </p:childTnLst>
                                </p:cTn>
                              </p:par>
                            </p:childTnLst>
                          </p:cTn>
                        </p:par>
                        <p:par>
                          <p:cTn id="178" fill="hold">
                            <p:stCondLst>
                              <p:cond delay="13100"/>
                            </p:stCondLst>
                            <p:childTnLst>
                              <p:par>
                                <p:cTn id="179" presetID="53" presetClass="entr" presetSubtype="16" fill="hold" grpId="0" nodeType="afterEffect">
                                  <p:stCondLst>
                                    <p:cond delay="0"/>
                                  </p:stCondLst>
                                  <p:childTnLst>
                                    <p:set>
                                      <p:cBhvr>
                                        <p:cTn id="180" dur="1" fill="hold">
                                          <p:stCondLst>
                                            <p:cond delay="0"/>
                                          </p:stCondLst>
                                        </p:cTn>
                                        <p:tgtEl>
                                          <p:spTgt spid="55"/>
                                        </p:tgtEl>
                                        <p:attrNameLst>
                                          <p:attrName>style.visibility</p:attrName>
                                        </p:attrNameLst>
                                      </p:cBhvr>
                                      <p:to>
                                        <p:strVal val="visible"/>
                                      </p:to>
                                    </p:set>
                                    <p:anim calcmode="lin" valueType="num">
                                      <p:cBhvr>
                                        <p:cTn id="181" dur="500" fill="hold"/>
                                        <p:tgtEl>
                                          <p:spTgt spid="55"/>
                                        </p:tgtEl>
                                        <p:attrNameLst>
                                          <p:attrName>ppt_w</p:attrName>
                                        </p:attrNameLst>
                                      </p:cBhvr>
                                      <p:tavLst>
                                        <p:tav tm="0">
                                          <p:val>
                                            <p:fltVal val="0"/>
                                          </p:val>
                                        </p:tav>
                                        <p:tav tm="100000">
                                          <p:val>
                                            <p:strVal val="#ppt_w"/>
                                          </p:val>
                                        </p:tav>
                                      </p:tavLst>
                                    </p:anim>
                                    <p:anim calcmode="lin" valueType="num">
                                      <p:cBhvr>
                                        <p:cTn id="182" dur="500" fill="hold"/>
                                        <p:tgtEl>
                                          <p:spTgt spid="55"/>
                                        </p:tgtEl>
                                        <p:attrNameLst>
                                          <p:attrName>ppt_h</p:attrName>
                                        </p:attrNameLst>
                                      </p:cBhvr>
                                      <p:tavLst>
                                        <p:tav tm="0">
                                          <p:val>
                                            <p:fltVal val="0"/>
                                          </p:val>
                                        </p:tav>
                                        <p:tav tm="100000">
                                          <p:val>
                                            <p:strVal val="#ppt_h"/>
                                          </p:val>
                                        </p:tav>
                                      </p:tavLst>
                                    </p:anim>
                                    <p:animEffect transition="in" filter="fade">
                                      <p:cBhvr>
                                        <p:cTn id="183" dur="500"/>
                                        <p:tgtEl>
                                          <p:spTgt spid="55"/>
                                        </p:tgtEl>
                                      </p:cBhvr>
                                    </p:animEffect>
                                  </p:childTnLst>
                                </p:cTn>
                              </p:par>
                            </p:childTnLst>
                          </p:cTn>
                        </p:par>
                        <p:par>
                          <p:cTn id="184" fill="hold">
                            <p:stCondLst>
                              <p:cond delay="13600"/>
                            </p:stCondLst>
                            <p:childTnLst>
                              <p:par>
                                <p:cTn id="185" presetID="53" presetClass="entr" presetSubtype="16" fill="hold" grpId="0" nodeType="afterEffect">
                                  <p:stCondLst>
                                    <p:cond delay="0"/>
                                  </p:stCondLst>
                                  <p:childTnLst>
                                    <p:set>
                                      <p:cBhvr>
                                        <p:cTn id="186" dur="1" fill="hold">
                                          <p:stCondLst>
                                            <p:cond delay="0"/>
                                          </p:stCondLst>
                                        </p:cTn>
                                        <p:tgtEl>
                                          <p:spTgt spid="56"/>
                                        </p:tgtEl>
                                        <p:attrNameLst>
                                          <p:attrName>style.visibility</p:attrName>
                                        </p:attrNameLst>
                                      </p:cBhvr>
                                      <p:to>
                                        <p:strVal val="visible"/>
                                      </p:to>
                                    </p:set>
                                    <p:anim calcmode="lin" valueType="num">
                                      <p:cBhvr>
                                        <p:cTn id="187" dur="500" fill="hold"/>
                                        <p:tgtEl>
                                          <p:spTgt spid="56"/>
                                        </p:tgtEl>
                                        <p:attrNameLst>
                                          <p:attrName>ppt_w</p:attrName>
                                        </p:attrNameLst>
                                      </p:cBhvr>
                                      <p:tavLst>
                                        <p:tav tm="0">
                                          <p:val>
                                            <p:fltVal val="0"/>
                                          </p:val>
                                        </p:tav>
                                        <p:tav tm="100000">
                                          <p:val>
                                            <p:strVal val="#ppt_w"/>
                                          </p:val>
                                        </p:tav>
                                      </p:tavLst>
                                    </p:anim>
                                    <p:anim calcmode="lin" valueType="num">
                                      <p:cBhvr>
                                        <p:cTn id="188" dur="500" fill="hold"/>
                                        <p:tgtEl>
                                          <p:spTgt spid="56"/>
                                        </p:tgtEl>
                                        <p:attrNameLst>
                                          <p:attrName>ppt_h</p:attrName>
                                        </p:attrNameLst>
                                      </p:cBhvr>
                                      <p:tavLst>
                                        <p:tav tm="0">
                                          <p:val>
                                            <p:fltVal val="0"/>
                                          </p:val>
                                        </p:tav>
                                        <p:tav tm="100000">
                                          <p:val>
                                            <p:strVal val="#ppt_h"/>
                                          </p:val>
                                        </p:tav>
                                      </p:tavLst>
                                    </p:anim>
                                    <p:animEffect transition="in" filter="fade">
                                      <p:cBhvr>
                                        <p:cTn id="189" dur="500"/>
                                        <p:tgtEl>
                                          <p:spTgt spid="56"/>
                                        </p:tgtEl>
                                      </p:cBhvr>
                                    </p:animEffect>
                                  </p:childTnLst>
                                </p:cTn>
                              </p:par>
                            </p:childTnLst>
                          </p:cTn>
                        </p:par>
                        <p:par>
                          <p:cTn id="190" fill="hold">
                            <p:stCondLst>
                              <p:cond delay="14100"/>
                            </p:stCondLst>
                            <p:childTnLst>
                              <p:par>
                                <p:cTn id="191" presetID="53" presetClass="entr" presetSubtype="16" fill="hold" nodeType="afterEffect">
                                  <p:stCondLst>
                                    <p:cond delay="0"/>
                                  </p:stCondLst>
                                  <p:childTnLst>
                                    <p:set>
                                      <p:cBhvr>
                                        <p:cTn id="192" dur="1" fill="hold">
                                          <p:stCondLst>
                                            <p:cond delay="0"/>
                                          </p:stCondLst>
                                        </p:cTn>
                                        <p:tgtEl>
                                          <p:spTgt spid="57"/>
                                        </p:tgtEl>
                                        <p:attrNameLst>
                                          <p:attrName>style.visibility</p:attrName>
                                        </p:attrNameLst>
                                      </p:cBhvr>
                                      <p:to>
                                        <p:strVal val="visible"/>
                                      </p:to>
                                    </p:set>
                                    <p:anim calcmode="lin" valueType="num">
                                      <p:cBhvr>
                                        <p:cTn id="193" dur="500" fill="hold"/>
                                        <p:tgtEl>
                                          <p:spTgt spid="57"/>
                                        </p:tgtEl>
                                        <p:attrNameLst>
                                          <p:attrName>ppt_w</p:attrName>
                                        </p:attrNameLst>
                                      </p:cBhvr>
                                      <p:tavLst>
                                        <p:tav tm="0">
                                          <p:val>
                                            <p:fltVal val="0"/>
                                          </p:val>
                                        </p:tav>
                                        <p:tav tm="100000">
                                          <p:val>
                                            <p:strVal val="#ppt_w"/>
                                          </p:val>
                                        </p:tav>
                                      </p:tavLst>
                                    </p:anim>
                                    <p:anim calcmode="lin" valueType="num">
                                      <p:cBhvr>
                                        <p:cTn id="194" dur="500" fill="hold"/>
                                        <p:tgtEl>
                                          <p:spTgt spid="57"/>
                                        </p:tgtEl>
                                        <p:attrNameLst>
                                          <p:attrName>ppt_h</p:attrName>
                                        </p:attrNameLst>
                                      </p:cBhvr>
                                      <p:tavLst>
                                        <p:tav tm="0">
                                          <p:val>
                                            <p:fltVal val="0"/>
                                          </p:val>
                                        </p:tav>
                                        <p:tav tm="100000">
                                          <p:val>
                                            <p:strVal val="#ppt_h"/>
                                          </p:val>
                                        </p:tav>
                                      </p:tavLst>
                                    </p:anim>
                                    <p:animEffect transition="in" filter="fade">
                                      <p:cBhvr>
                                        <p:cTn id="195"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26" grpId="0" build="p"/>
      <p:bldP spid="26" grpId="1" build="allAtOnce"/>
      <p:bldP spid="27" grpId="0" build="p"/>
      <p:bldP spid="27" grpId="1" build="allAtOnce"/>
      <p:bldP spid="27" grpId="2" build="allAtOnce"/>
      <p:bldP spid="28" grpId="0" build="p"/>
      <p:bldP spid="28" grpId="1" build="allAtOnce"/>
      <p:bldP spid="29" grpId="0" build="p"/>
      <p:bldP spid="29" grpId="1" build="allAtOnce"/>
      <p:bldP spid="30" grpId="0" build="p"/>
      <p:bldP spid="30" grpId="1" build="allAtOnce"/>
      <p:bldP spid="31" grpId="0" build="p"/>
      <p:bldP spid="31" grpId="1" build="allAtOnce"/>
      <p:bldP spid="32" grpId="0" build="p"/>
      <p:bldP spid="32" grpId="1" build="allAtOnce"/>
      <p:bldP spid="33" grpId="0"/>
      <p:bldP spid="33" grpId="1"/>
      <p:bldP spid="34" grpId="0" animBg="1"/>
      <p:bldP spid="34" grpId="1" animBg="1"/>
      <p:bldP spid="35" grpId="0" build="allAtOnce"/>
      <p:bldP spid="36" grpId="0" animBg="1"/>
      <p:bldP spid="36" grpId="1" animBg="1"/>
      <p:bldP spid="36" grpId="2" animBg="1"/>
      <p:bldP spid="36" grpId="3" animBg="1"/>
      <p:bldP spid="55" grpId="0" animBg="1"/>
      <p:bldP spid="5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08883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Rechthoek 9"/>
          <p:cNvSpPr/>
          <p:nvPr/>
        </p:nvSpPr>
        <p:spPr>
          <a:xfrm>
            <a:off x="2509520" y="4328160"/>
            <a:ext cx="375920" cy="3941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11" name="Rechthoek 10"/>
          <p:cNvSpPr/>
          <p:nvPr/>
        </p:nvSpPr>
        <p:spPr>
          <a:xfrm>
            <a:off x="3048000" y="4722856"/>
            <a:ext cx="375920" cy="3941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12" name="Rechthoek 11"/>
          <p:cNvSpPr/>
          <p:nvPr/>
        </p:nvSpPr>
        <p:spPr>
          <a:xfrm>
            <a:off x="3535680" y="5116977"/>
            <a:ext cx="375920" cy="3941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13" name="Rechthoek 12"/>
          <p:cNvSpPr/>
          <p:nvPr/>
        </p:nvSpPr>
        <p:spPr>
          <a:xfrm>
            <a:off x="4023360" y="5493882"/>
            <a:ext cx="375920" cy="3941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14" name="Rechthoek 13"/>
          <p:cNvSpPr/>
          <p:nvPr/>
        </p:nvSpPr>
        <p:spPr>
          <a:xfrm>
            <a:off x="4643120" y="5896426"/>
            <a:ext cx="375920" cy="3941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grpSp>
        <p:nvGrpSpPr>
          <p:cNvPr id="16" name="Groep 15"/>
          <p:cNvGrpSpPr/>
          <p:nvPr/>
        </p:nvGrpSpPr>
        <p:grpSpPr>
          <a:xfrm>
            <a:off x="2189480" y="508000"/>
            <a:ext cx="7920000" cy="1959570"/>
            <a:chOff x="2189480" y="508000"/>
            <a:chExt cx="7920000" cy="1959570"/>
          </a:xfrm>
        </p:grpSpPr>
        <p:cxnSp>
          <p:nvCxnSpPr>
            <p:cNvPr id="17" name="Rechte verbindingslijn 16"/>
            <p:cNvCxnSpPr/>
            <p:nvPr/>
          </p:nvCxnSpPr>
          <p:spPr>
            <a:xfrm>
              <a:off x="2189480" y="894757"/>
              <a:ext cx="7920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Rechte verbindingslijn 17"/>
            <p:cNvCxnSpPr/>
            <p:nvPr/>
          </p:nvCxnSpPr>
          <p:spPr>
            <a:xfrm>
              <a:off x="2189480" y="1288878"/>
              <a:ext cx="7920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Rechte verbindingslijn 18"/>
            <p:cNvCxnSpPr/>
            <p:nvPr/>
          </p:nvCxnSpPr>
          <p:spPr>
            <a:xfrm>
              <a:off x="2189480" y="508000"/>
              <a:ext cx="7920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Rechte verbindingslijn 19"/>
            <p:cNvCxnSpPr/>
            <p:nvPr/>
          </p:nvCxnSpPr>
          <p:spPr>
            <a:xfrm>
              <a:off x="2189480" y="1680559"/>
              <a:ext cx="7920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Rechte verbindingslijn 20"/>
            <p:cNvCxnSpPr/>
            <p:nvPr/>
          </p:nvCxnSpPr>
          <p:spPr>
            <a:xfrm>
              <a:off x="2189480" y="2067753"/>
              <a:ext cx="7920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Rechte verbindingslijn 21"/>
            <p:cNvCxnSpPr/>
            <p:nvPr/>
          </p:nvCxnSpPr>
          <p:spPr>
            <a:xfrm>
              <a:off x="2189480" y="2467570"/>
              <a:ext cx="7920000"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5" name="Groep 14"/>
          <p:cNvGrpSpPr/>
          <p:nvPr/>
        </p:nvGrpSpPr>
        <p:grpSpPr>
          <a:xfrm rot="2420803">
            <a:off x="5507778" y="1382069"/>
            <a:ext cx="6251701" cy="4968000"/>
            <a:chOff x="2838868" y="1620898"/>
            <a:chExt cx="6251701" cy="4968000"/>
          </a:xfrm>
          <a:blipFill dpi="0" rotWithShape="1">
            <a:blip r:embed="rId2">
              <a:extLst>
                <a:ext uri="{28A0092B-C50C-407E-A947-70E740481C1C}">
                  <a14:useLocalDpi xmlns:a14="http://schemas.microsoft.com/office/drawing/2010/main" val="0"/>
                </a:ext>
              </a:extLst>
            </a:blip>
            <a:srcRect/>
            <a:stretch>
              <a:fillRect/>
            </a:stretch>
          </a:blipFill>
        </p:grpSpPr>
        <p:sp>
          <p:nvSpPr>
            <p:cNvPr id="23" name="Rechthoek: afgeronde hoeken 22"/>
            <p:cNvSpPr/>
            <p:nvPr/>
          </p:nvSpPr>
          <p:spPr>
            <a:xfrm rot="337">
              <a:off x="5732559" y="1653025"/>
              <a:ext cx="456532" cy="4527418"/>
            </a:xfrm>
            <a:prstGeom prst="roundRect">
              <a:avLst>
                <a:gd name="adj" fmla="val 50000"/>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24" name="Rechthoek: afgeronde hoeken 23"/>
            <p:cNvSpPr/>
            <p:nvPr/>
          </p:nvSpPr>
          <p:spPr>
            <a:xfrm rot="337">
              <a:off x="5155034" y="2171995"/>
              <a:ext cx="456532" cy="3621222"/>
            </a:xfrm>
            <a:prstGeom prst="roundRect">
              <a:avLst>
                <a:gd name="adj" fmla="val 50000"/>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25" name="Rechthoek: afgeronde hoeken 24"/>
            <p:cNvSpPr/>
            <p:nvPr/>
          </p:nvSpPr>
          <p:spPr>
            <a:xfrm rot="337">
              <a:off x="6318095" y="1620898"/>
              <a:ext cx="456532" cy="4968000"/>
            </a:xfrm>
            <a:prstGeom prst="roundRect">
              <a:avLst>
                <a:gd name="adj" fmla="val 50000"/>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26" name="Rechthoek: afgeronde hoeken 25"/>
            <p:cNvSpPr/>
            <p:nvPr/>
          </p:nvSpPr>
          <p:spPr>
            <a:xfrm rot="337">
              <a:off x="4573727" y="2684901"/>
              <a:ext cx="456532" cy="2716653"/>
            </a:xfrm>
            <a:prstGeom prst="roundRect">
              <a:avLst>
                <a:gd name="adj" fmla="val 50000"/>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27" name="Rechthoek: afgeronde hoeken 26"/>
            <p:cNvSpPr/>
            <p:nvPr/>
          </p:nvSpPr>
          <p:spPr>
            <a:xfrm rot="337">
              <a:off x="6897290" y="2268763"/>
              <a:ext cx="456532" cy="3911545"/>
            </a:xfrm>
            <a:prstGeom prst="roundRect">
              <a:avLst>
                <a:gd name="adj" fmla="val 50000"/>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28" name="Rechthoek: afgeronde hoeken 27"/>
            <p:cNvSpPr/>
            <p:nvPr/>
          </p:nvSpPr>
          <p:spPr>
            <a:xfrm rot="337">
              <a:off x="8049956" y="3292298"/>
              <a:ext cx="456532" cy="2120200"/>
            </a:xfrm>
            <a:prstGeom prst="roundRect">
              <a:avLst>
                <a:gd name="adj" fmla="val 50000"/>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29" name="Rechthoek: afgeronde hoeken 28"/>
            <p:cNvSpPr/>
            <p:nvPr/>
          </p:nvSpPr>
          <p:spPr>
            <a:xfrm rot="337">
              <a:off x="7474802" y="2655612"/>
              <a:ext cx="456532" cy="3137845"/>
            </a:xfrm>
            <a:prstGeom prst="roundRect">
              <a:avLst>
                <a:gd name="adj" fmla="val 50000"/>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30" name="Rechthoek: afgeronde hoeken 29"/>
            <p:cNvSpPr/>
            <p:nvPr/>
          </p:nvSpPr>
          <p:spPr>
            <a:xfrm rot="337">
              <a:off x="2838868" y="3880254"/>
              <a:ext cx="456532" cy="587487"/>
            </a:xfrm>
            <a:prstGeom prst="roundRect">
              <a:avLst>
                <a:gd name="adj" fmla="val 50000"/>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31" name="Rechthoek: afgeronde hoeken 30"/>
            <p:cNvSpPr/>
            <p:nvPr/>
          </p:nvSpPr>
          <p:spPr>
            <a:xfrm rot="337">
              <a:off x="3410699" y="3514240"/>
              <a:ext cx="456532" cy="1113632"/>
            </a:xfrm>
            <a:prstGeom prst="roundRect">
              <a:avLst>
                <a:gd name="adj" fmla="val 50000"/>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32" name="Rechthoek: afgeronde hoeken 31"/>
            <p:cNvSpPr/>
            <p:nvPr/>
          </p:nvSpPr>
          <p:spPr>
            <a:xfrm rot="337">
              <a:off x="3992504" y="3090587"/>
              <a:ext cx="456532" cy="1919305"/>
            </a:xfrm>
            <a:prstGeom prst="roundRect">
              <a:avLst>
                <a:gd name="adj" fmla="val 50000"/>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33" name="Rechthoek: afgeronde hoeken 32"/>
            <p:cNvSpPr/>
            <p:nvPr/>
          </p:nvSpPr>
          <p:spPr>
            <a:xfrm rot="337">
              <a:off x="8634037" y="4108982"/>
              <a:ext cx="456532" cy="900771"/>
            </a:xfrm>
            <a:prstGeom prst="roundRect">
              <a:avLst>
                <a:gd name="adj" fmla="val 50000"/>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grpSp>
      <p:pic>
        <p:nvPicPr>
          <p:cNvPr id="34" name="Afbeelding 33" descr="Afbeelding met object, ding&#10;&#10;Beschrijving is gegenereerd met hoge betrouwbaarheid"/>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122598"/>
            <a:ext cx="735402" cy="735402"/>
          </a:xfrm>
          <a:prstGeom prst="rect">
            <a:avLst/>
          </a:prstGeom>
        </p:spPr>
      </p:pic>
      <p:cxnSp>
        <p:nvCxnSpPr>
          <p:cNvPr id="35" name="Rechte verbindingslijn 34"/>
          <p:cNvCxnSpPr/>
          <p:nvPr/>
        </p:nvCxnSpPr>
        <p:spPr>
          <a:xfrm>
            <a:off x="1272521" y="2899503"/>
            <a:ext cx="0" cy="144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Rechte verbindingslijn 35"/>
          <p:cNvCxnSpPr/>
          <p:nvPr/>
        </p:nvCxnSpPr>
        <p:spPr>
          <a:xfrm>
            <a:off x="2056295" y="2899503"/>
            <a:ext cx="0" cy="1440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61450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teerbaar">
  <a:themeElements>
    <a:clrScheme name="Citeerbaar">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Citeerbaar">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Citeerbaar">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Kantoor">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Kantoor">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iteerbaar">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themeOverride>
</file>

<file path=docProps/app.xml><?xml version="1.0" encoding="utf-8"?>
<Properties xmlns="http://schemas.openxmlformats.org/officeDocument/2006/extended-properties" xmlns:vt="http://schemas.openxmlformats.org/officeDocument/2006/docPropsVTypes">
  <Template/>
  <TotalTime>26</TotalTime>
  <Words>743</Words>
  <Application>Microsoft Office PowerPoint</Application>
  <PresentationFormat>Breedbeeld</PresentationFormat>
  <Paragraphs>240</Paragraphs>
  <Slides>17</Slides>
  <Notes>0</Notes>
  <HiddenSlides>11</HiddenSlides>
  <MMClips>0</MMClips>
  <ScaleCrop>false</ScaleCrop>
  <HeadingPairs>
    <vt:vector size="6" baseType="variant">
      <vt:variant>
        <vt:lpstr>Gebruikte lettertypen</vt:lpstr>
      </vt:variant>
      <vt:variant>
        <vt:i4>4</vt:i4>
      </vt:variant>
      <vt:variant>
        <vt:lpstr>Thema</vt:lpstr>
      </vt:variant>
      <vt:variant>
        <vt:i4>1</vt:i4>
      </vt:variant>
      <vt:variant>
        <vt:lpstr>Diatitels</vt:lpstr>
      </vt:variant>
      <vt:variant>
        <vt:i4>17</vt:i4>
      </vt:variant>
    </vt:vector>
  </HeadingPairs>
  <TitlesOfParts>
    <vt:vector size="22" baseType="lpstr">
      <vt:lpstr>Arial</vt:lpstr>
      <vt:lpstr>Calibri</vt:lpstr>
      <vt:lpstr>Century Gothic</vt:lpstr>
      <vt:lpstr>Wingdings 2</vt:lpstr>
      <vt:lpstr>Citeerbaar</vt:lpstr>
      <vt:lpstr>Sport-Pad.nl</vt:lpstr>
      <vt:lpstr>Van probleem naar oplossing</vt:lpstr>
      <vt:lpstr>PowerPoint-presentatie</vt:lpstr>
      <vt:lpstr>The designs</vt:lpstr>
      <vt:lpstr>The designs</vt:lpstr>
      <vt:lpstr>Verdienmodel BMC</vt:lpstr>
      <vt:lpstr>PowerPoint-presentatie</vt:lpstr>
      <vt:lpstr>PowerPoint-presentatie</vt:lpstr>
      <vt:lpstr>PowerPoint-presentatie</vt:lpstr>
      <vt:lpstr>Verdienmodel</vt:lpstr>
      <vt:lpstr>PowerPoint-presentatie</vt:lpstr>
      <vt:lpstr>PowerPoint-presentatie</vt:lpstr>
      <vt:lpstr>PowerPoint-presentatie</vt:lpstr>
      <vt:lpstr>PowerPoint-presentatie</vt:lpstr>
      <vt:lpstr>PowerPoint-presentatie</vt:lpstr>
      <vt:lpstr>PowerPoint-presentatie</vt:lpstr>
      <vt:lpstr>PowerPoint-presentatie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Luke Edes</dc:creator>
  <cp:lastModifiedBy>thomas</cp:lastModifiedBy>
  <cp:revision>56</cp:revision>
  <dcterms:created xsi:type="dcterms:W3CDTF">2017-05-30T07:27:15Z</dcterms:created>
  <dcterms:modified xsi:type="dcterms:W3CDTF">2017-06-01T09:31:17Z</dcterms:modified>
</cp:coreProperties>
</file>