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2" d="100"/>
          <a:sy n="212" d="100"/>
        </p:scale>
        <p:origin x="-104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99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51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641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6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66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80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06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5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09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78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508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714F9-B6CD-374F-91EF-5BFA48688C9B}" type="datetimeFigureOut">
              <a:rPr kumimoji="1" lang="zh-CN" altLang="en-US" smtClean="0"/>
              <a:t>18/10/20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52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PyQt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开发与实战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1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6034" y="243991"/>
            <a:ext cx="7772400" cy="1102519"/>
          </a:xfrm>
        </p:spPr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Qt</a:t>
            </a:r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8434" y="1552536"/>
            <a:ext cx="7772400" cy="1712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/>
              <a:t>    使用</a:t>
            </a:r>
            <a:r>
              <a:rPr kumimoji="1" lang="en-US" altLang="zh-CN" sz="2400" dirty="0" smtClean="0"/>
              <a:t>C++</a:t>
            </a:r>
            <a:r>
              <a:rPr kumimoji="1" lang="zh-CN" altLang="en-US" sz="2400" dirty="0" smtClean="0"/>
              <a:t>语言编写的跨平台</a:t>
            </a:r>
            <a:r>
              <a:rPr kumimoji="1" lang="en-US" altLang="zh-CN" sz="2400" dirty="0" smtClean="0"/>
              <a:t>GUI</a:t>
            </a:r>
            <a:r>
              <a:rPr kumimoji="1" lang="zh-CN" altLang="en-US" sz="2400" dirty="0" smtClean="0"/>
              <a:t>库，支持</a:t>
            </a:r>
            <a:r>
              <a:rPr kumimoji="1" lang="en-US" altLang="zh-CN" sz="2400" dirty="0" smtClean="0"/>
              <a:t>Windows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Mac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X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Linux</a:t>
            </a:r>
            <a:r>
              <a:rPr kumimoji="1" lang="zh-CN" altLang="en-US" sz="2400" dirty="0" smtClean="0"/>
              <a:t>。由于</a:t>
            </a:r>
            <a:r>
              <a:rPr kumimoji="1" lang="en-US" altLang="zh-CN" sz="2400" dirty="0" err="1" smtClean="0"/>
              <a:t>Qt</a:t>
            </a:r>
            <a:r>
              <a:rPr kumimoji="1" lang="zh-CN" altLang="en-US" sz="2400" dirty="0" smtClean="0"/>
              <a:t>使用</a:t>
            </a:r>
            <a:r>
              <a:rPr kumimoji="1" lang="en-US" altLang="zh-CN" sz="2400" dirty="0" smtClean="0"/>
              <a:t>C++</a:t>
            </a:r>
            <a:r>
              <a:rPr kumimoji="1" lang="zh-CN" altLang="en-US" sz="2400" dirty="0" smtClean="0"/>
              <a:t>语言编写，所以</a:t>
            </a:r>
            <a:r>
              <a:rPr kumimoji="1" lang="en-US" altLang="zh-CN" sz="2400" dirty="0" err="1" smtClean="0"/>
              <a:t>Qt</a:t>
            </a:r>
            <a:r>
              <a:rPr kumimoji="1" lang="zh-CN" altLang="en-US" sz="2400" dirty="0" smtClean="0"/>
              <a:t>的界面风格与当前操作系统完全相同，而且运行效率很高。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8878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6034" y="243991"/>
            <a:ext cx="7772400" cy="1102519"/>
          </a:xfrm>
        </p:spPr>
        <p:txBody>
          <a:bodyPr/>
          <a:lstStyle/>
          <a:p>
            <a:r>
              <a:rPr kumimoji="1" lang="en-US" altLang="zh-CN" dirty="0" err="1" smtClean="0"/>
              <a:t>Qt</a:t>
            </a:r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54" y="1735052"/>
            <a:ext cx="4219895" cy="25877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853" y="1735053"/>
            <a:ext cx="4237154" cy="25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5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51</Words>
  <Application>Microsoft Macintosh PowerPoint</Application>
  <PresentationFormat>全屏显示(16:9)</PresentationFormat>
  <Paragraphs>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PyQt5开发与实战</vt:lpstr>
      <vt:lpstr>什么是Qt</vt:lpstr>
      <vt:lpstr>Qt案例</vt:lpstr>
    </vt:vector>
  </TitlesOfParts>
  <Company>UNIVERSE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PyQt5开发与实战</dc:title>
  <dc:creator>NING LI</dc:creator>
  <cp:lastModifiedBy>NING LI</cp:lastModifiedBy>
  <cp:revision>6</cp:revision>
  <dcterms:created xsi:type="dcterms:W3CDTF">2018-10-20T14:16:35Z</dcterms:created>
  <dcterms:modified xsi:type="dcterms:W3CDTF">2018-10-20T14:39:39Z</dcterms:modified>
</cp:coreProperties>
</file>