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258" r:id="rId4"/>
    <p:sldId id="261" r:id="rId5"/>
    <p:sldId id="260" r:id="rId6"/>
    <p:sldId id="265" r:id="rId7"/>
    <p:sldId id="264"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11" autoAdjust="0"/>
    <p:restoredTop sz="94660"/>
  </p:normalViewPr>
  <p:slideViewPr>
    <p:cSldViewPr snapToGrid="0">
      <p:cViewPr varScale="1">
        <p:scale>
          <a:sx n="67" d="100"/>
          <a:sy n="67" d="100"/>
        </p:scale>
        <p:origin x="10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C455CB-ADBF-4791-84C9-52ED41BD661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D5F9567-E6B6-4705-B3F3-A848FCC051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F6C95F8-180B-4579-A346-45FFB905F995}"/>
              </a:ext>
            </a:extLst>
          </p:cNvPr>
          <p:cNvSpPr>
            <a:spLocks noGrp="1"/>
          </p:cNvSpPr>
          <p:nvPr>
            <p:ph type="dt" sz="half" idx="10"/>
          </p:nvPr>
        </p:nvSpPr>
        <p:spPr/>
        <p:txBody>
          <a:bodyPr/>
          <a:lstStyle/>
          <a:p>
            <a:fld id="{3F6CA8A6-C4E7-4EDB-96AD-40BCF09FF95B}" type="datetimeFigureOut">
              <a:rPr lang="zh-CN" altLang="en-US" smtClean="0"/>
              <a:t>2017/12/22</a:t>
            </a:fld>
            <a:endParaRPr lang="zh-CN" altLang="en-US"/>
          </a:p>
        </p:txBody>
      </p:sp>
      <p:sp>
        <p:nvSpPr>
          <p:cNvPr id="5" name="页脚占位符 4">
            <a:extLst>
              <a:ext uri="{FF2B5EF4-FFF2-40B4-BE49-F238E27FC236}">
                <a16:creationId xmlns:a16="http://schemas.microsoft.com/office/drawing/2014/main" id="{2A7FDF03-9C25-4B26-8357-CEDD75F940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515CA1-AA47-4A03-A242-503E28415F83}"/>
              </a:ext>
            </a:extLst>
          </p:cNvPr>
          <p:cNvSpPr>
            <a:spLocks noGrp="1"/>
          </p:cNvSpPr>
          <p:nvPr>
            <p:ph type="sldNum" sz="quarter" idx="12"/>
          </p:nvPr>
        </p:nvSpPr>
        <p:spPr/>
        <p:txBody>
          <a:bodyPr/>
          <a:lstStyle/>
          <a:p>
            <a:fld id="{F6594ACE-1841-46D3-A657-1A4611B1C511}" type="slidenum">
              <a:rPr lang="zh-CN" altLang="en-US" smtClean="0"/>
              <a:t>‹#›</a:t>
            </a:fld>
            <a:endParaRPr lang="zh-CN" altLang="en-US"/>
          </a:p>
        </p:txBody>
      </p:sp>
    </p:spTree>
    <p:extLst>
      <p:ext uri="{BB962C8B-B14F-4D97-AF65-F5344CB8AC3E}">
        <p14:creationId xmlns:p14="http://schemas.microsoft.com/office/powerpoint/2010/main" val="890429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7D32D0-B8D4-49D0-88B9-C4DA7C8FDD3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6807D67-4877-4286-ADB0-52C495815802}"/>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A467901-81DE-43F3-9D3F-CED7D3A801D9}"/>
              </a:ext>
            </a:extLst>
          </p:cNvPr>
          <p:cNvSpPr>
            <a:spLocks noGrp="1"/>
          </p:cNvSpPr>
          <p:nvPr>
            <p:ph type="dt" sz="half" idx="10"/>
          </p:nvPr>
        </p:nvSpPr>
        <p:spPr/>
        <p:txBody>
          <a:bodyPr/>
          <a:lstStyle/>
          <a:p>
            <a:fld id="{3F6CA8A6-C4E7-4EDB-96AD-40BCF09FF95B}" type="datetimeFigureOut">
              <a:rPr lang="zh-CN" altLang="en-US" smtClean="0"/>
              <a:t>2017/12/22</a:t>
            </a:fld>
            <a:endParaRPr lang="zh-CN" altLang="en-US"/>
          </a:p>
        </p:txBody>
      </p:sp>
      <p:sp>
        <p:nvSpPr>
          <p:cNvPr id="5" name="页脚占位符 4">
            <a:extLst>
              <a:ext uri="{FF2B5EF4-FFF2-40B4-BE49-F238E27FC236}">
                <a16:creationId xmlns:a16="http://schemas.microsoft.com/office/drawing/2014/main" id="{B874C42E-4D73-42B8-A257-AD60EC18CBA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1148D8-4861-42C9-A3F3-28FE56FE7858}"/>
              </a:ext>
            </a:extLst>
          </p:cNvPr>
          <p:cNvSpPr>
            <a:spLocks noGrp="1"/>
          </p:cNvSpPr>
          <p:nvPr>
            <p:ph type="sldNum" sz="quarter" idx="12"/>
          </p:nvPr>
        </p:nvSpPr>
        <p:spPr/>
        <p:txBody>
          <a:bodyPr/>
          <a:lstStyle/>
          <a:p>
            <a:fld id="{F6594ACE-1841-46D3-A657-1A4611B1C511}" type="slidenum">
              <a:rPr lang="zh-CN" altLang="en-US" smtClean="0"/>
              <a:t>‹#›</a:t>
            </a:fld>
            <a:endParaRPr lang="zh-CN" altLang="en-US"/>
          </a:p>
        </p:txBody>
      </p:sp>
    </p:spTree>
    <p:extLst>
      <p:ext uri="{BB962C8B-B14F-4D97-AF65-F5344CB8AC3E}">
        <p14:creationId xmlns:p14="http://schemas.microsoft.com/office/powerpoint/2010/main" val="1398696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A28E50A-3DD6-49E3-A526-B1712005323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B2EF0A3-E827-42E5-BAA4-492ADC58C9DE}"/>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C52B96B-6C4A-4429-9A26-8BCF32D48E7D}"/>
              </a:ext>
            </a:extLst>
          </p:cNvPr>
          <p:cNvSpPr>
            <a:spLocks noGrp="1"/>
          </p:cNvSpPr>
          <p:nvPr>
            <p:ph type="dt" sz="half" idx="10"/>
          </p:nvPr>
        </p:nvSpPr>
        <p:spPr/>
        <p:txBody>
          <a:bodyPr/>
          <a:lstStyle/>
          <a:p>
            <a:fld id="{3F6CA8A6-C4E7-4EDB-96AD-40BCF09FF95B}" type="datetimeFigureOut">
              <a:rPr lang="zh-CN" altLang="en-US" smtClean="0"/>
              <a:t>2017/12/22</a:t>
            </a:fld>
            <a:endParaRPr lang="zh-CN" altLang="en-US"/>
          </a:p>
        </p:txBody>
      </p:sp>
      <p:sp>
        <p:nvSpPr>
          <p:cNvPr id="5" name="页脚占位符 4">
            <a:extLst>
              <a:ext uri="{FF2B5EF4-FFF2-40B4-BE49-F238E27FC236}">
                <a16:creationId xmlns:a16="http://schemas.microsoft.com/office/drawing/2014/main" id="{52D47CD2-93F8-448A-B6CE-FDB49184B05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629EED5-4EFB-4B26-B9EB-180E76775E4C}"/>
              </a:ext>
            </a:extLst>
          </p:cNvPr>
          <p:cNvSpPr>
            <a:spLocks noGrp="1"/>
          </p:cNvSpPr>
          <p:nvPr>
            <p:ph type="sldNum" sz="quarter" idx="12"/>
          </p:nvPr>
        </p:nvSpPr>
        <p:spPr/>
        <p:txBody>
          <a:bodyPr/>
          <a:lstStyle/>
          <a:p>
            <a:fld id="{F6594ACE-1841-46D3-A657-1A4611B1C511}" type="slidenum">
              <a:rPr lang="zh-CN" altLang="en-US" smtClean="0"/>
              <a:t>‹#›</a:t>
            </a:fld>
            <a:endParaRPr lang="zh-CN" altLang="en-US"/>
          </a:p>
        </p:txBody>
      </p:sp>
    </p:spTree>
    <p:extLst>
      <p:ext uri="{BB962C8B-B14F-4D97-AF65-F5344CB8AC3E}">
        <p14:creationId xmlns:p14="http://schemas.microsoft.com/office/powerpoint/2010/main" val="2663288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456805" y="318049"/>
            <a:ext cx="1384874" cy="550403"/>
          </a:xfrm>
          <a:prstGeom prst="rect">
            <a:avLst/>
          </a:prstGeom>
        </p:spPr>
      </p:pic>
    </p:spTree>
    <p:extLst>
      <p:ext uri="{BB962C8B-B14F-4D97-AF65-F5344CB8AC3E}">
        <p14:creationId xmlns:p14="http://schemas.microsoft.com/office/powerpoint/2010/main" val="26665930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6724"/>
          </a:xfrm>
          <a:prstGeom prst="rect">
            <a:avLst/>
          </a:prstGeom>
        </p:spPr>
      </p:pic>
      <p:pic>
        <p:nvPicPr>
          <p:cNvPr id="5" name="图片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56805" y="318049"/>
            <a:ext cx="1384874" cy="550403"/>
          </a:xfrm>
          <a:prstGeom prst="rect">
            <a:avLst/>
          </a:prstGeom>
        </p:spPr>
      </p:pic>
    </p:spTree>
    <p:extLst>
      <p:ext uri="{BB962C8B-B14F-4D97-AF65-F5344CB8AC3E}">
        <p14:creationId xmlns:p14="http://schemas.microsoft.com/office/powerpoint/2010/main" val="1858103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8723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C4974B-1346-4E82-B5C0-C6BF2D20B9D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3EAEB79-4FCC-4531-8CBB-87E76DED582A}"/>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D389342-C866-4E93-BB92-2CC5ED4EB4F3}"/>
              </a:ext>
            </a:extLst>
          </p:cNvPr>
          <p:cNvSpPr>
            <a:spLocks noGrp="1"/>
          </p:cNvSpPr>
          <p:nvPr>
            <p:ph type="dt" sz="half" idx="10"/>
          </p:nvPr>
        </p:nvSpPr>
        <p:spPr/>
        <p:txBody>
          <a:bodyPr/>
          <a:lstStyle/>
          <a:p>
            <a:fld id="{3F6CA8A6-C4E7-4EDB-96AD-40BCF09FF95B}" type="datetimeFigureOut">
              <a:rPr lang="zh-CN" altLang="en-US" smtClean="0"/>
              <a:t>2017/12/22</a:t>
            </a:fld>
            <a:endParaRPr lang="zh-CN" altLang="en-US"/>
          </a:p>
        </p:txBody>
      </p:sp>
      <p:sp>
        <p:nvSpPr>
          <p:cNvPr id="5" name="页脚占位符 4">
            <a:extLst>
              <a:ext uri="{FF2B5EF4-FFF2-40B4-BE49-F238E27FC236}">
                <a16:creationId xmlns:a16="http://schemas.microsoft.com/office/drawing/2014/main" id="{2993C212-1021-45E0-BF71-7B826CDBC71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348FADA-F06A-4C28-BCC1-32FCBB3BB3A2}"/>
              </a:ext>
            </a:extLst>
          </p:cNvPr>
          <p:cNvSpPr>
            <a:spLocks noGrp="1"/>
          </p:cNvSpPr>
          <p:nvPr>
            <p:ph type="sldNum" sz="quarter" idx="12"/>
          </p:nvPr>
        </p:nvSpPr>
        <p:spPr/>
        <p:txBody>
          <a:bodyPr/>
          <a:lstStyle/>
          <a:p>
            <a:fld id="{F6594ACE-1841-46D3-A657-1A4611B1C511}" type="slidenum">
              <a:rPr lang="zh-CN" altLang="en-US" smtClean="0"/>
              <a:t>‹#›</a:t>
            </a:fld>
            <a:endParaRPr lang="zh-CN" altLang="en-US"/>
          </a:p>
        </p:txBody>
      </p:sp>
    </p:spTree>
    <p:extLst>
      <p:ext uri="{BB962C8B-B14F-4D97-AF65-F5344CB8AC3E}">
        <p14:creationId xmlns:p14="http://schemas.microsoft.com/office/powerpoint/2010/main" val="199257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D796E3-EEC8-40EB-9832-F4042C5A91A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7F8B1CA-8C6A-4AA8-921E-D16DA8F32A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5BCC55B1-A47D-4130-A315-D97F3C603186}"/>
              </a:ext>
            </a:extLst>
          </p:cNvPr>
          <p:cNvSpPr>
            <a:spLocks noGrp="1"/>
          </p:cNvSpPr>
          <p:nvPr>
            <p:ph type="dt" sz="half" idx="10"/>
          </p:nvPr>
        </p:nvSpPr>
        <p:spPr/>
        <p:txBody>
          <a:bodyPr/>
          <a:lstStyle/>
          <a:p>
            <a:fld id="{3F6CA8A6-C4E7-4EDB-96AD-40BCF09FF95B}" type="datetimeFigureOut">
              <a:rPr lang="zh-CN" altLang="en-US" smtClean="0"/>
              <a:t>2017/12/22</a:t>
            </a:fld>
            <a:endParaRPr lang="zh-CN" altLang="en-US"/>
          </a:p>
        </p:txBody>
      </p:sp>
      <p:sp>
        <p:nvSpPr>
          <p:cNvPr id="5" name="页脚占位符 4">
            <a:extLst>
              <a:ext uri="{FF2B5EF4-FFF2-40B4-BE49-F238E27FC236}">
                <a16:creationId xmlns:a16="http://schemas.microsoft.com/office/drawing/2014/main" id="{F802A19F-D862-4F01-AA4A-8F9AA972422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74F81A0-B26A-405B-8147-B59D289E4D73}"/>
              </a:ext>
            </a:extLst>
          </p:cNvPr>
          <p:cNvSpPr>
            <a:spLocks noGrp="1"/>
          </p:cNvSpPr>
          <p:nvPr>
            <p:ph type="sldNum" sz="quarter" idx="12"/>
          </p:nvPr>
        </p:nvSpPr>
        <p:spPr/>
        <p:txBody>
          <a:bodyPr/>
          <a:lstStyle/>
          <a:p>
            <a:fld id="{F6594ACE-1841-46D3-A657-1A4611B1C511}" type="slidenum">
              <a:rPr lang="zh-CN" altLang="en-US" smtClean="0"/>
              <a:t>‹#›</a:t>
            </a:fld>
            <a:endParaRPr lang="zh-CN" altLang="en-US"/>
          </a:p>
        </p:txBody>
      </p:sp>
    </p:spTree>
    <p:extLst>
      <p:ext uri="{BB962C8B-B14F-4D97-AF65-F5344CB8AC3E}">
        <p14:creationId xmlns:p14="http://schemas.microsoft.com/office/powerpoint/2010/main" val="2629241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940105-F937-4A31-84CF-6135B353D94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2C51A5D-E18A-466C-BA39-D3DA250AA55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6C3971B-F3F8-4137-8BE3-D4D7910118F6}"/>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1D393CBF-F2F1-470F-B8D1-A7FD91987680}"/>
              </a:ext>
            </a:extLst>
          </p:cNvPr>
          <p:cNvSpPr>
            <a:spLocks noGrp="1"/>
          </p:cNvSpPr>
          <p:nvPr>
            <p:ph type="dt" sz="half" idx="10"/>
          </p:nvPr>
        </p:nvSpPr>
        <p:spPr/>
        <p:txBody>
          <a:bodyPr/>
          <a:lstStyle/>
          <a:p>
            <a:fld id="{3F6CA8A6-C4E7-4EDB-96AD-40BCF09FF95B}" type="datetimeFigureOut">
              <a:rPr lang="zh-CN" altLang="en-US" smtClean="0"/>
              <a:t>2017/12/22</a:t>
            </a:fld>
            <a:endParaRPr lang="zh-CN" altLang="en-US"/>
          </a:p>
        </p:txBody>
      </p:sp>
      <p:sp>
        <p:nvSpPr>
          <p:cNvPr id="6" name="页脚占位符 5">
            <a:extLst>
              <a:ext uri="{FF2B5EF4-FFF2-40B4-BE49-F238E27FC236}">
                <a16:creationId xmlns:a16="http://schemas.microsoft.com/office/drawing/2014/main" id="{AC04E907-7A18-4A93-BBB2-A58DF88E536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3A30FB8-BABB-478C-BAFE-1B2D58218569}"/>
              </a:ext>
            </a:extLst>
          </p:cNvPr>
          <p:cNvSpPr>
            <a:spLocks noGrp="1"/>
          </p:cNvSpPr>
          <p:nvPr>
            <p:ph type="sldNum" sz="quarter" idx="12"/>
          </p:nvPr>
        </p:nvSpPr>
        <p:spPr/>
        <p:txBody>
          <a:bodyPr/>
          <a:lstStyle/>
          <a:p>
            <a:fld id="{F6594ACE-1841-46D3-A657-1A4611B1C511}" type="slidenum">
              <a:rPr lang="zh-CN" altLang="en-US" smtClean="0"/>
              <a:t>‹#›</a:t>
            </a:fld>
            <a:endParaRPr lang="zh-CN" altLang="en-US"/>
          </a:p>
        </p:txBody>
      </p:sp>
    </p:spTree>
    <p:extLst>
      <p:ext uri="{BB962C8B-B14F-4D97-AF65-F5344CB8AC3E}">
        <p14:creationId xmlns:p14="http://schemas.microsoft.com/office/powerpoint/2010/main" val="3646178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464F5B-72B4-44D0-8877-67F6A570C10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1C6BE35-37F9-48B4-87AF-ABAFE2FB6C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52786D1C-4277-496F-AC50-1B297AF348B7}"/>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A0948028-9F01-4FC8-9A19-AD7F494B4B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0762735-0467-4861-AFA0-FF9B9BC51950}"/>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5A23994-296F-480C-854A-FDEFCC1E60C8}"/>
              </a:ext>
            </a:extLst>
          </p:cNvPr>
          <p:cNvSpPr>
            <a:spLocks noGrp="1"/>
          </p:cNvSpPr>
          <p:nvPr>
            <p:ph type="dt" sz="half" idx="10"/>
          </p:nvPr>
        </p:nvSpPr>
        <p:spPr/>
        <p:txBody>
          <a:bodyPr/>
          <a:lstStyle/>
          <a:p>
            <a:fld id="{3F6CA8A6-C4E7-4EDB-96AD-40BCF09FF95B}" type="datetimeFigureOut">
              <a:rPr lang="zh-CN" altLang="en-US" smtClean="0"/>
              <a:t>2017/12/22</a:t>
            </a:fld>
            <a:endParaRPr lang="zh-CN" altLang="en-US"/>
          </a:p>
        </p:txBody>
      </p:sp>
      <p:sp>
        <p:nvSpPr>
          <p:cNvPr id="8" name="页脚占位符 7">
            <a:extLst>
              <a:ext uri="{FF2B5EF4-FFF2-40B4-BE49-F238E27FC236}">
                <a16:creationId xmlns:a16="http://schemas.microsoft.com/office/drawing/2014/main" id="{236B33CE-F643-41DF-B6D2-691BAAC92C9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AA19287-1E49-4350-8D27-98B6C1709DB1}"/>
              </a:ext>
            </a:extLst>
          </p:cNvPr>
          <p:cNvSpPr>
            <a:spLocks noGrp="1"/>
          </p:cNvSpPr>
          <p:nvPr>
            <p:ph type="sldNum" sz="quarter" idx="12"/>
          </p:nvPr>
        </p:nvSpPr>
        <p:spPr/>
        <p:txBody>
          <a:bodyPr/>
          <a:lstStyle/>
          <a:p>
            <a:fld id="{F6594ACE-1841-46D3-A657-1A4611B1C511}" type="slidenum">
              <a:rPr lang="zh-CN" altLang="en-US" smtClean="0"/>
              <a:t>‹#›</a:t>
            </a:fld>
            <a:endParaRPr lang="zh-CN" altLang="en-US"/>
          </a:p>
        </p:txBody>
      </p:sp>
    </p:spTree>
    <p:extLst>
      <p:ext uri="{BB962C8B-B14F-4D97-AF65-F5344CB8AC3E}">
        <p14:creationId xmlns:p14="http://schemas.microsoft.com/office/powerpoint/2010/main" val="606149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FA8DBC-295F-44D3-BFC4-50DB05B9CE2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EFF1E4C-CD39-4447-A635-DAC989044CCE}"/>
              </a:ext>
            </a:extLst>
          </p:cNvPr>
          <p:cNvSpPr>
            <a:spLocks noGrp="1"/>
          </p:cNvSpPr>
          <p:nvPr>
            <p:ph type="dt" sz="half" idx="10"/>
          </p:nvPr>
        </p:nvSpPr>
        <p:spPr/>
        <p:txBody>
          <a:bodyPr/>
          <a:lstStyle/>
          <a:p>
            <a:fld id="{3F6CA8A6-C4E7-4EDB-96AD-40BCF09FF95B}" type="datetimeFigureOut">
              <a:rPr lang="zh-CN" altLang="en-US" smtClean="0"/>
              <a:t>2017/12/22</a:t>
            </a:fld>
            <a:endParaRPr lang="zh-CN" altLang="en-US"/>
          </a:p>
        </p:txBody>
      </p:sp>
      <p:sp>
        <p:nvSpPr>
          <p:cNvPr id="4" name="页脚占位符 3">
            <a:extLst>
              <a:ext uri="{FF2B5EF4-FFF2-40B4-BE49-F238E27FC236}">
                <a16:creationId xmlns:a16="http://schemas.microsoft.com/office/drawing/2014/main" id="{888FBA4E-BB54-4DB4-845C-DA8C42613EC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A925EC1-2D60-4508-AC65-48D4219028EA}"/>
              </a:ext>
            </a:extLst>
          </p:cNvPr>
          <p:cNvSpPr>
            <a:spLocks noGrp="1"/>
          </p:cNvSpPr>
          <p:nvPr>
            <p:ph type="sldNum" sz="quarter" idx="12"/>
          </p:nvPr>
        </p:nvSpPr>
        <p:spPr/>
        <p:txBody>
          <a:bodyPr/>
          <a:lstStyle/>
          <a:p>
            <a:fld id="{F6594ACE-1841-46D3-A657-1A4611B1C511}" type="slidenum">
              <a:rPr lang="zh-CN" altLang="en-US" smtClean="0"/>
              <a:t>‹#›</a:t>
            </a:fld>
            <a:endParaRPr lang="zh-CN" altLang="en-US"/>
          </a:p>
        </p:txBody>
      </p:sp>
    </p:spTree>
    <p:extLst>
      <p:ext uri="{BB962C8B-B14F-4D97-AF65-F5344CB8AC3E}">
        <p14:creationId xmlns:p14="http://schemas.microsoft.com/office/powerpoint/2010/main" val="4274861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8D3D61D-BF77-493A-9801-BEBDCFA2AFB9}"/>
              </a:ext>
            </a:extLst>
          </p:cNvPr>
          <p:cNvSpPr>
            <a:spLocks noGrp="1"/>
          </p:cNvSpPr>
          <p:nvPr>
            <p:ph type="dt" sz="half" idx="10"/>
          </p:nvPr>
        </p:nvSpPr>
        <p:spPr/>
        <p:txBody>
          <a:bodyPr/>
          <a:lstStyle/>
          <a:p>
            <a:fld id="{3F6CA8A6-C4E7-4EDB-96AD-40BCF09FF95B}" type="datetimeFigureOut">
              <a:rPr lang="zh-CN" altLang="en-US" smtClean="0"/>
              <a:t>2017/12/22</a:t>
            </a:fld>
            <a:endParaRPr lang="zh-CN" altLang="en-US"/>
          </a:p>
        </p:txBody>
      </p:sp>
      <p:sp>
        <p:nvSpPr>
          <p:cNvPr id="3" name="页脚占位符 2">
            <a:extLst>
              <a:ext uri="{FF2B5EF4-FFF2-40B4-BE49-F238E27FC236}">
                <a16:creationId xmlns:a16="http://schemas.microsoft.com/office/drawing/2014/main" id="{8BF9FDEE-94D3-4D3F-9277-C883D5DAC1B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35C8511-3D6D-43E6-B2BB-17DB529F1DFE}"/>
              </a:ext>
            </a:extLst>
          </p:cNvPr>
          <p:cNvSpPr>
            <a:spLocks noGrp="1"/>
          </p:cNvSpPr>
          <p:nvPr>
            <p:ph type="sldNum" sz="quarter" idx="12"/>
          </p:nvPr>
        </p:nvSpPr>
        <p:spPr/>
        <p:txBody>
          <a:bodyPr/>
          <a:lstStyle/>
          <a:p>
            <a:fld id="{F6594ACE-1841-46D3-A657-1A4611B1C511}" type="slidenum">
              <a:rPr lang="zh-CN" altLang="en-US" smtClean="0"/>
              <a:t>‹#›</a:t>
            </a:fld>
            <a:endParaRPr lang="zh-CN" altLang="en-US"/>
          </a:p>
        </p:txBody>
      </p:sp>
    </p:spTree>
    <p:extLst>
      <p:ext uri="{BB962C8B-B14F-4D97-AF65-F5344CB8AC3E}">
        <p14:creationId xmlns:p14="http://schemas.microsoft.com/office/powerpoint/2010/main" val="947588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3A3D3B-04A9-48C8-93FA-F29BAE006F8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813A818-413B-48D2-B22F-8440135FA6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9D232760-4E4B-4DE0-A40A-D8D2EEB1FA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E6CEB78-00A9-4DF4-8702-3CC06947EB84}"/>
              </a:ext>
            </a:extLst>
          </p:cNvPr>
          <p:cNvSpPr>
            <a:spLocks noGrp="1"/>
          </p:cNvSpPr>
          <p:nvPr>
            <p:ph type="dt" sz="half" idx="10"/>
          </p:nvPr>
        </p:nvSpPr>
        <p:spPr/>
        <p:txBody>
          <a:bodyPr/>
          <a:lstStyle/>
          <a:p>
            <a:fld id="{3F6CA8A6-C4E7-4EDB-96AD-40BCF09FF95B}" type="datetimeFigureOut">
              <a:rPr lang="zh-CN" altLang="en-US" smtClean="0"/>
              <a:t>2017/12/22</a:t>
            </a:fld>
            <a:endParaRPr lang="zh-CN" altLang="en-US"/>
          </a:p>
        </p:txBody>
      </p:sp>
      <p:sp>
        <p:nvSpPr>
          <p:cNvPr id="6" name="页脚占位符 5">
            <a:extLst>
              <a:ext uri="{FF2B5EF4-FFF2-40B4-BE49-F238E27FC236}">
                <a16:creationId xmlns:a16="http://schemas.microsoft.com/office/drawing/2014/main" id="{9707BA82-9C87-4906-B73A-67176129D11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B4A7D81-E441-4954-A33B-4BD2D4F4BC04}"/>
              </a:ext>
            </a:extLst>
          </p:cNvPr>
          <p:cNvSpPr>
            <a:spLocks noGrp="1"/>
          </p:cNvSpPr>
          <p:nvPr>
            <p:ph type="sldNum" sz="quarter" idx="12"/>
          </p:nvPr>
        </p:nvSpPr>
        <p:spPr/>
        <p:txBody>
          <a:bodyPr/>
          <a:lstStyle/>
          <a:p>
            <a:fld id="{F6594ACE-1841-46D3-A657-1A4611B1C511}" type="slidenum">
              <a:rPr lang="zh-CN" altLang="en-US" smtClean="0"/>
              <a:t>‹#›</a:t>
            </a:fld>
            <a:endParaRPr lang="zh-CN" altLang="en-US"/>
          </a:p>
        </p:txBody>
      </p:sp>
    </p:spTree>
    <p:extLst>
      <p:ext uri="{BB962C8B-B14F-4D97-AF65-F5344CB8AC3E}">
        <p14:creationId xmlns:p14="http://schemas.microsoft.com/office/powerpoint/2010/main" val="1212253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BC6534-D091-49F0-9575-D41F8BC9C35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21DB4CD-4241-41DD-83AE-4D7765ED64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31978F7-9660-45FB-B79C-3B43210907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A5677EB-689E-4275-8858-F38B60D3DB62}"/>
              </a:ext>
            </a:extLst>
          </p:cNvPr>
          <p:cNvSpPr>
            <a:spLocks noGrp="1"/>
          </p:cNvSpPr>
          <p:nvPr>
            <p:ph type="dt" sz="half" idx="10"/>
          </p:nvPr>
        </p:nvSpPr>
        <p:spPr/>
        <p:txBody>
          <a:bodyPr/>
          <a:lstStyle/>
          <a:p>
            <a:fld id="{3F6CA8A6-C4E7-4EDB-96AD-40BCF09FF95B}" type="datetimeFigureOut">
              <a:rPr lang="zh-CN" altLang="en-US" smtClean="0"/>
              <a:t>2017/12/22</a:t>
            </a:fld>
            <a:endParaRPr lang="zh-CN" altLang="en-US"/>
          </a:p>
        </p:txBody>
      </p:sp>
      <p:sp>
        <p:nvSpPr>
          <p:cNvPr id="6" name="页脚占位符 5">
            <a:extLst>
              <a:ext uri="{FF2B5EF4-FFF2-40B4-BE49-F238E27FC236}">
                <a16:creationId xmlns:a16="http://schemas.microsoft.com/office/drawing/2014/main" id="{2699AECB-3243-44E9-BC86-EC1EF619C25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463B7B9-0C81-410B-9767-EDE2DEE18339}"/>
              </a:ext>
            </a:extLst>
          </p:cNvPr>
          <p:cNvSpPr>
            <a:spLocks noGrp="1"/>
          </p:cNvSpPr>
          <p:nvPr>
            <p:ph type="sldNum" sz="quarter" idx="12"/>
          </p:nvPr>
        </p:nvSpPr>
        <p:spPr/>
        <p:txBody>
          <a:bodyPr/>
          <a:lstStyle/>
          <a:p>
            <a:fld id="{F6594ACE-1841-46D3-A657-1A4611B1C511}" type="slidenum">
              <a:rPr lang="zh-CN" altLang="en-US" smtClean="0"/>
              <a:t>‹#›</a:t>
            </a:fld>
            <a:endParaRPr lang="zh-CN" altLang="en-US"/>
          </a:p>
        </p:txBody>
      </p:sp>
    </p:spTree>
    <p:extLst>
      <p:ext uri="{BB962C8B-B14F-4D97-AF65-F5344CB8AC3E}">
        <p14:creationId xmlns:p14="http://schemas.microsoft.com/office/powerpoint/2010/main" val="3246415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865CC6A-4191-4D74-ADBC-F9F6EA4798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DFBAF5E-5560-46E5-BF3E-DBC1FAE74E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D08D3BD-F4E2-4C8A-93BF-E0F02C93F2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6CA8A6-C4E7-4EDB-96AD-40BCF09FF95B}" type="datetimeFigureOut">
              <a:rPr lang="zh-CN" altLang="en-US" smtClean="0"/>
              <a:t>2017/12/22</a:t>
            </a:fld>
            <a:endParaRPr lang="zh-CN" altLang="en-US"/>
          </a:p>
        </p:txBody>
      </p:sp>
      <p:sp>
        <p:nvSpPr>
          <p:cNvPr id="5" name="页脚占位符 4">
            <a:extLst>
              <a:ext uri="{FF2B5EF4-FFF2-40B4-BE49-F238E27FC236}">
                <a16:creationId xmlns:a16="http://schemas.microsoft.com/office/drawing/2014/main" id="{B5C0F53C-A357-4B99-B1F5-3B14A270A0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E753918-9A94-45B3-9C83-131466579D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594ACE-1841-46D3-A657-1A4611B1C511}" type="slidenum">
              <a:rPr lang="zh-CN" altLang="en-US" smtClean="0"/>
              <a:t>‹#›</a:t>
            </a:fld>
            <a:endParaRPr lang="zh-CN" altLang="en-US"/>
          </a:p>
        </p:txBody>
      </p:sp>
    </p:spTree>
    <p:extLst>
      <p:ext uri="{BB962C8B-B14F-4D97-AF65-F5344CB8AC3E}">
        <p14:creationId xmlns:p14="http://schemas.microsoft.com/office/powerpoint/2010/main" val="8147970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92247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0295" rtl="0" eaLnBrk="1" latinLnBrk="0" hangingPunct="1">
        <a:lnSpc>
          <a:spcPct val="90000"/>
        </a:lnSpc>
        <a:spcBef>
          <a:spcPct val="0"/>
        </a:spcBef>
        <a:buNone/>
        <a:defRPr sz="4380" kern="1200">
          <a:solidFill>
            <a:schemeClr val="tx1"/>
          </a:solidFill>
          <a:latin typeface="+mj-lt"/>
          <a:ea typeface="+mj-ea"/>
          <a:cs typeface="+mj-cs"/>
        </a:defRPr>
      </a:lvl1pPr>
    </p:titleStyle>
    <p:bodyStyle>
      <a:lvl1pPr marL="227574" indent="-227574" algn="l" defTabSz="910295" rtl="0" eaLnBrk="1" latinLnBrk="0" hangingPunct="1">
        <a:lnSpc>
          <a:spcPct val="90000"/>
        </a:lnSpc>
        <a:spcBef>
          <a:spcPts val="996"/>
        </a:spcBef>
        <a:buFont typeface="Arial" panose="020B0604020202020204" pitchFamily="34" charset="0"/>
        <a:buChar char="•"/>
        <a:defRPr sz="2788" kern="1200">
          <a:solidFill>
            <a:schemeClr val="tx1"/>
          </a:solidFill>
          <a:latin typeface="+mn-lt"/>
          <a:ea typeface="+mn-ea"/>
          <a:cs typeface="+mn-cs"/>
        </a:defRPr>
      </a:lvl1pPr>
      <a:lvl2pPr marL="682722" indent="-227574" algn="l" defTabSz="910295" rtl="0" eaLnBrk="1" latinLnBrk="0" hangingPunct="1">
        <a:lnSpc>
          <a:spcPct val="90000"/>
        </a:lnSpc>
        <a:spcBef>
          <a:spcPts val="498"/>
        </a:spcBef>
        <a:buFont typeface="Arial" panose="020B0604020202020204" pitchFamily="34" charset="0"/>
        <a:buChar char="•"/>
        <a:defRPr sz="2389" kern="1200">
          <a:solidFill>
            <a:schemeClr val="tx1"/>
          </a:solidFill>
          <a:latin typeface="+mn-lt"/>
          <a:ea typeface="+mn-ea"/>
          <a:cs typeface="+mn-cs"/>
        </a:defRPr>
      </a:lvl2pPr>
      <a:lvl3pPr marL="1137869" indent="-227574" algn="l" defTabSz="910295" rtl="0" eaLnBrk="1" latinLnBrk="0" hangingPunct="1">
        <a:lnSpc>
          <a:spcPct val="90000"/>
        </a:lnSpc>
        <a:spcBef>
          <a:spcPts val="498"/>
        </a:spcBef>
        <a:buFont typeface="Arial" panose="020B0604020202020204" pitchFamily="34" charset="0"/>
        <a:buChar char="•"/>
        <a:defRPr sz="1991" kern="1200">
          <a:solidFill>
            <a:schemeClr val="tx1"/>
          </a:solidFill>
          <a:latin typeface="+mn-lt"/>
          <a:ea typeface="+mn-ea"/>
          <a:cs typeface="+mn-cs"/>
        </a:defRPr>
      </a:lvl3pPr>
      <a:lvl4pPr marL="1593017" indent="-227574" algn="l" defTabSz="910295" rtl="0" eaLnBrk="1" latinLnBrk="0" hangingPunct="1">
        <a:lnSpc>
          <a:spcPct val="90000"/>
        </a:lnSpc>
        <a:spcBef>
          <a:spcPts val="498"/>
        </a:spcBef>
        <a:buFont typeface="Arial" panose="020B0604020202020204" pitchFamily="34" charset="0"/>
        <a:buChar char="•"/>
        <a:defRPr sz="1792" kern="1200">
          <a:solidFill>
            <a:schemeClr val="tx1"/>
          </a:solidFill>
          <a:latin typeface="+mn-lt"/>
          <a:ea typeface="+mn-ea"/>
          <a:cs typeface="+mn-cs"/>
        </a:defRPr>
      </a:lvl4pPr>
      <a:lvl5pPr marL="2048165" indent="-227574" algn="l" defTabSz="910295" rtl="0" eaLnBrk="1" latinLnBrk="0" hangingPunct="1">
        <a:lnSpc>
          <a:spcPct val="90000"/>
        </a:lnSpc>
        <a:spcBef>
          <a:spcPts val="498"/>
        </a:spcBef>
        <a:buFont typeface="Arial" panose="020B0604020202020204" pitchFamily="34" charset="0"/>
        <a:buChar char="•"/>
        <a:defRPr sz="1792" kern="1200">
          <a:solidFill>
            <a:schemeClr val="tx1"/>
          </a:solidFill>
          <a:latin typeface="+mn-lt"/>
          <a:ea typeface="+mn-ea"/>
          <a:cs typeface="+mn-cs"/>
        </a:defRPr>
      </a:lvl5pPr>
      <a:lvl6pPr marL="2503312" indent="-227574" algn="l" defTabSz="910295" rtl="0" eaLnBrk="1" latinLnBrk="0" hangingPunct="1">
        <a:lnSpc>
          <a:spcPct val="90000"/>
        </a:lnSpc>
        <a:spcBef>
          <a:spcPts val="498"/>
        </a:spcBef>
        <a:buFont typeface="Arial" panose="020B0604020202020204" pitchFamily="34" charset="0"/>
        <a:buChar char="•"/>
        <a:defRPr sz="1792" kern="1200">
          <a:solidFill>
            <a:schemeClr val="tx1"/>
          </a:solidFill>
          <a:latin typeface="+mn-lt"/>
          <a:ea typeface="+mn-ea"/>
          <a:cs typeface="+mn-cs"/>
        </a:defRPr>
      </a:lvl6pPr>
      <a:lvl7pPr marL="2958460" indent="-227574" algn="l" defTabSz="910295" rtl="0" eaLnBrk="1" latinLnBrk="0" hangingPunct="1">
        <a:lnSpc>
          <a:spcPct val="90000"/>
        </a:lnSpc>
        <a:spcBef>
          <a:spcPts val="498"/>
        </a:spcBef>
        <a:buFont typeface="Arial" panose="020B0604020202020204" pitchFamily="34" charset="0"/>
        <a:buChar char="•"/>
        <a:defRPr sz="1792" kern="1200">
          <a:solidFill>
            <a:schemeClr val="tx1"/>
          </a:solidFill>
          <a:latin typeface="+mn-lt"/>
          <a:ea typeface="+mn-ea"/>
          <a:cs typeface="+mn-cs"/>
        </a:defRPr>
      </a:lvl7pPr>
      <a:lvl8pPr marL="3413607" indent="-227574" algn="l" defTabSz="910295" rtl="0" eaLnBrk="1" latinLnBrk="0" hangingPunct="1">
        <a:lnSpc>
          <a:spcPct val="90000"/>
        </a:lnSpc>
        <a:spcBef>
          <a:spcPts val="498"/>
        </a:spcBef>
        <a:buFont typeface="Arial" panose="020B0604020202020204" pitchFamily="34" charset="0"/>
        <a:buChar char="•"/>
        <a:defRPr sz="1792" kern="1200">
          <a:solidFill>
            <a:schemeClr val="tx1"/>
          </a:solidFill>
          <a:latin typeface="+mn-lt"/>
          <a:ea typeface="+mn-ea"/>
          <a:cs typeface="+mn-cs"/>
        </a:defRPr>
      </a:lvl8pPr>
      <a:lvl9pPr marL="3868756" indent="-227574" algn="l" defTabSz="910295" rtl="0" eaLnBrk="1" latinLnBrk="0" hangingPunct="1">
        <a:lnSpc>
          <a:spcPct val="90000"/>
        </a:lnSpc>
        <a:spcBef>
          <a:spcPts val="498"/>
        </a:spcBef>
        <a:buFont typeface="Arial" panose="020B0604020202020204" pitchFamily="34" charset="0"/>
        <a:buChar char="•"/>
        <a:defRPr sz="1792" kern="1200">
          <a:solidFill>
            <a:schemeClr val="tx1"/>
          </a:solidFill>
          <a:latin typeface="+mn-lt"/>
          <a:ea typeface="+mn-ea"/>
          <a:cs typeface="+mn-cs"/>
        </a:defRPr>
      </a:lvl9pPr>
    </p:bodyStyle>
    <p:otherStyle>
      <a:defPPr>
        <a:defRPr lang="en-US"/>
      </a:defPPr>
      <a:lvl1pPr marL="0" algn="l" defTabSz="910295" rtl="0" eaLnBrk="1" latinLnBrk="0" hangingPunct="1">
        <a:defRPr sz="1792" kern="1200">
          <a:solidFill>
            <a:schemeClr val="tx1"/>
          </a:solidFill>
          <a:latin typeface="+mn-lt"/>
          <a:ea typeface="+mn-ea"/>
          <a:cs typeface="+mn-cs"/>
        </a:defRPr>
      </a:lvl1pPr>
      <a:lvl2pPr marL="455148" algn="l" defTabSz="910295" rtl="0" eaLnBrk="1" latinLnBrk="0" hangingPunct="1">
        <a:defRPr sz="1792" kern="1200">
          <a:solidFill>
            <a:schemeClr val="tx1"/>
          </a:solidFill>
          <a:latin typeface="+mn-lt"/>
          <a:ea typeface="+mn-ea"/>
          <a:cs typeface="+mn-cs"/>
        </a:defRPr>
      </a:lvl2pPr>
      <a:lvl3pPr marL="910295" algn="l" defTabSz="910295" rtl="0" eaLnBrk="1" latinLnBrk="0" hangingPunct="1">
        <a:defRPr sz="1792" kern="1200">
          <a:solidFill>
            <a:schemeClr val="tx1"/>
          </a:solidFill>
          <a:latin typeface="+mn-lt"/>
          <a:ea typeface="+mn-ea"/>
          <a:cs typeface="+mn-cs"/>
        </a:defRPr>
      </a:lvl3pPr>
      <a:lvl4pPr marL="1365443" algn="l" defTabSz="910295" rtl="0" eaLnBrk="1" latinLnBrk="0" hangingPunct="1">
        <a:defRPr sz="1792" kern="1200">
          <a:solidFill>
            <a:schemeClr val="tx1"/>
          </a:solidFill>
          <a:latin typeface="+mn-lt"/>
          <a:ea typeface="+mn-ea"/>
          <a:cs typeface="+mn-cs"/>
        </a:defRPr>
      </a:lvl4pPr>
      <a:lvl5pPr marL="1820591" algn="l" defTabSz="910295" rtl="0" eaLnBrk="1" latinLnBrk="0" hangingPunct="1">
        <a:defRPr sz="1792" kern="1200">
          <a:solidFill>
            <a:schemeClr val="tx1"/>
          </a:solidFill>
          <a:latin typeface="+mn-lt"/>
          <a:ea typeface="+mn-ea"/>
          <a:cs typeface="+mn-cs"/>
        </a:defRPr>
      </a:lvl5pPr>
      <a:lvl6pPr marL="2275738" algn="l" defTabSz="910295" rtl="0" eaLnBrk="1" latinLnBrk="0" hangingPunct="1">
        <a:defRPr sz="1792" kern="1200">
          <a:solidFill>
            <a:schemeClr val="tx1"/>
          </a:solidFill>
          <a:latin typeface="+mn-lt"/>
          <a:ea typeface="+mn-ea"/>
          <a:cs typeface="+mn-cs"/>
        </a:defRPr>
      </a:lvl6pPr>
      <a:lvl7pPr marL="2730886" algn="l" defTabSz="910295" rtl="0" eaLnBrk="1" latinLnBrk="0" hangingPunct="1">
        <a:defRPr sz="1792" kern="1200">
          <a:solidFill>
            <a:schemeClr val="tx1"/>
          </a:solidFill>
          <a:latin typeface="+mn-lt"/>
          <a:ea typeface="+mn-ea"/>
          <a:cs typeface="+mn-cs"/>
        </a:defRPr>
      </a:lvl7pPr>
      <a:lvl8pPr marL="3186034" algn="l" defTabSz="910295" rtl="0" eaLnBrk="1" latinLnBrk="0" hangingPunct="1">
        <a:defRPr sz="1792" kern="1200">
          <a:solidFill>
            <a:schemeClr val="tx1"/>
          </a:solidFill>
          <a:latin typeface="+mn-lt"/>
          <a:ea typeface="+mn-ea"/>
          <a:cs typeface="+mn-cs"/>
        </a:defRPr>
      </a:lvl8pPr>
      <a:lvl9pPr marL="3641181" algn="l" defTabSz="910295" rtl="0" eaLnBrk="1" latinLnBrk="0" hangingPunct="1">
        <a:defRPr sz="179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ags" Target="../tags/tag1.xml"/><Relationship Id="rId5" Type="http://schemas.openxmlformats.org/officeDocument/2006/relationships/slide" Target="slide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 Target="slide2.xml"/><Relationship Id="rId5" Type="http://schemas.openxmlformats.org/officeDocument/2006/relationships/slideLayout" Target="../slideLayouts/slideLayout7.xml"/><Relationship Id="rId4" Type="http://schemas.openxmlformats.org/officeDocument/2006/relationships/tags" Target="../tags/tag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 Target="slide2.xml"/><Relationship Id="rId5" Type="http://schemas.openxmlformats.org/officeDocument/2006/relationships/slideLayout" Target="../slideLayouts/slideLayout14.xml"/><Relationship Id="rId4"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329806" y="3073477"/>
            <a:ext cx="5105473" cy="906915"/>
          </a:xfrm>
          <a:prstGeom prst="rect">
            <a:avLst/>
          </a:prstGeom>
        </p:spPr>
        <p:txBody>
          <a:bodyPr wrap="square">
            <a:spAutoFit/>
          </a:bodyPr>
          <a:lstStyle/>
          <a:p>
            <a:pPr algn="r">
              <a:lnSpc>
                <a:spcPct val="150000"/>
              </a:lnSpc>
            </a:pPr>
            <a:r>
              <a:rPr lang="en-US" altLang="zh-CN" sz="40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4000" dirty="0">
                <a:solidFill>
                  <a:schemeClr val="tx1">
                    <a:lumMod val="65000"/>
                    <a:lumOff val="35000"/>
                  </a:schemeClr>
                </a:solidFill>
                <a:latin typeface="微软雅黑" panose="020B0503020204020204" pitchFamily="34" charset="-122"/>
                <a:ea typeface="微软雅黑" panose="020B0503020204020204" pitchFamily="34" charset="-122"/>
              </a:rPr>
              <a:t>因子分析</a:t>
            </a:r>
          </a:p>
        </p:txBody>
      </p:sp>
      <p:cxnSp>
        <p:nvCxnSpPr>
          <p:cNvPr id="10" name="直接连接符 9"/>
          <p:cNvCxnSpPr/>
          <p:nvPr/>
        </p:nvCxnSpPr>
        <p:spPr>
          <a:xfrm>
            <a:off x="9551349" y="5328115"/>
            <a:ext cx="2027118" cy="0"/>
          </a:xfrm>
          <a:prstGeom prst="line">
            <a:avLst/>
          </a:prstGeom>
          <a:noFill/>
          <a:ln>
            <a:solidFill>
              <a:srgbClr val="0F85F1"/>
            </a:solidFill>
          </a:ln>
        </p:spPr>
        <p:style>
          <a:lnRef idx="2">
            <a:schemeClr val="accent1">
              <a:shade val="50000"/>
            </a:schemeClr>
          </a:lnRef>
          <a:fillRef idx="1">
            <a:schemeClr val="accent1"/>
          </a:fillRef>
          <a:effectRef idx="0">
            <a:schemeClr val="accent1"/>
          </a:effectRef>
          <a:fontRef idx="minor">
            <a:schemeClr val="lt1"/>
          </a:fontRef>
        </p:style>
      </p:cxnSp>
      <p:grpSp>
        <p:nvGrpSpPr>
          <p:cNvPr id="2" name="组合 1"/>
          <p:cNvGrpSpPr/>
          <p:nvPr/>
        </p:nvGrpSpPr>
        <p:grpSpPr>
          <a:xfrm>
            <a:off x="-1351993" y="15240"/>
            <a:ext cx="6863916" cy="6827521"/>
            <a:chOff x="-2534987" y="-1"/>
            <a:chExt cx="12869842" cy="12801601"/>
          </a:xfrm>
        </p:grpSpPr>
        <p:pic>
          <p:nvPicPr>
            <p:cNvPr id="26" name="图片 25"/>
            <p:cNvPicPr>
              <a:picLocks noChangeAspect="1"/>
            </p:cNvPicPr>
            <p:nvPr/>
          </p:nvPicPr>
          <p:blipFill rotWithShape="1">
            <a:blip r:embed="rId3" cstate="email">
              <a:duotone>
                <a:prstClr val="black"/>
                <a:schemeClr val="accent3">
                  <a:tint val="45000"/>
                  <a:satMod val="400000"/>
                </a:schemeClr>
              </a:duotone>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a:ext>
              </a:extLst>
            </a:blip>
            <a:srcRect/>
            <a:stretch/>
          </p:blipFill>
          <p:spPr>
            <a:xfrm>
              <a:off x="-2534987" y="-1"/>
              <a:ext cx="12869842" cy="12801601"/>
            </a:xfrm>
            <a:custGeom>
              <a:avLst/>
              <a:gdLst>
                <a:gd name="connsiteX0" fmla="*/ 4831323 w 10942542"/>
                <a:gd name="connsiteY0" fmla="*/ 0 h 10884521"/>
                <a:gd name="connsiteX1" fmla="*/ 10942542 w 10942542"/>
                <a:gd name="connsiteY1" fmla="*/ 4831323 h 10884521"/>
                <a:gd name="connsiteX2" fmla="*/ 6157090 w 10942542"/>
                <a:gd name="connsiteY2" fmla="*/ 10884521 h 10884521"/>
                <a:gd name="connsiteX3" fmla="*/ 6037828 w 10942542"/>
                <a:gd name="connsiteY3" fmla="*/ 10884521 h 10884521"/>
                <a:gd name="connsiteX4" fmla="*/ 0 w 10942542"/>
                <a:gd name="connsiteY4" fmla="*/ 6111220 h 10884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42542" h="10884521">
                  <a:moveTo>
                    <a:pt x="4831323" y="0"/>
                  </a:moveTo>
                  <a:lnTo>
                    <a:pt x="10942542" y="4831323"/>
                  </a:lnTo>
                  <a:lnTo>
                    <a:pt x="6157090" y="10884521"/>
                  </a:lnTo>
                  <a:lnTo>
                    <a:pt x="6037828" y="10884521"/>
                  </a:lnTo>
                  <a:lnTo>
                    <a:pt x="0" y="6111220"/>
                  </a:lnTo>
                  <a:close/>
                </a:path>
              </a:pathLst>
            </a:custGeom>
          </p:spPr>
        </p:pic>
        <p:sp>
          <p:nvSpPr>
            <p:cNvPr id="28" name="矩形 27"/>
            <p:cNvSpPr/>
            <p:nvPr/>
          </p:nvSpPr>
          <p:spPr>
            <a:xfrm rot="2299722">
              <a:off x="2398017" y="2249463"/>
              <a:ext cx="7594747" cy="7594746"/>
            </a:xfrm>
            <a:prstGeom prst="rect">
              <a:avLst/>
            </a:prstGeom>
            <a:noFill/>
            <a:ln>
              <a:solidFill>
                <a:srgbClr val="0F85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5"/>
            </a:p>
          </p:txBody>
        </p:sp>
        <p:sp>
          <p:nvSpPr>
            <p:cNvPr id="11" name="文本框 10"/>
            <p:cNvSpPr txBox="1"/>
            <p:nvPr/>
          </p:nvSpPr>
          <p:spPr>
            <a:xfrm>
              <a:off x="3276600" y="3904634"/>
              <a:ext cx="4724400" cy="4589477"/>
            </a:xfrm>
            <a:prstGeom prst="rect">
              <a:avLst/>
            </a:prstGeom>
            <a:noFill/>
          </p:spPr>
          <p:txBody>
            <a:bodyPr wrap="square" rtlCol="0">
              <a:spAutoFit/>
            </a:bodyPr>
            <a:lstStyle/>
            <a:p>
              <a:pPr algn="ctr"/>
              <a:r>
                <a:rPr lang="en-US" altLang="zh-CN" sz="15306" dirty="0">
                  <a:solidFill>
                    <a:schemeClr val="bg1"/>
                  </a:solidFill>
                  <a:effectLst>
                    <a:outerShdw blurRad="38100" dist="38100" dir="2700000" algn="tl">
                      <a:srgbClr val="000000">
                        <a:alpha val="43137"/>
                      </a:srgbClr>
                    </a:outerShdw>
                  </a:effectLst>
                  <a:latin typeface="Impact" panose="020B0806030902050204" pitchFamily="34" charset="0"/>
                </a:rPr>
                <a:t>03</a:t>
              </a:r>
              <a:endParaRPr lang="zh-CN" altLang="en-US" sz="15306" dirty="0">
                <a:solidFill>
                  <a:schemeClr val="bg1"/>
                </a:solidFill>
                <a:effectLst>
                  <a:outerShdw blurRad="38100" dist="38100" dir="2700000" algn="tl">
                    <a:srgbClr val="000000">
                      <a:alpha val="43137"/>
                    </a:srgbClr>
                  </a:outerShdw>
                </a:effectLst>
                <a:latin typeface="Impact" panose="020B0806030902050204" pitchFamily="34" charset="0"/>
              </a:endParaRPr>
            </a:p>
          </p:txBody>
        </p:sp>
      </p:grpSp>
      <p:sp>
        <p:nvSpPr>
          <p:cNvPr id="12" name="MH_Entry_1">
            <a:hlinkClick r:id="rId5" action="ppaction://hlinksldjump"/>
            <a:extLst>
              <a:ext uri="{FF2B5EF4-FFF2-40B4-BE49-F238E27FC236}">
                <a16:creationId xmlns:a16="http://schemas.microsoft.com/office/drawing/2014/main" id="{35A8E419-4EA9-40B8-86C1-157DC4905A9A}"/>
              </a:ext>
            </a:extLst>
          </p:cNvPr>
          <p:cNvSpPr>
            <a:spLocks noChangeArrowheads="1"/>
          </p:cNvSpPr>
          <p:nvPr>
            <p:custDataLst>
              <p:tags r:id="rId1"/>
            </p:custDataLst>
          </p:nvPr>
        </p:nvSpPr>
        <p:spPr bwMode="auto">
          <a:xfrm>
            <a:off x="6329806" y="1679141"/>
            <a:ext cx="5105473" cy="608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84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ct val="130000"/>
              </a:lnSpc>
              <a:spcBef>
                <a:spcPct val="0"/>
              </a:spcBef>
              <a:buNone/>
            </a:pPr>
            <a:r>
              <a:rPr lang="zh-CN" altLang="en-US" sz="5400" dirty="0">
                <a:solidFill>
                  <a:srgbClr val="0F85F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实证分析过程</a:t>
            </a:r>
          </a:p>
        </p:txBody>
      </p:sp>
    </p:spTree>
    <p:extLst>
      <p:ext uri="{BB962C8B-B14F-4D97-AF65-F5344CB8AC3E}">
        <p14:creationId xmlns:p14="http://schemas.microsoft.com/office/powerpoint/2010/main" val="2856710510"/>
      </p:ext>
    </p:extLst>
  </p:cSld>
  <p:clrMapOvr>
    <a:masterClrMapping/>
  </p:clrMapOvr>
  <mc:AlternateContent xmlns:mc="http://schemas.openxmlformats.org/markup-compatibility/2006" xmlns:p14="http://schemas.microsoft.com/office/powerpoint/2010/main">
    <mc:Choice Requires="p14">
      <p:transition spd="slow" p14:dur="1250" advClick="0" advTm="3000">
        <p14:flip dir="r"/>
      </p:transition>
    </mc:Choice>
    <mc:Fallback xmlns="">
      <p:transition spd="slow" advClick="0" advTm="3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50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50000">
                                          <p:cBhvr additive="base">
                                            <p:cTn id="7" dur="1000" fill="hold"/>
                                            <p:tgtEl>
                                              <p:spTgt spid="2"/>
                                            </p:tgtEl>
                                            <p:attrNameLst>
                                              <p:attrName>ppt_x</p:attrName>
                                            </p:attrNameLst>
                                          </p:cBhvr>
                                          <p:tavLst>
                                            <p:tav tm="0">
                                              <p:val>
                                                <p:strVal val="0-#ppt_w/2"/>
                                              </p:val>
                                            </p:tav>
                                            <p:tav tm="100000">
                                              <p:val>
                                                <p:strVal val="#ppt_x"/>
                                              </p:val>
                                            </p:tav>
                                          </p:tavLst>
                                        </p:anim>
                                        <p:anim calcmode="lin" valueType="num" p14:bounceEnd="50000">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50000">
                                      <p:stCondLst>
                                        <p:cond delay="1000"/>
                                      </p:stCondLst>
                                      <p:childTnLst>
                                        <p:set>
                                          <p:cBhvr>
                                            <p:cTn id="10" dur="1" fill="hold">
                                              <p:stCondLst>
                                                <p:cond delay="0"/>
                                              </p:stCondLst>
                                            </p:cTn>
                                            <p:tgtEl>
                                              <p:spTgt spid="8"/>
                                            </p:tgtEl>
                                            <p:attrNameLst>
                                              <p:attrName>style.visibility</p:attrName>
                                            </p:attrNameLst>
                                          </p:cBhvr>
                                          <p:to>
                                            <p:strVal val="visible"/>
                                          </p:to>
                                        </p:set>
                                        <p:anim calcmode="lin" valueType="num" p14:bounceEnd="50000">
                                          <p:cBhvr additive="base">
                                            <p:cTn id="11" dur="1000" fill="hold"/>
                                            <p:tgtEl>
                                              <p:spTgt spid="8"/>
                                            </p:tgtEl>
                                            <p:attrNameLst>
                                              <p:attrName>ppt_x</p:attrName>
                                            </p:attrNameLst>
                                          </p:cBhvr>
                                          <p:tavLst>
                                            <p:tav tm="0">
                                              <p:val>
                                                <p:strVal val="1+#ppt_w/2"/>
                                              </p:val>
                                            </p:tav>
                                            <p:tav tm="100000">
                                              <p:val>
                                                <p:strVal val="#ppt_x"/>
                                              </p:val>
                                            </p:tav>
                                          </p:tavLst>
                                        </p:anim>
                                        <p:anim calcmode="lin" valueType="num" p14:bounceEnd="50000">
                                          <p:cBhvr additive="base">
                                            <p:cTn id="12" dur="1000" fill="hold"/>
                                            <p:tgtEl>
                                              <p:spTgt spid="8"/>
                                            </p:tgtEl>
                                            <p:attrNameLst>
                                              <p:attrName>ppt_y</p:attrName>
                                            </p:attrNameLst>
                                          </p:cBhvr>
                                          <p:tavLst>
                                            <p:tav tm="0">
                                              <p:val>
                                                <p:strVal val="#ppt_y"/>
                                              </p:val>
                                            </p:tav>
                                            <p:tav tm="100000">
                                              <p:val>
                                                <p:strVal val="#ppt_y"/>
                                              </p:val>
                                            </p:tav>
                                          </p:tavLst>
                                        </p:anim>
                                      </p:childTnLst>
                                    </p:cTn>
                                  </p:par>
                                  <p:par>
                                    <p:cTn id="13" presetID="22" presetClass="entr" presetSubtype="2" fill="hold" nodeType="withEffect">
                                      <p:stCondLst>
                                        <p:cond delay="1500"/>
                                      </p:stCondLst>
                                      <p:childTnLst>
                                        <p:set>
                                          <p:cBhvr>
                                            <p:cTn id="14" dur="1" fill="hold">
                                              <p:stCondLst>
                                                <p:cond delay="0"/>
                                              </p:stCondLst>
                                            </p:cTn>
                                            <p:tgtEl>
                                              <p:spTgt spid="10"/>
                                            </p:tgtEl>
                                            <p:attrNameLst>
                                              <p:attrName>style.visibility</p:attrName>
                                            </p:attrNameLst>
                                          </p:cBhvr>
                                          <p:to>
                                            <p:strVal val="visible"/>
                                          </p:to>
                                        </p:set>
                                        <p:animEffect transition="in" filter="wipe(right)">
                                          <p:cBhvr>
                                            <p:cTn id="15" dur="500"/>
                                            <p:tgtEl>
                                              <p:spTgt spid="10"/>
                                            </p:tgtEl>
                                          </p:cBhvr>
                                        </p:animEffect>
                                      </p:childTnLst>
                                    </p:cTn>
                                  </p:par>
                                  <p:par>
                                    <p:cTn id="16" presetID="2" presetClass="entr" presetSubtype="2" fill="hold" grpId="0" nodeType="withEffect" p14:presetBounceEnd="50000">
                                      <p:stCondLst>
                                        <p:cond delay="500"/>
                                      </p:stCondLst>
                                      <p:childTnLst>
                                        <p:set>
                                          <p:cBhvr>
                                            <p:cTn id="17" dur="1" fill="hold">
                                              <p:stCondLst>
                                                <p:cond delay="0"/>
                                              </p:stCondLst>
                                            </p:cTn>
                                            <p:tgtEl>
                                              <p:spTgt spid="12"/>
                                            </p:tgtEl>
                                            <p:attrNameLst>
                                              <p:attrName>style.visibility</p:attrName>
                                            </p:attrNameLst>
                                          </p:cBhvr>
                                          <p:to>
                                            <p:strVal val="visible"/>
                                          </p:to>
                                        </p:set>
                                        <p:anim calcmode="lin" valueType="num" p14:bounceEnd="50000">
                                          <p:cBhvr additive="base">
                                            <p:cTn id="18" dur="1000" fill="hold"/>
                                            <p:tgtEl>
                                              <p:spTgt spid="12"/>
                                            </p:tgtEl>
                                            <p:attrNameLst>
                                              <p:attrName>ppt_x</p:attrName>
                                            </p:attrNameLst>
                                          </p:cBhvr>
                                          <p:tavLst>
                                            <p:tav tm="0">
                                              <p:val>
                                                <p:strVal val="1+#ppt_w/2"/>
                                              </p:val>
                                            </p:tav>
                                            <p:tav tm="100000">
                                              <p:val>
                                                <p:strVal val="#ppt_x"/>
                                              </p:val>
                                            </p:tav>
                                          </p:tavLst>
                                        </p:anim>
                                        <p:anim calcmode="lin" valueType="num" p14:bounceEnd="50000">
                                          <p:cBhvr additive="base">
                                            <p:cTn id="19" dur="1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10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1+#ppt_w/2"/>
                                              </p:val>
                                            </p:tav>
                                            <p:tav tm="100000">
                                              <p:val>
                                                <p:strVal val="#ppt_x"/>
                                              </p:val>
                                            </p:tav>
                                          </p:tavLst>
                                        </p:anim>
                                        <p:anim calcmode="lin" valueType="num">
                                          <p:cBhvr additive="base">
                                            <p:cTn id="12" dur="1000" fill="hold"/>
                                            <p:tgtEl>
                                              <p:spTgt spid="8"/>
                                            </p:tgtEl>
                                            <p:attrNameLst>
                                              <p:attrName>ppt_y</p:attrName>
                                            </p:attrNameLst>
                                          </p:cBhvr>
                                          <p:tavLst>
                                            <p:tav tm="0">
                                              <p:val>
                                                <p:strVal val="#ppt_y"/>
                                              </p:val>
                                            </p:tav>
                                            <p:tav tm="100000">
                                              <p:val>
                                                <p:strVal val="#ppt_y"/>
                                              </p:val>
                                            </p:tav>
                                          </p:tavLst>
                                        </p:anim>
                                      </p:childTnLst>
                                    </p:cTn>
                                  </p:par>
                                  <p:par>
                                    <p:cTn id="13" presetID="22" presetClass="entr" presetSubtype="2" fill="hold" nodeType="withEffect">
                                      <p:stCondLst>
                                        <p:cond delay="1500"/>
                                      </p:stCondLst>
                                      <p:childTnLst>
                                        <p:set>
                                          <p:cBhvr>
                                            <p:cTn id="14" dur="1" fill="hold">
                                              <p:stCondLst>
                                                <p:cond delay="0"/>
                                              </p:stCondLst>
                                            </p:cTn>
                                            <p:tgtEl>
                                              <p:spTgt spid="10"/>
                                            </p:tgtEl>
                                            <p:attrNameLst>
                                              <p:attrName>style.visibility</p:attrName>
                                            </p:attrNameLst>
                                          </p:cBhvr>
                                          <p:to>
                                            <p:strVal val="visible"/>
                                          </p:to>
                                        </p:set>
                                        <p:animEffect transition="in" filter="wipe(right)">
                                          <p:cBhvr>
                                            <p:cTn id="15" dur="500"/>
                                            <p:tgtEl>
                                              <p:spTgt spid="10"/>
                                            </p:tgtEl>
                                          </p:cBhvr>
                                        </p:animEffect>
                                      </p:childTnLst>
                                    </p:cTn>
                                  </p:par>
                                  <p:par>
                                    <p:cTn id="16" presetID="2" presetClass="entr" presetSubtype="2" fill="hold" grpId="0" nodeType="withEffect">
                                      <p:stCondLst>
                                        <p:cond delay="50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1000" fill="hold"/>
                                            <p:tgtEl>
                                              <p:spTgt spid="12"/>
                                            </p:tgtEl>
                                            <p:attrNameLst>
                                              <p:attrName>ppt_x</p:attrName>
                                            </p:attrNameLst>
                                          </p:cBhvr>
                                          <p:tavLst>
                                            <p:tav tm="0">
                                              <p:val>
                                                <p:strVal val="1+#ppt_w/2"/>
                                              </p:val>
                                            </p:tav>
                                            <p:tav tm="100000">
                                              <p:val>
                                                <p:strVal val="#ppt_x"/>
                                              </p:val>
                                            </p:tav>
                                          </p:tavLst>
                                        </p:anim>
                                        <p:anim calcmode="lin" valueType="num">
                                          <p:cBhvr additive="base">
                                            <p:cTn id="19" dur="1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7"/>
          <p:cNvSpPr/>
          <p:nvPr/>
        </p:nvSpPr>
        <p:spPr>
          <a:xfrm>
            <a:off x="1409613" y="1859328"/>
            <a:ext cx="1525911" cy="1525911"/>
          </a:xfrm>
          <a:prstGeom prst="ellipse">
            <a:avLst/>
          </a:prstGeom>
          <a:noFill/>
          <a:ln w="57150" cap="flat" cmpd="sng" algn="ctr">
            <a:solidFill>
              <a:srgbClr val="434F5A">
                <a:alpha val="16000"/>
              </a:srgbClr>
            </a:solidFill>
            <a:prstDash val="solid"/>
            <a:miter lim="800000"/>
          </a:ln>
          <a:effectLst/>
        </p:spPr>
        <p:txBody>
          <a:bodyPr rtlCol="0" anchor="ctr"/>
          <a:lstStyle/>
          <a:p>
            <a:pPr algn="ctr" defTabSz="941755">
              <a:defRPr/>
            </a:pPr>
            <a:r>
              <a:rPr lang="en-US" sz="3840" b="1" kern="0" dirty="0">
                <a:solidFill>
                  <a:prstClr val="black">
                    <a:lumMod val="65000"/>
                    <a:lumOff val="35000"/>
                  </a:prstClr>
                </a:solidFill>
                <a:latin typeface="+mn-ea"/>
              </a:rPr>
              <a:t>30</a:t>
            </a:r>
            <a:r>
              <a:rPr lang="en-US" sz="960" b="1" kern="0" dirty="0">
                <a:solidFill>
                  <a:prstClr val="black">
                    <a:lumMod val="65000"/>
                    <a:lumOff val="35000"/>
                  </a:prstClr>
                </a:solidFill>
                <a:latin typeface="+mn-ea"/>
              </a:rPr>
              <a:t>%</a:t>
            </a:r>
          </a:p>
        </p:txBody>
      </p:sp>
      <p:sp>
        <p:nvSpPr>
          <p:cNvPr id="11" name="Arc 8"/>
          <p:cNvSpPr/>
          <p:nvPr/>
        </p:nvSpPr>
        <p:spPr>
          <a:xfrm>
            <a:off x="1409613" y="1859328"/>
            <a:ext cx="1525911" cy="1525911"/>
          </a:xfrm>
          <a:prstGeom prst="arc">
            <a:avLst>
              <a:gd name="adj1" fmla="val 16200000"/>
              <a:gd name="adj2" fmla="val 2020624"/>
            </a:avLst>
          </a:prstGeom>
          <a:noFill/>
          <a:ln w="123825" cap="rnd" cmpd="sng" algn="ctr">
            <a:solidFill>
              <a:srgbClr val="0F85F1"/>
            </a:solidFill>
            <a:prstDash val="solid"/>
            <a:miter lim="800000"/>
          </a:ln>
          <a:effectLst/>
        </p:spPr>
        <p:txBody>
          <a:bodyPr rtlCol="0" anchor="ctr"/>
          <a:lstStyle/>
          <a:p>
            <a:pPr algn="ctr" defTabSz="941755">
              <a:defRPr/>
            </a:pPr>
            <a:endParaRPr lang="en-US" sz="1854" kern="0">
              <a:solidFill>
                <a:prstClr val="white"/>
              </a:solidFill>
              <a:latin typeface="Arial" panose="020B0604020202020204"/>
            </a:endParaRPr>
          </a:p>
        </p:txBody>
      </p:sp>
      <p:sp>
        <p:nvSpPr>
          <p:cNvPr id="12" name="Oval 11"/>
          <p:cNvSpPr/>
          <p:nvPr/>
        </p:nvSpPr>
        <p:spPr>
          <a:xfrm>
            <a:off x="1409613" y="4170562"/>
            <a:ext cx="1525911" cy="1525911"/>
          </a:xfrm>
          <a:prstGeom prst="ellipse">
            <a:avLst/>
          </a:prstGeom>
          <a:noFill/>
          <a:ln w="57150" cap="flat" cmpd="sng" algn="ctr">
            <a:solidFill>
              <a:srgbClr val="434F5A">
                <a:alpha val="16000"/>
              </a:srgbClr>
            </a:solidFill>
            <a:prstDash val="solid"/>
            <a:miter lim="800000"/>
          </a:ln>
          <a:effectLst/>
        </p:spPr>
        <p:txBody>
          <a:bodyPr rtlCol="0" anchor="ctr"/>
          <a:lstStyle/>
          <a:p>
            <a:pPr algn="ctr" defTabSz="941755">
              <a:defRPr/>
            </a:pPr>
            <a:r>
              <a:rPr lang="en-US" sz="3840" b="1" kern="0" dirty="0">
                <a:solidFill>
                  <a:prstClr val="black">
                    <a:lumMod val="65000"/>
                    <a:lumOff val="35000"/>
                  </a:prstClr>
                </a:solidFill>
                <a:latin typeface="+mn-ea"/>
              </a:rPr>
              <a:t>18</a:t>
            </a:r>
            <a:r>
              <a:rPr lang="en-US" sz="960" b="1" kern="0" dirty="0">
                <a:solidFill>
                  <a:prstClr val="black">
                    <a:lumMod val="65000"/>
                    <a:lumOff val="35000"/>
                  </a:prstClr>
                </a:solidFill>
                <a:latin typeface="+mn-ea"/>
              </a:rPr>
              <a:t>%</a:t>
            </a:r>
          </a:p>
        </p:txBody>
      </p:sp>
      <p:sp>
        <p:nvSpPr>
          <p:cNvPr id="13" name="Arc 12"/>
          <p:cNvSpPr/>
          <p:nvPr/>
        </p:nvSpPr>
        <p:spPr>
          <a:xfrm>
            <a:off x="1409613" y="4170562"/>
            <a:ext cx="1525911" cy="1525911"/>
          </a:xfrm>
          <a:prstGeom prst="arc">
            <a:avLst>
              <a:gd name="adj1" fmla="val 16200000"/>
              <a:gd name="adj2" fmla="val 20352925"/>
            </a:avLst>
          </a:prstGeom>
          <a:noFill/>
          <a:ln w="123825" cap="rnd" cmpd="sng" algn="ctr">
            <a:solidFill>
              <a:srgbClr val="0F85F1"/>
            </a:solidFill>
            <a:prstDash val="solid"/>
            <a:miter lim="800000"/>
          </a:ln>
          <a:effectLst/>
        </p:spPr>
        <p:txBody>
          <a:bodyPr rtlCol="0" anchor="ctr"/>
          <a:lstStyle/>
          <a:p>
            <a:pPr algn="ctr" defTabSz="941755">
              <a:defRPr/>
            </a:pPr>
            <a:endParaRPr lang="en-US" sz="1854" kern="0">
              <a:solidFill>
                <a:prstClr val="white"/>
              </a:solidFill>
              <a:latin typeface="Arial" panose="020B0604020202020204"/>
            </a:endParaRPr>
          </a:p>
        </p:txBody>
      </p:sp>
      <p:sp>
        <p:nvSpPr>
          <p:cNvPr id="14" name="Oval 14"/>
          <p:cNvSpPr/>
          <p:nvPr/>
        </p:nvSpPr>
        <p:spPr>
          <a:xfrm>
            <a:off x="6549095" y="1859328"/>
            <a:ext cx="1525911" cy="1525911"/>
          </a:xfrm>
          <a:prstGeom prst="ellipse">
            <a:avLst/>
          </a:prstGeom>
          <a:noFill/>
          <a:ln w="57150" cap="flat" cmpd="sng" algn="ctr">
            <a:solidFill>
              <a:srgbClr val="434F5A">
                <a:alpha val="16000"/>
              </a:srgbClr>
            </a:solidFill>
            <a:prstDash val="solid"/>
            <a:miter lim="800000"/>
          </a:ln>
          <a:effectLst/>
        </p:spPr>
        <p:txBody>
          <a:bodyPr rtlCol="0" anchor="ctr"/>
          <a:lstStyle/>
          <a:p>
            <a:pPr algn="ctr" defTabSz="941755">
              <a:defRPr/>
            </a:pPr>
            <a:r>
              <a:rPr lang="en-US" sz="3840" b="1" kern="0" dirty="0">
                <a:solidFill>
                  <a:prstClr val="black">
                    <a:lumMod val="65000"/>
                    <a:lumOff val="35000"/>
                  </a:prstClr>
                </a:solidFill>
                <a:latin typeface="+mn-ea"/>
              </a:rPr>
              <a:t>27</a:t>
            </a:r>
            <a:r>
              <a:rPr lang="en-US" sz="960" b="1" kern="0" dirty="0">
                <a:solidFill>
                  <a:prstClr val="black">
                    <a:lumMod val="65000"/>
                    <a:lumOff val="35000"/>
                  </a:prstClr>
                </a:solidFill>
                <a:latin typeface="+mn-ea"/>
              </a:rPr>
              <a:t>%</a:t>
            </a:r>
          </a:p>
        </p:txBody>
      </p:sp>
      <p:sp>
        <p:nvSpPr>
          <p:cNvPr id="15" name="Arc 15"/>
          <p:cNvSpPr/>
          <p:nvPr/>
        </p:nvSpPr>
        <p:spPr>
          <a:xfrm>
            <a:off x="6549095" y="1859328"/>
            <a:ext cx="1525911" cy="1525911"/>
          </a:xfrm>
          <a:prstGeom prst="arc">
            <a:avLst>
              <a:gd name="adj1" fmla="val 16200000"/>
              <a:gd name="adj2" fmla="val 858762"/>
            </a:avLst>
          </a:prstGeom>
          <a:noFill/>
          <a:ln w="123825" cap="rnd" cmpd="sng" algn="ctr">
            <a:solidFill>
              <a:srgbClr val="0F85F1"/>
            </a:solidFill>
            <a:prstDash val="solid"/>
            <a:miter lim="800000"/>
          </a:ln>
          <a:effectLst/>
        </p:spPr>
        <p:txBody>
          <a:bodyPr rtlCol="0" anchor="ctr"/>
          <a:lstStyle/>
          <a:p>
            <a:pPr algn="ctr" defTabSz="941755">
              <a:defRPr/>
            </a:pPr>
            <a:endParaRPr lang="en-US" sz="1854" kern="0">
              <a:solidFill>
                <a:prstClr val="white"/>
              </a:solidFill>
              <a:latin typeface="Arial" panose="020B0604020202020204"/>
            </a:endParaRPr>
          </a:p>
        </p:txBody>
      </p:sp>
      <p:sp>
        <p:nvSpPr>
          <p:cNvPr id="16" name="Oval 17"/>
          <p:cNvSpPr/>
          <p:nvPr/>
        </p:nvSpPr>
        <p:spPr>
          <a:xfrm>
            <a:off x="6549095" y="4170562"/>
            <a:ext cx="1525911" cy="1525911"/>
          </a:xfrm>
          <a:prstGeom prst="ellipse">
            <a:avLst/>
          </a:prstGeom>
          <a:noFill/>
          <a:ln w="57150" cap="flat" cmpd="sng" algn="ctr">
            <a:solidFill>
              <a:srgbClr val="434F5A">
                <a:alpha val="16000"/>
              </a:srgbClr>
            </a:solidFill>
            <a:prstDash val="solid"/>
            <a:miter lim="800000"/>
          </a:ln>
          <a:effectLst/>
        </p:spPr>
        <p:txBody>
          <a:bodyPr rtlCol="0" anchor="ctr"/>
          <a:lstStyle/>
          <a:p>
            <a:pPr algn="ctr" defTabSz="941755">
              <a:defRPr/>
            </a:pPr>
            <a:r>
              <a:rPr lang="en-US" sz="3840" b="1" kern="0" dirty="0">
                <a:solidFill>
                  <a:prstClr val="black">
                    <a:lumMod val="65000"/>
                    <a:lumOff val="35000"/>
                  </a:prstClr>
                </a:solidFill>
                <a:latin typeface="+mn-ea"/>
              </a:rPr>
              <a:t>12</a:t>
            </a:r>
            <a:r>
              <a:rPr lang="en-US" sz="960" b="1" kern="0" dirty="0">
                <a:solidFill>
                  <a:prstClr val="black">
                    <a:lumMod val="65000"/>
                    <a:lumOff val="35000"/>
                  </a:prstClr>
                </a:solidFill>
                <a:latin typeface="+mn-ea"/>
              </a:rPr>
              <a:t>%</a:t>
            </a:r>
          </a:p>
        </p:txBody>
      </p:sp>
      <p:sp>
        <p:nvSpPr>
          <p:cNvPr id="17" name="Arc 18"/>
          <p:cNvSpPr/>
          <p:nvPr/>
        </p:nvSpPr>
        <p:spPr>
          <a:xfrm>
            <a:off x="6549095" y="4170562"/>
            <a:ext cx="1525911" cy="1525911"/>
          </a:xfrm>
          <a:prstGeom prst="arc">
            <a:avLst>
              <a:gd name="adj1" fmla="val 16200000"/>
              <a:gd name="adj2" fmla="val 19084096"/>
            </a:avLst>
          </a:prstGeom>
          <a:noFill/>
          <a:ln w="123825" cap="rnd" cmpd="sng" algn="ctr">
            <a:solidFill>
              <a:srgbClr val="0F85F1"/>
            </a:solidFill>
            <a:prstDash val="solid"/>
            <a:miter lim="800000"/>
          </a:ln>
          <a:effectLst/>
        </p:spPr>
        <p:txBody>
          <a:bodyPr rtlCol="0" anchor="ctr"/>
          <a:lstStyle/>
          <a:p>
            <a:pPr algn="ctr" defTabSz="941755">
              <a:defRPr/>
            </a:pPr>
            <a:endParaRPr lang="en-US" sz="1854" kern="0">
              <a:solidFill>
                <a:prstClr val="white"/>
              </a:solidFill>
              <a:latin typeface="Arial" panose="020B0604020202020204"/>
            </a:endParaRPr>
          </a:p>
        </p:txBody>
      </p:sp>
      <p:sp>
        <p:nvSpPr>
          <p:cNvPr id="18" name="TextBox 13"/>
          <p:cNvSpPr txBox="1"/>
          <p:nvPr/>
        </p:nvSpPr>
        <p:spPr>
          <a:xfrm>
            <a:off x="680934" y="24186"/>
            <a:ext cx="6477103" cy="923330"/>
          </a:xfrm>
          <a:prstGeom prst="rect">
            <a:avLst/>
          </a:prstGeom>
          <a:noFill/>
        </p:spPr>
        <p:txBody>
          <a:bodyPr wrap="square" rtlCol="0">
            <a:spAutoFit/>
          </a:bodyPr>
          <a:lstStyle/>
          <a:p>
            <a:pPr defTabSz="941755">
              <a:lnSpc>
                <a:spcPct val="150000"/>
              </a:lnSpc>
            </a:pPr>
            <a:r>
              <a:rPr lang="zh-CN" altLang="en-US" sz="3600" b="1" dirty="0">
                <a:solidFill>
                  <a:prstClr val="black">
                    <a:lumMod val="65000"/>
                    <a:lumOff val="35000"/>
                  </a:prstClr>
                </a:solidFill>
                <a:latin typeface="微软雅黑" panose="020B0503020204020204" pitchFamily="34" charset="-122"/>
                <a:ea typeface="微软雅黑" panose="020B0503020204020204" pitchFamily="34" charset="-122"/>
              </a:rPr>
              <a:t>实证结果</a:t>
            </a:r>
            <a:r>
              <a:rPr lang="en-US" altLang="zh-CN" sz="3600" b="1" dirty="0">
                <a:solidFill>
                  <a:prstClr val="black">
                    <a:lumMod val="65000"/>
                    <a:lumOff val="35000"/>
                  </a:prstClr>
                </a:solidFill>
                <a:latin typeface="微软雅黑" panose="020B0503020204020204" pitchFamily="34" charset="-122"/>
                <a:ea typeface="微软雅黑" panose="020B0503020204020204" pitchFamily="34" charset="-122"/>
              </a:rPr>
              <a:t>——</a:t>
            </a:r>
            <a:r>
              <a:rPr lang="zh-CN" altLang="en-US" sz="3600" b="1" dirty="0">
                <a:solidFill>
                  <a:prstClr val="black">
                    <a:lumMod val="65000"/>
                    <a:lumOff val="35000"/>
                  </a:prstClr>
                </a:solidFill>
                <a:latin typeface="微软雅黑" panose="020B0503020204020204" pitchFamily="34" charset="-122"/>
                <a:ea typeface="微软雅黑" panose="020B0503020204020204" pitchFamily="34" charset="-122"/>
              </a:rPr>
              <a:t>四个主要因子</a:t>
            </a:r>
            <a:endParaRPr lang="en-US" sz="3600" b="1" dirty="0">
              <a:solidFill>
                <a:srgbClr val="00A8A7"/>
              </a:solidFill>
              <a:latin typeface="微软雅黑" panose="020B0503020204020204" pitchFamily="34" charset="-122"/>
              <a:ea typeface="微软雅黑" panose="020B0503020204020204" pitchFamily="34" charset="-122"/>
            </a:endParaRPr>
          </a:p>
        </p:txBody>
      </p:sp>
      <p:sp>
        <p:nvSpPr>
          <p:cNvPr id="20" name="MH_Entry_1">
            <a:hlinkClick r:id="rId6" action="ppaction://hlinksldjump"/>
          </p:cNvPr>
          <p:cNvSpPr>
            <a:spLocks noChangeArrowheads="1"/>
          </p:cNvSpPr>
          <p:nvPr>
            <p:custDataLst>
              <p:tags r:id="rId1"/>
            </p:custDataLst>
          </p:nvPr>
        </p:nvSpPr>
        <p:spPr bwMode="auto">
          <a:xfrm>
            <a:off x="3041671" y="2373687"/>
            <a:ext cx="3754423" cy="439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84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30000"/>
              </a:lnSpc>
              <a:spcBef>
                <a:spcPct val="0"/>
              </a:spcBef>
              <a:buNone/>
            </a:pPr>
            <a:r>
              <a:rPr lang="zh-CN" altLang="en-US" sz="3200" dirty="0">
                <a:solidFill>
                  <a:schemeClr val="tx1">
                    <a:lumMod val="65000"/>
                    <a:lumOff val="3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社会服务</a:t>
            </a:r>
          </a:p>
        </p:txBody>
      </p:sp>
      <p:sp>
        <p:nvSpPr>
          <p:cNvPr id="22" name="MH_Entry_1">
            <a:hlinkClick r:id="rId6" action="ppaction://hlinksldjump"/>
          </p:cNvPr>
          <p:cNvSpPr>
            <a:spLocks noChangeArrowheads="1"/>
          </p:cNvSpPr>
          <p:nvPr>
            <p:custDataLst>
              <p:tags r:id="rId2"/>
            </p:custDataLst>
          </p:nvPr>
        </p:nvSpPr>
        <p:spPr bwMode="auto">
          <a:xfrm>
            <a:off x="8279576" y="2345110"/>
            <a:ext cx="3754423" cy="439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84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30000"/>
              </a:lnSpc>
              <a:spcBef>
                <a:spcPct val="0"/>
              </a:spcBef>
              <a:buNone/>
            </a:pPr>
            <a:r>
              <a:rPr lang="zh-CN" altLang="en-US" sz="3200" dirty="0">
                <a:solidFill>
                  <a:schemeClr val="tx1">
                    <a:lumMod val="65000"/>
                    <a:lumOff val="3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生活水平</a:t>
            </a:r>
          </a:p>
        </p:txBody>
      </p:sp>
      <p:sp>
        <p:nvSpPr>
          <p:cNvPr id="24" name="MH_Entry_1">
            <a:hlinkClick r:id="rId6" action="ppaction://hlinksldjump"/>
          </p:cNvPr>
          <p:cNvSpPr>
            <a:spLocks noChangeArrowheads="1"/>
          </p:cNvSpPr>
          <p:nvPr>
            <p:custDataLst>
              <p:tags r:id="rId3"/>
            </p:custDataLst>
          </p:nvPr>
        </p:nvSpPr>
        <p:spPr bwMode="auto">
          <a:xfrm>
            <a:off x="8293864" y="4669901"/>
            <a:ext cx="3754423" cy="439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84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30000"/>
              </a:lnSpc>
              <a:spcBef>
                <a:spcPct val="0"/>
              </a:spcBef>
              <a:buNone/>
            </a:pPr>
            <a:r>
              <a:rPr lang="zh-CN" altLang="en-US" sz="3200" dirty="0">
                <a:solidFill>
                  <a:schemeClr val="tx1">
                    <a:lumMod val="65000"/>
                    <a:lumOff val="3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农村建设</a:t>
            </a:r>
          </a:p>
        </p:txBody>
      </p:sp>
      <p:sp>
        <p:nvSpPr>
          <p:cNvPr id="26" name="MH_Entry_1">
            <a:hlinkClick r:id="rId6" action="ppaction://hlinksldjump"/>
          </p:cNvPr>
          <p:cNvSpPr>
            <a:spLocks noChangeArrowheads="1"/>
          </p:cNvSpPr>
          <p:nvPr>
            <p:custDataLst>
              <p:tags r:id="rId4"/>
            </p:custDataLst>
          </p:nvPr>
        </p:nvSpPr>
        <p:spPr bwMode="auto">
          <a:xfrm>
            <a:off x="3082926" y="4669904"/>
            <a:ext cx="3754423" cy="439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84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30000"/>
              </a:lnSpc>
              <a:spcBef>
                <a:spcPct val="0"/>
              </a:spcBef>
              <a:buNone/>
            </a:pPr>
            <a:r>
              <a:rPr lang="zh-CN" altLang="en-US" sz="3200" dirty="0">
                <a:solidFill>
                  <a:schemeClr val="tx1">
                    <a:lumMod val="65000"/>
                    <a:lumOff val="3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经济实力</a:t>
            </a:r>
          </a:p>
        </p:txBody>
      </p:sp>
    </p:spTree>
    <p:extLst>
      <p:ext uri="{BB962C8B-B14F-4D97-AF65-F5344CB8AC3E}">
        <p14:creationId xmlns:p14="http://schemas.microsoft.com/office/powerpoint/2010/main" val="23805960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1000">
        <p15:prstTrans prst="drape"/>
      </p:transition>
    </mc:Choice>
    <mc:Fallback xmlns="">
      <p:transition spd="slow" advClick="0" advTm="1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3"/>
          <p:cNvSpPr txBox="1"/>
          <p:nvPr/>
        </p:nvSpPr>
        <p:spPr>
          <a:xfrm>
            <a:off x="680935" y="-32965"/>
            <a:ext cx="6377090" cy="923330"/>
          </a:xfrm>
          <a:prstGeom prst="rect">
            <a:avLst/>
          </a:prstGeom>
          <a:noFill/>
        </p:spPr>
        <p:txBody>
          <a:bodyPr wrap="square" rtlCol="0">
            <a:spAutoFit/>
          </a:bodyPr>
          <a:lstStyle/>
          <a:p>
            <a:pPr defTabSz="941755">
              <a:lnSpc>
                <a:spcPct val="150000"/>
              </a:lnSpc>
            </a:pPr>
            <a:r>
              <a:rPr lang="zh-CN" altLang="en-US" sz="3600" b="1" dirty="0">
                <a:solidFill>
                  <a:prstClr val="black">
                    <a:lumMod val="65000"/>
                    <a:lumOff val="35000"/>
                  </a:prstClr>
                </a:solidFill>
                <a:latin typeface="微软雅黑"/>
                <a:ea typeface="微软雅黑"/>
              </a:rPr>
              <a:t>实证结果</a:t>
            </a:r>
            <a:r>
              <a:rPr lang="en-US" altLang="zh-CN" sz="3600" b="1" dirty="0">
                <a:solidFill>
                  <a:prstClr val="black">
                    <a:lumMod val="65000"/>
                    <a:lumOff val="35000"/>
                  </a:prstClr>
                </a:solidFill>
                <a:latin typeface="微软雅黑"/>
                <a:ea typeface="微软雅黑"/>
              </a:rPr>
              <a:t>——</a:t>
            </a:r>
            <a:r>
              <a:rPr lang="zh-CN" altLang="en-US" sz="3600" b="1" dirty="0">
                <a:solidFill>
                  <a:prstClr val="black">
                    <a:lumMod val="65000"/>
                    <a:lumOff val="35000"/>
                  </a:prstClr>
                </a:solidFill>
                <a:latin typeface="微软雅黑"/>
                <a:ea typeface="微软雅黑"/>
              </a:rPr>
              <a:t>影响程度散点图</a:t>
            </a:r>
            <a:endParaRPr lang="en-US" sz="3600" b="1" dirty="0">
              <a:solidFill>
                <a:srgbClr val="00A8A7"/>
              </a:solidFill>
              <a:latin typeface="微软雅黑"/>
              <a:ea typeface="微软雅黑"/>
            </a:endParaRPr>
          </a:p>
        </p:txBody>
      </p:sp>
      <p:sp>
        <p:nvSpPr>
          <p:cNvPr id="11" name="矩形 10"/>
          <p:cNvSpPr/>
          <p:nvPr/>
        </p:nvSpPr>
        <p:spPr>
          <a:xfrm>
            <a:off x="6319521" y="1756909"/>
            <a:ext cx="5375204" cy="3933384"/>
          </a:xfrm>
          <a:prstGeom prst="rect">
            <a:avLst/>
          </a:prstGeom>
        </p:spPr>
        <p:txBody>
          <a:bodyPr wrap="square">
            <a:spAutoFit/>
          </a:bodyPr>
          <a:lstStyle/>
          <a:p>
            <a:pPr marL="342900" indent="-342900" defTabSz="243825">
              <a:lnSpc>
                <a:spcPct val="130000"/>
              </a:lnSpc>
              <a:buFont typeface="Wingdings" panose="05000000000000000000" pitchFamily="2" charset="2"/>
              <a:buChar char="l"/>
            </a:pPr>
            <a:r>
              <a:rPr lang="zh-CN" altLang="en-US" sz="2400" dirty="0">
                <a:solidFill>
                  <a:srgbClr val="959595"/>
                </a:solidFill>
                <a:latin typeface="微软雅黑" panose="020B0503020204020204" pitchFamily="34" charset="-122"/>
                <a:ea typeface="微软雅黑" panose="020B0503020204020204" pitchFamily="34" charset="-122"/>
              </a:rPr>
              <a:t>在社会服务和生活水平的影响下，农村居民的幸福感水平普遍偏低</a:t>
            </a:r>
            <a:endParaRPr lang="en-US" altLang="zh-CN" sz="2400" dirty="0">
              <a:solidFill>
                <a:srgbClr val="959595"/>
              </a:solidFill>
              <a:latin typeface="微软雅黑" panose="020B0503020204020204" pitchFamily="34" charset="-122"/>
              <a:ea typeface="微软雅黑" panose="020B0503020204020204" pitchFamily="34" charset="-122"/>
            </a:endParaRPr>
          </a:p>
          <a:p>
            <a:pPr marL="342900" indent="-342900" defTabSz="243825">
              <a:lnSpc>
                <a:spcPct val="130000"/>
              </a:lnSpc>
              <a:buFont typeface="Wingdings" panose="05000000000000000000" pitchFamily="2" charset="2"/>
              <a:buChar char="l"/>
            </a:pPr>
            <a:r>
              <a:rPr lang="zh-CN" altLang="en-US" sz="2400" dirty="0">
                <a:solidFill>
                  <a:srgbClr val="959595"/>
                </a:solidFill>
                <a:latin typeface="微软雅黑" panose="020B0503020204020204" pitchFamily="34" charset="-122"/>
                <a:ea typeface="微软雅黑" panose="020B0503020204020204" pitchFamily="34" charset="-122"/>
              </a:rPr>
              <a:t>在社会服务方面，除四川、湖南、河南，其他省市在该方面发展严重不足。</a:t>
            </a:r>
            <a:endParaRPr lang="en-US" altLang="zh-CN" sz="2400" dirty="0">
              <a:solidFill>
                <a:srgbClr val="959595"/>
              </a:solidFill>
              <a:latin typeface="微软雅黑" panose="020B0503020204020204" pitchFamily="34" charset="-122"/>
              <a:ea typeface="微软雅黑" panose="020B0503020204020204" pitchFamily="34" charset="-122"/>
            </a:endParaRPr>
          </a:p>
          <a:p>
            <a:pPr marL="342900" indent="-342900" defTabSz="243825">
              <a:lnSpc>
                <a:spcPct val="130000"/>
              </a:lnSpc>
              <a:buFont typeface="Wingdings" panose="05000000000000000000" pitchFamily="2" charset="2"/>
              <a:buChar char="l"/>
            </a:pPr>
            <a:r>
              <a:rPr lang="zh-CN" altLang="en-US" sz="2400" dirty="0">
                <a:solidFill>
                  <a:srgbClr val="959595"/>
                </a:solidFill>
                <a:latin typeface="微软雅黑" panose="020B0503020204020204" pitchFamily="34" charset="-122"/>
                <a:ea typeface="微软雅黑" panose="020B0503020204020204" pitchFamily="34" charset="-122"/>
              </a:rPr>
              <a:t>在生活水平方面，北上广、天津、江苏、浙江、福建发展更好，其他地区相对欠缺。</a:t>
            </a:r>
            <a:endParaRPr lang="en-US" altLang="zh-CN" sz="2400" dirty="0">
              <a:solidFill>
                <a:srgbClr val="959595"/>
              </a:solidFill>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371AEE15-57BE-432E-9FE2-23E11BD9482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57175" y="1418109"/>
            <a:ext cx="5838825" cy="5144237"/>
          </a:xfrm>
          <a:prstGeom prst="rect">
            <a:avLst/>
          </a:prstGeom>
          <a:noFill/>
          <a:ln>
            <a:noFill/>
          </a:ln>
        </p:spPr>
      </p:pic>
    </p:spTree>
    <p:extLst>
      <p:ext uri="{BB962C8B-B14F-4D97-AF65-F5344CB8AC3E}">
        <p14:creationId xmlns:p14="http://schemas.microsoft.com/office/powerpoint/2010/main" val="41624297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4000">
        <p15:prstTrans prst="pageCurlDouble"/>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heel(1)">
                                      <p:cBhvr>
                                        <p:cTn id="7" dur="1000"/>
                                        <p:tgtEl>
                                          <p:spTgt spid="14"/>
                                        </p:tgtEl>
                                      </p:cBhvr>
                                    </p:animEffect>
                                  </p:childTnLst>
                                </p:cTn>
                              </p:par>
                            </p:childTnLst>
                          </p:cTn>
                        </p:par>
                        <p:par>
                          <p:cTn id="8" fill="hold">
                            <p:stCondLst>
                              <p:cond delay="1000"/>
                            </p:stCondLst>
                            <p:childTnLst>
                              <p:par>
                                <p:cTn id="9" presetID="22" presetClass="entr" presetSubtype="8" fill="hold" grpId="0" nodeType="afterEffect">
                                  <p:stCondLst>
                                    <p:cond delay="0"/>
                                  </p:stCondLst>
                                  <p:iterate type="lt">
                                    <p:tmPct val="7317"/>
                                  </p:iterate>
                                  <p:childTnLst>
                                    <p:set>
                                      <p:cBhvr>
                                        <p:cTn id="10" dur="1" fill="hold">
                                          <p:stCondLst>
                                            <p:cond delay="0"/>
                                          </p:stCondLst>
                                        </p:cTn>
                                        <p:tgtEl>
                                          <p:spTgt spid="11"/>
                                        </p:tgtEl>
                                        <p:attrNameLst>
                                          <p:attrName>style.visibility</p:attrName>
                                        </p:attrNameLst>
                                      </p:cBhvr>
                                      <p:to>
                                        <p:strVal val="visible"/>
                                      </p:to>
                                    </p:set>
                                    <p:animEffect transition="in" filter="wipe(left)">
                                      <p:cBhvr>
                                        <p:cTn id="11" dur="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3"/>
          <p:cNvSpPr txBox="1"/>
          <p:nvPr/>
        </p:nvSpPr>
        <p:spPr>
          <a:xfrm>
            <a:off x="680934" y="24194"/>
            <a:ext cx="7334353" cy="923330"/>
          </a:xfrm>
          <a:prstGeom prst="rect">
            <a:avLst/>
          </a:prstGeom>
          <a:noFill/>
        </p:spPr>
        <p:txBody>
          <a:bodyPr wrap="square" rtlCol="0">
            <a:spAutoFit/>
          </a:bodyPr>
          <a:lstStyle/>
          <a:p>
            <a:pPr defTabSz="941755">
              <a:lnSpc>
                <a:spcPct val="150000"/>
              </a:lnSpc>
            </a:pPr>
            <a:r>
              <a:rPr lang="zh-CN" altLang="en-US" sz="3600" b="1" dirty="0">
                <a:solidFill>
                  <a:prstClr val="black">
                    <a:lumMod val="65000"/>
                    <a:lumOff val="35000"/>
                  </a:prstClr>
                </a:solidFill>
                <a:latin typeface="微软雅黑"/>
                <a:ea typeface="微软雅黑"/>
              </a:rPr>
              <a:t>实证结果</a:t>
            </a:r>
            <a:r>
              <a:rPr lang="en-US" altLang="zh-CN" sz="3600" b="1" dirty="0">
                <a:solidFill>
                  <a:prstClr val="black">
                    <a:lumMod val="65000"/>
                    <a:lumOff val="35000"/>
                  </a:prstClr>
                </a:solidFill>
                <a:latin typeface="微软雅黑"/>
                <a:ea typeface="微软雅黑"/>
              </a:rPr>
              <a:t>——</a:t>
            </a:r>
            <a:r>
              <a:rPr lang="zh-CN" altLang="en-US" sz="3600" b="1" dirty="0">
                <a:solidFill>
                  <a:prstClr val="black">
                    <a:lumMod val="65000"/>
                    <a:lumOff val="35000"/>
                  </a:prstClr>
                </a:solidFill>
                <a:latin typeface="微软雅黑"/>
                <a:ea typeface="微软雅黑"/>
              </a:rPr>
              <a:t>各省市得分排名</a:t>
            </a:r>
            <a:endParaRPr lang="en-US" sz="3600" b="1" dirty="0">
              <a:solidFill>
                <a:srgbClr val="00A8A7"/>
              </a:solidFill>
              <a:latin typeface="微软雅黑"/>
              <a:ea typeface="微软雅黑"/>
            </a:endParaRPr>
          </a:p>
        </p:txBody>
      </p:sp>
      <p:graphicFrame>
        <p:nvGraphicFramePr>
          <p:cNvPr id="4" name="表格 3"/>
          <p:cNvGraphicFramePr>
            <a:graphicFrameLocks noGrp="1"/>
          </p:cNvGraphicFramePr>
          <p:nvPr>
            <p:extLst>
              <p:ext uri="{D42A27DB-BD31-4B8C-83A1-F6EECF244321}">
                <p14:modId xmlns:p14="http://schemas.microsoft.com/office/powerpoint/2010/main" val="1638592175"/>
              </p:ext>
            </p:extLst>
          </p:nvPr>
        </p:nvGraphicFramePr>
        <p:xfrm>
          <a:off x="680935" y="1523634"/>
          <a:ext cx="10830132" cy="4484858"/>
        </p:xfrm>
        <a:graphic>
          <a:graphicData uri="http://schemas.openxmlformats.org/drawingml/2006/table">
            <a:tbl>
              <a:tblPr firstRow="1" bandRow="1">
                <a:tableStyleId>{5C22544A-7EE6-4342-B048-85BDC9FD1C3A}</a:tableStyleId>
              </a:tblPr>
              <a:tblGrid>
                <a:gridCol w="1805022">
                  <a:extLst>
                    <a:ext uri="{9D8B030D-6E8A-4147-A177-3AD203B41FA5}">
                      <a16:colId xmlns:a16="http://schemas.microsoft.com/office/drawing/2014/main" val="3371630398"/>
                    </a:ext>
                  </a:extLst>
                </a:gridCol>
                <a:gridCol w="1805022">
                  <a:extLst>
                    <a:ext uri="{9D8B030D-6E8A-4147-A177-3AD203B41FA5}">
                      <a16:colId xmlns:a16="http://schemas.microsoft.com/office/drawing/2014/main" val="4233605628"/>
                    </a:ext>
                  </a:extLst>
                </a:gridCol>
                <a:gridCol w="1805022">
                  <a:extLst>
                    <a:ext uri="{9D8B030D-6E8A-4147-A177-3AD203B41FA5}">
                      <a16:colId xmlns:a16="http://schemas.microsoft.com/office/drawing/2014/main" val="2381406538"/>
                    </a:ext>
                  </a:extLst>
                </a:gridCol>
                <a:gridCol w="1805022">
                  <a:extLst>
                    <a:ext uri="{9D8B030D-6E8A-4147-A177-3AD203B41FA5}">
                      <a16:colId xmlns:a16="http://schemas.microsoft.com/office/drawing/2014/main" val="3222699275"/>
                    </a:ext>
                  </a:extLst>
                </a:gridCol>
                <a:gridCol w="1805022">
                  <a:extLst>
                    <a:ext uri="{9D8B030D-6E8A-4147-A177-3AD203B41FA5}">
                      <a16:colId xmlns:a16="http://schemas.microsoft.com/office/drawing/2014/main" val="2368638991"/>
                    </a:ext>
                  </a:extLst>
                </a:gridCol>
                <a:gridCol w="1805022">
                  <a:extLst>
                    <a:ext uri="{9D8B030D-6E8A-4147-A177-3AD203B41FA5}">
                      <a16:colId xmlns:a16="http://schemas.microsoft.com/office/drawing/2014/main" val="2015604103"/>
                    </a:ext>
                  </a:extLst>
                </a:gridCol>
              </a:tblGrid>
              <a:tr h="640694">
                <a:tc>
                  <a:txBody>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排名</a:t>
                      </a:r>
                    </a:p>
                  </a:txBody>
                  <a:tcPr marL="48768" marR="48768"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323B43"/>
                    </a:solidFill>
                  </a:tcPr>
                </a:tc>
                <a:tc>
                  <a:txBody>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第一因子</a:t>
                      </a:r>
                    </a:p>
                  </a:txBody>
                  <a:tcPr marL="48768" marR="48768"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323B43"/>
                    </a:solidFill>
                  </a:tcPr>
                </a:tc>
                <a:tc>
                  <a:txBody>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第二因子</a:t>
                      </a:r>
                    </a:p>
                  </a:txBody>
                  <a:tcPr marL="48768" marR="48768"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323B43"/>
                    </a:solidFill>
                  </a:tcPr>
                </a:tc>
                <a:tc>
                  <a:txBody>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第三因子</a:t>
                      </a:r>
                    </a:p>
                  </a:txBody>
                  <a:tcPr marL="48768" marR="48768"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323B43"/>
                    </a:solidFill>
                  </a:tcPr>
                </a:tc>
                <a:tc>
                  <a:txBody>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第四因子</a:t>
                      </a:r>
                    </a:p>
                  </a:txBody>
                  <a:tcPr marL="48768" marR="48768"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323B43"/>
                    </a:solidFill>
                  </a:tcPr>
                </a:tc>
                <a:tc>
                  <a:txBody>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总分</a:t>
                      </a:r>
                    </a:p>
                  </a:txBody>
                  <a:tcPr marL="48768" marR="48768"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323B43"/>
                    </a:solidFill>
                  </a:tcPr>
                </a:tc>
                <a:extLst>
                  <a:ext uri="{0D108BD9-81ED-4DB2-BD59-A6C34878D82A}">
                    <a16:rowId xmlns:a16="http://schemas.microsoft.com/office/drawing/2014/main" val="1741146245"/>
                  </a:ext>
                </a:extLst>
              </a:tr>
              <a:tr h="640694">
                <a:tc>
                  <a:txBody>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 1</a:t>
                      </a:r>
                      <a:endParaRPr lang="zh-CN" altLang="en-US" sz="2000" b="1" dirty="0">
                        <a:solidFill>
                          <a:schemeClr val="bg1"/>
                        </a:solidFill>
                        <a:latin typeface="微软雅黑" panose="020B0503020204020204" pitchFamily="34" charset="-122"/>
                        <a:ea typeface="微软雅黑" panose="020B0503020204020204" pitchFamily="34" charset="-122"/>
                      </a:endParaRPr>
                    </a:p>
                  </a:txBody>
                  <a:tcPr marL="48768" marR="48768" marT="24384" marB="2438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2"/>
                      <a:srcRect/>
                      <a:tile tx="0" ty="0" sx="100000" sy="100000" flip="none" algn="tl"/>
                    </a:blipFill>
                  </a:tcPr>
                </a:tc>
                <a:tc>
                  <a:txBody>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四川</a:t>
                      </a:r>
                    </a:p>
                  </a:txBody>
                  <a:tcPr marL="48768" marR="48768" marT="24384" marB="2438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2"/>
                      <a:srcRect/>
                      <a:tile tx="0" ty="0" sx="100000" sy="100000" flip="none" algn="tl"/>
                    </a:blipFill>
                  </a:tcPr>
                </a:tc>
                <a:tc>
                  <a:txBody>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上海</a:t>
                      </a:r>
                    </a:p>
                  </a:txBody>
                  <a:tcPr marL="48768" marR="48768" marT="24384" marB="2438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2"/>
                      <a:srcRect/>
                      <a:tile tx="0" ty="0" sx="100000" sy="100000" flip="none" algn="tl"/>
                    </a:blipFill>
                  </a:tcPr>
                </a:tc>
                <a:tc>
                  <a:txBody>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内蒙古</a:t>
                      </a:r>
                    </a:p>
                  </a:txBody>
                  <a:tcPr marL="48768" marR="48768" marT="24384" marB="2438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2"/>
                      <a:srcRect/>
                      <a:tile tx="0" ty="0" sx="100000" sy="100000" flip="none" algn="tl"/>
                    </a:blipFill>
                  </a:tcPr>
                </a:tc>
                <a:tc>
                  <a:txBody>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浙江</a:t>
                      </a:r>
                    </a:p>
                  </a:txBody>
                  <a:tcPr marL="48768" marR="48768" marT="24384" marB="2438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2"/>
                      <a:srcRect/>
                      <a:tile tx="0" ty="0" sx="100000" sy="100000" flip="none" algn="tl"/>
                    </a:blipFill>
                  </a:tcPr>
                </a:tc>
                <a:tc>
                  <a:txBody>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浙江</a:t>
                      </a:r>
                    </a:p>
                  </a:txBody>
                  <a:tcPr marL="48768" marR="48768" marT="24384" marB="2438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2"/>
                      <a:srcRect/>
                      <a:tile tx="0" ty="0" sx="100000" sy="100000" flip="none" algn="tl"/>
                    </a:blipFill>
                  </a:tcPr>
                </a:tc>
                <a:extLst>
                  <a:ext uri="{0D108BD9-81ED-4DB2-BD59-A6C34878D82A}">
                    <a16:rowId xmlns:a16="http://schemas.microsoft.com/office/drawing/2014/main" val="3393441639"/>
                  </a:ext>
                </a:extLst>
              </a:tr>
              <a:tr h="640694">
                <a:tc>
                  <a:txBody>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a:t>
                      </a:r>
                    </a:p>
                  </a:txBody>
                  <a:tcPr marL="48768" marR="48768" marT="24384" marB="2438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2"/>
                      <a:srcRect/>
                      <a:tile tx="0" ty="0" sx="100000" sy="100000" flip="none" algn="tl"/>
                    </a:blipFill>
                  </a:tcPr>
                </a:tc>
                <a:tc>
                  <a:txBody>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湖南</a:t>
                      </a:r>
                    </a:p>
                  </a:txBody>
                  <a:tcPr marL="48768" marR="48768" marT="24384" marB="2438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2"/>
                      <a:srcRect/>
                      <a:tile tx="0" ty="0" sx="100000" sy="100000" flip="none" algn="tl"/>
                    </a:blipFill>
                  </a:tcPr>
                </a:tc>
                <a:tc>
                  <a:txBody>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北京</a:t>
                      </a:r>
                    </a:p>
                  </a:txBody>
                  <a:tcPr marL="48768" marR="48768" marT="24384" marB="2438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2"/>
                      <a:srcRect/>
                      <a:tile tx="0" ty="0" sx="100000" sy="100000" flip="none" algn="tl"/>
                    </a:blipFill>
                  </a:tcPr>
                </a:tc>
                <a:tc>
                  <a:txBody>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浙江</a:t>
                      </a:r>
                    </a:p>
                  </a:txBody>
                  <a:tcPr marL="48768" marR="48768" marT="24384" marB="2438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2"/>
                      <a:srcRect/>
                      <a:tile tx="0" ty="0" sx="100000" sy="100000" flip="none" algn="tl"/>
                    </a:blipFill>
                  </a:tcPr>
                </a:tc>
                <a:tc>
                  <a:txBody>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湖南</a:t>
                      </a:r>
                    </a:p>
                  </a:txBody>
                  <a:tcPr marL="48768" marR="48768" marT="24384" marB="2438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2"/>
                      <a:srcRect/>
                      <a:tile tx="0" ty="0" sx="100000" sy="100000" flip="none" algn="tl"/>
                    </a:blipFill>
                  </a:tcPr>
                </a:tc>
                <a:tc>
                  <a:txBody>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四川</a:t>
                      </a:r>
                    </a:p>
                  </a:txBody>
                  <a:tcPr marL="48768" marR="48768" marT="24384" marB="2438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2"/>
                      <a:srcRect/>
                      <a:tile tx="0" ty="0" sx="100000" sy="100000" flip="none" algn="tl"/>
                    </a:blipFill>
                  </a:tcPr>
                </a:tc>
                <a:extLst>
                  <a:ext uri="{0D108BD9-81ED-4DB2-BD59-A6C34878D82A}">
                    <a16:rowId xmlns:a16="http://schemas.microsoft.com/office/drawing/2014/main" val="1596935968"/>
                  </a:ext>
                </a:extLst>
              </a:tr>
              <a:tr h="640694">
                <a:tc>
                  <a:txBody>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endParaRPr>
                    </a:p>
                  </a:txBody>
                  <a:tcPr marL="48768" marR="48768" marT="24384" marB="2438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2"/>
                      <a:srcRect/>
                      <a:tile tx="0" ty="0" sx="100000" sy="100000" flip="none" algn="tl"/>
                    </a:blipFill>
                  </a:tcPr>
                </a:tc>
                <a:tc>
                  <a:txBody>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河南</a:t>
                      </a:r>
                    </a:p>
                  </a:txBody>
                  <a:tcPr marL="48768" marR="48768" marT="24384" marB="2438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2"/>
                      <a:srcRect/>
                      <a:tile tx="0" ty="0" sx="100000" sy="100000" flip="none" algn="tl"/>
                    </a:blipFill>
                  </a:tcPr>
                </a:tc>
                <a:tc>
                  <a:txBody>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浙江</a:t>
                      </a:r>
                    </a:p>
                  </a:txBody>
                  <a:tcPr marL="48768" marR="48768" marT="24384" marB="2438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2"/>
                      <a:srcRect/>
                      <a:tile tx="0" ty="0" sx="100000" sy="100000" flip="none" algn="tl"/>
                    </a:blipFill>
                  </a:tcPr>
                </a:tc>
                <a:tc>
                  <a:txBody>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天津</a:t>
                      </a:r>
                    </a:p>
                  </a:txBody>
                  <a:tcPr marL="48768" marR="48768" marT="24384" marB="2438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2"/>
                      <a:srcRect/>
                      <a:tile tx="0" ty="0" sx="100000" sy="100000" flip="none" algn="tl"/>
                    </a:blipFill>
                  </a:tcPr>
                </a:tc>
                <a:tc>
                  <a:txBody>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山东</a:t>
                      </a:r>
                    </a:p>
                  </a:txBody>
                  <a:tcPr marL="48768" marR="48768" marT="24384" marB="2438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2"/>
                      <a:srcRect/>
                      <a:tile tx="0" ty="0" sx="100000" sy="100000" flip="none" algn="tl"/>
                    </a:blipFill>
                  </a:tcPr>
                </a:tc>
                <a:tc>
                  <a:txBody>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湖南</a:t>
                      </a:r>
                    </a:p>
                  </a:txBody>
                  <a:tcPr marL="48768" marR="48768" marT="24384" marB="2438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2"/>
                      <a:srcRect/>
                      <a:tile tx="0" ty="0" sx="100000" sy="100000" flip="none" algn="tl"/>
                    </a:blipFill>
                  </a:tcPr>
                </a:tc>
                <a:extLst>
                  <a:ext uri="{0D108BD9-81ED-4DB2-BD59-A6C34878D82A}">
                    <a16:rowId xmlns:a16="http://schemas.microsoft.com/office/drawing/2014/main" val="1176865355"/>
                  </a:ext>
                </a:extLst>
              </a:tr>
              <a:tr h="640694">
                <a:tc>
                  <a:txBody>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4</a:t>
                      </a:r>
                      <a:endParaRPr lang="zh-CN" altLang="en-US" sz="2000" b="1" dirty="0">
                        <a:solidFill>
                          <a:schemeClr val="bg1"/>
                        </a:solidFill>
                        <a:latin typeface="微软雅黑" panose="020B0503020204020204" pitchFamily="34" charset="-122"/>
                        <a:ea typeface="微软雅黑" panose="020B0503020204020204" pitchFamily="34" charset="-122"/>
                      </a:endParaRPr>
                    </a:p>
                  </a:txBody>
                  <a:tcPr marL="48768" marR="48768" marT="24384" marB="2438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2"/>
                      <a:srcRect/>
                      <a:tile tx="0" ty="0" sx="100000" sy="100000" flip="none" algn="tl"/>
                    </a:blipFill>
                  </a:tcPr>
                </a:tc>
                <a:tc>
                  <a:txBody>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河北</a:t>
                      </a:r>
                    </a:p>
                  </a:txBody>
                  <a:tcPr marL="48768" marR="48768" marT="24384" marB="2438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2"/>
                      <a:srcRect/>
                      <a:tile tx="0" ty="0" sx="100000" sy="100000" flip="none" algn="tl"/>
                    </a:blipFill>
                  </a:tcPr>
                </a:tc>
                <a:tc>
                  <a:txBody>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天津</a:t>
                      </a:r>
                    </a:p>
                  </a:txBody>
                  <a:tcPr marL="48768" marR="48768" marT="24384" marB="2438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2"/>
                      <a:srcRect/>
                      <a:tile tx="0" ty="0" sx="100000" sy="100000" flip="none" algn="tl"/>
                    </a:blipFill>
                  </a:tcPr>
                </a:tc>
                <a:tc>
                  <a:txBody>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湖南</a:t>
                      </a:r>
                    </a:p>
                  </a:txBody>
                  <a:tcPr marL="48768" marR="48768" marT="24384" marB="2438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2"/>
                      <a:srcRect/>
                      <a:tile tx="0" ty="0" sx="100000" sy="100000" flip="none" algn="tl"/>
                    </a:blipFill>
                  </a:tcPr>
                </a:tc>
                <a:tc>
                  <a:txBody>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广西</a:t>
                      </a:r>
                    </a:p>
                  </a:txBody>
                  <a:tcPr marL="48768" marR="48768" marT="24384" marB="2438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2"/>
                      <a:srcRect/>
                      <a:tile tx="0" ty="0" sx="100000" sy="100000" flip="none" algn="tl"/>
                    </a:blipFill>
                  </a:tcPr>
                </a:tc>
                <a:tc>
                  <a:txBody>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江苏</a:t>
                      </a:r>
                    </a:p>
                  </a:txBody>
                  <a:tcPr marL="48768" marR="48768" marT="24384" marB="2438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2"/>
                      <a:srcRect/>
                      <a:tile tx="0" ty="0" sx="100000" sy="100000" flip="none" algn="tl"/>
                    </a:blipFill>
                  </a:tcPr>
                </a:tc>
                <a:extLst>
                  <a:ext uri="{0D108BD9-81ED-4DB2-BD59-A6C34878D82A}">
                    <a16:rowId xmlns:a16="http://schemas.microsoft.com/office/drawing/2014/main" val="814692360"/>
                  </a:ext>
                </a:extLst>
              </a:tr>
              <a:tr h="640694">
                <a:tc>
                  <a:txBody>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5</a:t>
                      </a:r>
                      <a:endParaRPr lang="zh-CN" altLang="en-US" sz="2000" b="1" dirty="0">
                        <a:solidFill>
                          <a:schemeClr val="bg1"/>
                        </a:solidFill>
                        <a:latin typeface="微软雅黑" panose="020B0503020204020204" pitchFamily="34" charset="-122"/>
                        <a:ea typeface="微软雅黑" panose="020B0503020204020204" pitchFamily="34" charset="-122"/>
                      </a:endParaRPr>
                    </a:p>
                  </a:txBody>
                  <a:tcPr marL="48768" marR="48768" marT="24384" marB="2438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2"/>
                      <a:srcRect/>
                      <a:tile tx="0" ty="0" sx="100000" sy="100000" flip="none" algn="tl"/>
                    </a:blipFill>
                  </a:tcPr>
                </a:tc>
                <a:tc>
                  <a:txBody>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山东</a:t>
                      </a:r>
                    </a:p>
                  </a:txBody>
                  <a:tcPr marL="48768" marR="48768" marT="24384" marB="2438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2"/>
                      <a:srcRect/>
                      <a:tile tx="0" ty="0" sx="100000" sy="100000" flip="none" algn="tl"/>
                    </a:blipFill>
                  </a:tcPr>
                </a:tc>
                <a:tc>
                  <a:txBody>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广东</a:t>
                      </a:r>
                    </a:p>
                  </a:txBody>
                  <a:tcPr marL="48768" marR="48768" marT="24384" marB="2438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2"/>
                      <a:srcRect/>
                      <a:tile tx="0" ty="0" sx="100000" sy="100000" flip="none" algn="tl"/>
                    </a:blipFill>
                  </a:tcPr>
                </a:tc>
                <a:tc>
                  <a:txBody>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江苏</a:t>
                      </a:r>
                    </a:p>
                  </a:txBody>
                  <a:tcPr marL="48768" marR="48768" marT="24384" marB="2438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2"/>
                      <a:srcRect/>
                      <a:tile tx="0" ty="0" sx="100000" sy="100000" flip="none" algn="tl"/>
                    </a:blipFill>
                  </a:tcPr>
                </a:tc>
                <a:tc>
                  <a:txBody>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广东</a:t>
                      </a:r>
                    </a:p>
                  </a:txBody>
                  <a:tcPr marL="48768" marR="48768" marT="24384" marB="2438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2"/>
                      <a:srcRect/>
                      <a:tile tx="0" ty="0" sx="100000" sy="100000" flip="none" algn="tl"/>
                    </a:blipFill>
                  </a:tcPr>
                </a:tc>
                <a:tc>
                  <a:txBody>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山东</a:t>
                      </a:r>
                    </a:p>
                  </a:txBody>
                  <a:tcPr marL="48768" marR="48768" marT="24384" marB="2438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2"/>
                      <a:srcRect/>
                      <a:tile tx="0" ty="0" sx="100000" sy="100000" flip="none" algn="tl"/>
                    </a:blipFill>
                  </a:tcPr>
                </a:tc>
                <a:extLst>
                  <a:ext uri="{0D108BD9-81ED-4DB2-BD59-A6C34878D82A}">
                    <a16:rowId xmlns:a16="http://schemas.microsoft.com/office/drawing/2014/main" val="3088828566"/>
                  </a:ext>
                </a:extLst>
              </a:tr>
              <a:tr h="640694">
                <a:tc>
                  <a:txBody>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6</a:t>
                      </a:r>
                      <a:endParaRPr lang="zh-CN" altLang="en-US" sz="2000" b="1" dirty="0">
                        <a:solidFill>
                          <a:schemeClr val="bg1"/>
                        </a:solidFill>
                        <a:latin typeface="微软雅黑" panose="020B0503020204020204" pitchFamily="34" charset="-122"/>
                        <a:ea typeface="微软雅黑" panose="020B0503020204020204" pitchFamily="34" charset="-122"/>
                      </a:endParaRPr>
                    </a:p>
                  </a:txBody>
                  <a:tcPr marL="48768" marR="48768" marT="24384" marB="2438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2"/>
                      <a:srcRect/>
                      <a:tile tx="0" ty="0" sx="100000" sy="100000" flip="none" algn="tl"/>
                    </a:blipFill>
                  </a:tcPr>
                </a:tc>
                <a:tc>
                  <a:txBody>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江西</a:t>
                      </a:r>
                    </a:p>
                  </a:txBody>
                  <a:tcPr marL="48768" marR="48768" marT="24384" marB="2438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2"/>
                      <a:srcRect/>
                      <a:tile tx="0" ty="0" sx="100000" sy="100000" flip="none" algn="tl"/>
                    </a:blipFill>
                  </a:tcPr>
                </a:tc>
                <a:tc>
                  <a:txBody>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福建</a:t>
                      </a:r>
                    </a:p>
                  </a:txBody>
                  <a:tcPr marL="48768" marR="48768" marT="24384" marB="2438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2"/>
                      <a:srcRect/>
                      <a:tile tx="0" ty="0" sx="100000" sy="100000" flip="none" algn="tl"/>
                    </a:blipFill>
                  </a:tcPr>
                </a:tc>
                <a:tc>
                  <a:txBody>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北京</a:t>
                      </a:r>
                    </a:p>
                  </a:txBody>
                  <a:tcPr marL="48768" marR="48768" marT="24384" marB="2438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2"/>
                      <a:srcRect/>
                      <a:tile tx="0" ty="0" sx="100000" sy="100000" flip="none" algn="tl"/>
                    </a:blipFill>
                  </a:tcPr>
                </a:tc>
                <a:tc>
                  <a:txBody>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河南</a:t>
                      </a:r>
                    </a:p>
                  </a:txBody>
                  <a:tcPr marL="48768" marR="48768" marT="24384" marB="2438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2"/>
                      <a:srcRect/>
                      <a:tile tx="0" ty="0" sx="100000" sy="100000" flip="none" algn="tl"/>
                    </a:blipFill>
                  </a:tcPr>
                </a:tc>
                <a:tc>
                  <a:txBody>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北京</a:t>
                      </a:r>
                    </a:p>
                  </a:txBody>
                  <a:tcPr marL="48768" marR="48768" marT="24384" marB="2438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blipFill dpi="0" rotWithShape="0">
                      <a:blip r:embed="rId2"/>
                      <a:srcRect/>
                      <a:tile tx="0" ty="0" sx="100000" sy="100000" flip="none" algn="tl"/>
                    </a:blipFill>
                  </a:tcPr>
                </a:tc>
                <a:extLst>
                  <a:ext uri="{0D108BD9-81ED-4DB2-BD59-A6C34878D82A}">
                    <a16:rowId xmlns:a16="http://schemas.microsoft.com/office/drawing/2014/main" val="268103101"/>
                  </a:ext>
                </a:extLst>
              </a:tr>
            </a:tbl>
          </a:graphicData>
        </a:graphic>
      </p:graphicFrame>
    </p:spTree>
    <p:extLst>
      <p:ext uri="{BB962C8B-B14F-4D97-AF65-F5344CB8AC3E}">
        <p14:creationId xmlns:p14="http://schemas.microsoft.com/office/powerpoint/2010/main" val="740013281"/>
      </p:ext>
    </p:extLst>
  </p:cSld>
  <p:clrMapOvr>
    <a:masterClrMapping/>
  </p:clrMapOvr>
  <mc:AlternateContent xmlns:mc="http://schemas.openxmlformats.org/markup-compatibility/2006" xmlns:p14="http://schemas.microsoft.com/office/powerpoint/2010/main">
    <mc:Choice Requires="p14">
      <p:transition spd="slow" p14:dur="1250" advClick="0" advTm="1000">
        <p14:flip dir="r"/>
      </p:transition>
    </mc:Choice>
    <mc:Fallback xmlns="">
      <p:transition spd="slow" advClick="0" advTm="1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872485" y="1767745"/>
            <a:ext cx="4725675" cy="4195073"/>
            <a:chOff x="1635910" y="4330715"/>
            <a:chExt cx="8860640" cy="7865765"/>
          </a:xfrm>
        </p:grpSpPr>
        <p:grpSp>
          <p:nvGrpSpPr>
            <p:cNvPr id="2" name="Group 2"/>
            <p:cNvGrpSpPr>
              <a:grpSpLocks/>
            </p:cNvGrpSpPr>
            <p:nvPr/>
          </p:nvGrpSpPr>
          <p:grpSpPr bwMode="auto">
            <a:xfrm>
              <a:off x="1635910" y="4330715"/>
              <a:ext cx="8860640" cy="6843251"/>
              <a:chOff x="1156" y="890"/>
              <a:chExt cx="3311" cy="2721"/>
            </a:xfrm>
            <a:solidFill>
              <a:srgbClr val="BCD9E3"/>
            </a:solidFill>
          </p:grpSpPr>
          <p:sp>
            <p:nvSpPr>
              <p:cNvPr id="3" name="Freeform 3"/>
              <p:cNvSpPr>
                <a:spLocks/>
              </p:cNvSpPr>
              <p:nvPr/>
            </p:nvSpPr>
            <p:spPr bwMode="auto">
              <a:xfrm>
                <a:off x="3717" y="890"/>
                <a:ext cx="750" cy="666"/>
              </a:xfrm>
              <a:custGeom>
                <a:avLst/>
                <a:gdLst>
                  <a:gd name="T0" fmla="*/ 229 w 1088"/>
                  <a:gd name="T1" fmla="*/ 544 h 988"/>
                  <a:gd name="T2" fmla="*/ 272 w 1088"/>
                  <a:gd name="T3" fmla="*/ 593 h 988"/>
                  <a:gd name="T4" fmla="*/ 304 w 1088"/>
                  <a:gd name="T5" fmla="*/ 586 h 988"/>
                  <a:gd name="T6" fmla="*/ 346 w 1088"/>
                  <a:gd name="T7" fmla="*/ 589 h 988"/>
                  <a:gd name="T8" fmla="*/ 391 w 1088"/>
                  <a:gd name="T9" fmla="*/ 579 h 988"/>
                  <a:gd name="T10" fmla="*/ 423 w 1088"/>
                  <a:gd name="T11" fmla="*/ 617 h 988"/>
                  <a:gd name="T12" fmla="*/ 449 w 1088"/>
                  <a:gd name="T13" fmla="*/ 626 h 988"/>
                  <a:gd name="T14" fmla="*/ 479 w 1088"/>
                  <a:gd name="T15" fmla="*/ 645 h 988"/>
                  <a:gd name="T16" fmla="*/ 487 w 1088"/>
                  <a:gd name="T17" fmla="*/ 609 h 988"/>
                  <a:gd name="T18" fmla="*/ 520 w 1088"/>
                  <a:gd name="T19" fmla="*/ 646 h 988"/>
                  <a:gd name="T20" fmla="*/ 549 w 1088"/>
                  <a:gd name="T21" fmla="*/ 663 h 988"/>
                  <a:gd name="T22" fmla="*/ 581 w 1088"/>
                  <a:gd name="T23" fmla="*/ 625 h 988"/>
                  <a:gd name="T24" fmla="*/ 602 w 1088"/>
                  <a:gd name="T25" fmla="*/ 622 h 988"/>
                  <a:gd name="T26" fmla="*/ 636 w 1088"/>
                  <a:gd name="T27" fmla="*/ 645 h 988"/>
                  <a:gd name="T28" fmla="*/ 665 w 1088"/>
                  <a:gd name="T29" fmla="*/ 646 h 988"/>
                  <a:gd name="T30" fmla="*/ 655 w 1088"/>
                  <a:gd name="T31" fmla="*/ 594 h 988"/>
                  <a:gd name="T32" fmla="*/ 640 w 1088"/>
                  <a:gd name="T33" fmla="*/ 530 h 988"/>
                  <a:gd name="T34" fmla="*/ 713 w 1088"/>
                  <a:gd name="T35" fmla="*/ 502 h 988"/>
                  <a:gd name="T36" fmla="*/ 720 w 1088"/>
                  <a:gd name="T37" fmla="*/ 470 h 988"/>
                  <a:gd name="T38" fmla="*/ 729 w 1088"/>
                  <a:gd name="T39" fmla="*/ 439 h 988"/>
                  <a:gd name="T40" fmla="*/ 733 w 1088"/>
                  <a:gd name="T41" fmla="*/ 315 h 988"/>
                  <a:gd name="T42" fmla="*/ 730 w 1088"/>
                  <a:gd name="T43" fmla="*/ 262 h 988"/>
                  <a:gd name="T44" fmla="*/ 726 w 1088"/>
                  <a:gd name="T45" fmla="*/ 237 h 988"/>
                  <a:gd name="T46" fmla="*/ 678 w 1088"/>
                  <a:gd name="T47" fmla="*/ 274 h 988"/>
                  <a:gd name="T48" fmla="*/ 627 w 1088"/>
                  <a:gd name="T49" fmla="*/ 319 h 988"/>
                  <a:gd name="T50" fmla="*/ 536 w 1088"/>
                  <a:gd name="T51" fmla="*/ 319 h 988"/>
                  <a:gd name="T52" fmla="*/ 525 w 1088"/>
                  <a:gd name="T53" fmla="*/ 284 h 988"/>
                  <a:gd name="T54" fmla="*/ 493 w 1088"/>
                  <a:gd name="T55" fmla="*/ 262 h 988"/>
                  <a:gd name="T56" fmla="*/ 434 w 1088"/>
                  <a:gd name="T57" fmla="*/ 247 h 988"/>
                  <a:gd name="T58" fmla="*/ 385 w 1088"/>
                  <a:gd name="T59" fmla="*/ 241 h 988"/>
                  <a:gd name="T60" fmla="*/ 343 w 1088"/>
                  <a:gd name="T61" fmla="*/ 212 h 988"/>
                  <a:gd name="T62" fmla="*/ 322 w 1088"/>
                  <a:gd name="T63" fmla="*/ 177 h 988"/>
                  <a:gd name="T64" fmla="*/ 292 w 1088"/>
                  <a:gd name="T65" fmla="*/ 140 h 988"/>
                  <a:gd name="T66" fmla="*/ 255 w 1088"/>
                  <a:gd name="T67" fmla="*/ 82 h 988"/>
                  <a:gd name="T68" fmla="*/ 216 w 1088"/>
                  <a:gd name="T69" fmla="*/ 24 h 988"/>
                  <a:gd name="T70" fmla="*/ 152 w 1088"/>
                  <a:gd name="T71" fmla="*/ 14 h 988"/>
                  <a:gd name="T72" fmla="*/ 81 w 1088"/>
                  <a:gd name="T73" fmla="*/ 0 h 988"/>
                  <a:gd name="T74" fmla="*/ 3 w 1088"/>
                  <a:gd name="T75" fmla="*/ 33 h 988"/>
                  <a:gd name="T76" fmla="*/ 0 w 1088"/>
                  <a:gd name="T77" fmla="*/ 94 h 988"/>
                  <a:gd name="T78" fmla="*/ 34 w 1088"/>
                  <a:gd name="T79" fmla="*/ 117 h 988"/>
                  <a:gd name="T80" fmla="*/ 76 w 1088"/>
                  <a:gd name="T81" fmla="*/ 109 h 988"/>
                  <a:gd name="T82" fmla="*/ 85 w 1088"/>
                  <a:gd name="T83" fmla="*/ 150 h 988"/>
                  <a:gd name="T84" fmla="*/ 136 w 1088"/>
                  <a:gd name="T85" fmla="*/ 173 h 988"/>
                  <a:gd name="T86" fmla="*/ 167 w 1088"/>
                  <a:gd name="T87" fmla="*/ 160 h 988"/>
                  <a:gd name="T88" fmla="*/ 255 w 1088"/>
                  <a:gd name="T89" fmla="*/ 165 h 988"/>
                  <a:gd name="T90" fmla="*/ 241 w 1088"/>
                  <a:gd name="T91" fmla="*/ 281 h 988"/>
                  <a:gd name="T92" fmla="*/ 229 w 1088"/>
                  <a:gd name="T93" fmla="*/ 317 h 988"/>
                  <a:gd name="T94" fmla="*/ 224 w 1088"/>
                  <a:gd name="T95" fmla="*/ 392 h 988"/>
                  <a:gd name="T96" fmla="*/ 203 w 1088"/>
                  <a:gd name="T97" fmla="*/ 376 h 988"/>
                  <a:gd name="T98" fmla="*/ 158 w 1088"/>
                  <a:gd name="T99" fmla="*/ 444 h 988"/>
                  <a:gd name="T100" fmla="*/ 139 w 1088"/>
                  <a:gd name="T101" fmla="*/ 477 h 988"/>
                  <a:gd name="T102" fmla="*/ 203 w 1088"/>
                  <a:gd name="T103" fmla="*/ 500 h 988"/>
                  <a:gd name="T104" fmla="*/ 203 w 1088"/>
                  <a:gd name="T105" fmla="*/ 514 h 988"/>
                  <a:gd name="T106" fmla="*/ 181 w 1088"/>
                  <a:gd name="T107" fmla="*/ 542 h 98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88"/>
                  <a:gd name="T163" fmla="*/ 0 h 988"/>
                  <a:gd name="T164" fmla="*/ 1088 w 1088"/>
                  <a:gd name="T165" fmla="*/ 988 h 98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88" h="988">
                    <a:moveTo>
                      <a:pt x="275" y="816"/>
                    </a:moveTo>
                    <a:lnTo>
                      <a:pt x="332" y="807"/>
                    </a:lnTo>
                    <a:lnTo>
                      <a:pt x="357" y="853"/>
                    </a:lnTo>
                    <a:lnTo>
                      <a:pt x="394" y="879"/>
                    </a:lnTo>
                    <a:lnTo>
                      <a:pt x="419" y="869"/>
                    </a:lnTo>
                    <a:lnTo>
                      <a:pt x="441" y="869"/>
                    </a:lnTo>
                    <a:lnTo>
                      <a:pt x="478" y="846"/>
                    </a:lnTo>
                    <a:lnTo>
                      <a:pt x="502" y="874"/>
                    </a:lnTo>
                    <a:lnTo>
                      <a:pt x="520" y="879"/>
                    </a:lnTo>
                    <a:lnTo>
                      <a:pt x="567" y="859"/>
                    </a:lnTo>
                    <a:lnTo>
                      <a:pt x="602" y="879"/>
                    </a:lnTo>
                    <a:lnTo>
                      <a:pt x="614" y="915"/>
                    </a:lnTo>
                    <a:lnTo>
                      <a:pt x="638" y="915"/>
                    </a:lnTo>
                    <a:lnTo>
                      <a:pt x="651" y="929"/>
                    </a:lnTo>
                    <a:lnTo>
                      <a:pt x="682" y="964"/>
                    </a:lnTo>
                    <a:lnTo>
                      <a:pt x="695" y="957"/>
                    </a:lnTo>
                    <a:lnTo>
                      <a:pt x="689" y="915"/>
                    </a:lnTo>
                    <a:lnTo>
                      <a:pt x="707" y="903"/>
                    </a:lnTo>
                    <a:lnTo>
                      <a:pt x="733" y="952"/>
                    </a:lnTo>
                    <a:lnTo>
                      <a:pt x="754" y="959"/>
                    </a:lnTo>
                    <a:lnTo>
                      <a:pt x="779" y="987"/>
                    </a:lnTo>
                    <a:lnTo>
                      <a:pt x="797" y="984"/>
                    </a:lnTo>
                    <a:lnTo>
                      <a:pt x="805" y="971"/>
                    </a:lnTo>
                    <a:lnTo>
                      <a:pt x="843" y="927"/>
                    </a:lnTo>
                    <a:lnTo>
                      <a:pt x="860" y="940"/>
                    </a:lnTo>
                    <a:lnTo>
                      <a:pt x="873" y="922"/>
                    </a:lnTo>
                    <a:lnTo>
                      <a:pt x="884" y="945"/>
                    </a:lnTo>
                    <a:lnTo>
                      <a:pt x="922" y="957"/>
                    </a:lnTo>
                    <a:lnTo>
                      <a:pt x="947" y="957"/>
                    </a:lnTo>
                    <a:lnTo>
                      <a:pt x="964" y="959"/>
                    </a:lnTo>
                    <a:lnTo>
                      <a:pt x="955" y="940"/>
                    </a:lnTo>
                    <a:lnTo>
                      <a:pt x="950" y="881"/>
                    </a:lnTo>
                    <a:lnTo>
                      <a:pt x="904" y="811"/>
                    </a:lnTo>
                    <a:lnTo>
                      <a:pt x="929" y="786"/>
                    </a:lnTo>
                    <a:lnTo>
                      <a:pt x="952" y="744"/>
                    </a:lnTo>
                    <a:lnTo>
                      <a:pt x="1035" y="744"/>
                    </a:lnTo>
                    <a:lnTo>
                      <a:pt x="1049" y="733"/>
                    </a:lnTo>
                    <a:lnTo>
                      <a:pt x="1045" y="697"/>
                    </a:lnTo>
                    <a:lnTo>
                      <a:pt x="1063" y="669"/>
                    </a:lnTo>
                    <a:lnTo>
                      <a:pt x="1058" y="651"/>
                    </a:lnTo>
                    <a:lnTo>
                      <a:pt x="1064" y="622"/>
                    </a:lnTo>
                    <a:lnTo>
                      <a:pt x="1063" y="468"/>
                    </a:lnTo>
                    <a:lnTo>
                      <a:pt x="1087" y="419"/>
                    </a:lnTo>
                    <a:lnTo>
                      <a:pt x="1059" y="388"/>
                    </a:lnTo>
                    <a:lnTo>
                      <a:pt x="1064" y="368"/>
                    </a:lnTo>
                    <a:lnTo>
                      <a:pt x="1053" y="352"/>
                    </a:lnTo>
                    <a:lnTo>
                      <a:pt x="1021" y="363"/>
                    </a:lnTo>
                    <a:lnTo>
                      <a:pt x="983" y="406"/>
                    </a:lnTo>
                    <a:lnTo>
                      <a:pt x="947" y="422"/>
                    </a:lnTo>
                    <a:lnTo>
                      <a:pt x="909" y="473"/>
                    </a:lnTo>
                    <a:lnTo>
                      <a:pt x="818" y="503"/>
                    </a:lnTo>
                    <a:lnTo>
                      <a:pt x="777" y="473"/>
                    </a:lnTo>
                    <a:lnTo>
                      <a:pt x="782" y="454"/>
                    </a:lnTo>
                    <a:lnTo>
                      <a:pt x="761" y="422"/>
                    </a:lnTo>
                    <a:lnTo>
                      <a:pt x="749" y="388"/>
                    </a:lnTo>
                    <a:lnTo>
                      <a:pt x="715" y="388"/>
                    </a:lnTo>
                    <a:lnTo>
                      <a:pt x="652" y="357"/>
                    </a:lnTo>
                    <a:lnTo>
                      <a:pt x="629" y="366"/>
                    </a:lnTo>
                    <a:lnTo>
                      <a:pt x="602" y="352"/>
                    </a:lnTo>
                    <a:lnTo>
                      <a:pt x="559" y="358"/>
                    </a:lnTo>
                    <a:lnTo>
                      <a:pt x="520" y="345"/>
                    </a:lnTo>
                    <a:lnTo>
                      <a:pt x="497" y="314"/>
                    </a:lnTo>
                    <a:lnTo>
                      <a:pt x="478" y="290"/>
                    </a:lnTo>
                    <a:lnTo>
                      <a:pt x="467" y="263"/>
                    </a:lnTo>
                    <a:lnTo>
                      <a:pt x="441" y="236"/>
                    </a:lnTo>
                    <a:lnTo>
                      <a:pt x="424" y="208"/>
                    </a:lnTo>
                    <a:lnTo>
                      <a:pt x="382" y="154"/>
                    </a:lnTo>
                    <a:lnTo>
                      <a:pt x="370" y="122"/>
                    </a:lnTo>
                    <a:lnTo>
                      <a:pt x="325" y="65"/>
                    </a:lnTo>
                    <a:lnTo>
                      <a:pt x="313" y="35"/>
                    </a:lnTo>
                    <a:lnTo>
                      <a:pt x="259" y="9"/>
                    </a:lnTo>
                    <a:lnTo>
                      <a:pt x="221" y="21"/>
                    </a:lnTo>
                    <a:lnTo>
                      <a:pt x="190" y="14"/>
                    </a:lnTo>
                    <a:lnTo>
                      <a:pt x="118" y="0"/>
                    </a:lnTo>
                    <a:lnTo>
                      <a:pt x="22" y="33"/>
                    </a:lnTo>
                    <a:lnTo>
                      <a:pt x="4" y="49"/>
                    </a:lnTo>
                    <a:lnTo>
                      <a:pt x="25" y="76"/>
                    </a:lnTo>
                    <a:lnTo>
                      <a:pt x="0" y="139"/>
                    </a:lnTo>
                    <a:lnTo>
                      <a:pt x="7" y="146"/>
                    </a:lnTo>
                    <a:lnTo>
                      <a:pt x="50" y="173"/>
                    </a:lnTo>
                    <a:lnTo>
                      <a:pt x="71" y="136"/>
                    </a:lnTo>
                    <a:lnTo>
                      <a:pt x="110" y="161"/>
                    </a:lnTo>
                    <a:lnTo>
                      <a:pt x="107" y="179"/>
                    </a:lnTo>
                    <a:lnTo>
                      <a:pt x="123" y="223"/>
                    </a:lnTo>
                    <a:lnTo>
                      <a:pt x="147" y="249"/>
                    </a:lnTo>
                    <a:lnTo>
                      <a:pt x="197" y="257"/>
                    </a:lnTo>
                    <a:lnTo>
                      <a:pt x="212" y="243"/>
                    </a:lnTo>
                    <a:lnTo>
                      <a:pt x="242" y="238"/>
                    </a:lnTo>
                    <a:lnTo>
                      <a:pt x="295" y="190"/>
                    </a:lnTo>
                    <a:lnTo>
                      <a:pt x="370" y="245"/>
                    </a:lnTo>
                    <a:lnTo>
                      <a:pt x="345" y="345"/>
                    </a:lnTo>
                    <a:lnTo>
                      <a:pt x="350" y="417"/>
                    </a:lnTo>
                    <a:lnTo>
                      <a:pt x="350" y="461"/>
                    </a:lnTo>
                    <a:lnTo>
                      <a:pt x="332" y="471"/>
                    </a:lnTo>
                    <a:lnTo>
                      <a:pt x="329" y="585"/>
                    </a:lnTo>
                    <a:lnTo>
                      <a:pt x="325" y="582"/>
                    </a:lnTo>
                    <a:lnTo>
                      <a:pt x="304" y="558"/>
                    </a:lnTo>
                    <a:lnTo>
                      <a:pt x="295" y="558"/>
                    </a:lnTo>
                    <a:lnTo>
                      <a:pt x="289" y="566"/>
                    </a:lnTo>
                    <a:lnTo>
                      <a:pt x="229" y="659"/>
                    </a:lnTo>
                    <a:lnTo>
                      <a:pt x="197" y="696"/>
                    </a:lnTo>
                    <a:lnTo>
                      <a:pt x="202" y="708"/>
                    </a:lnTo>
                    <a:lnTo>
                      <a:pt x="265" y="749"/>
                    </a:lnTo>
                    <a:lnTo>
                      <a:pt x="295" y="742"/>
                    </a:lnTo>
                    <a:lnTo>
                      <a:pt x="299" y="749"/>
                    </a:lnTo>
                    <a:lnTo>
                      <a:pt x="295" y="762"/>
                    </a:lnTo>
                    <a:lnTo>
                      <a:pt x="265" y="774"/>
                    </a:lnTo>
                    <a:lnTo>
                      <a:pt x="262" y="804"/>
                    </a:lnTo>
                    <a:lnTo>
                      <a:pt x="275" y="816"/>
                    </a:lnTo>
                  </a:path>
                </a:pathLst>
              </a:custGeom>
              <a:grp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243825" eaLnBrk="1" hangingPunct="1"/>
                <a:endParaRPr lang="zh-CN" altLang="en-US" sz="960">
                  <a:solidFill>
                    <a:prstClr val="black"/>
                  </a:solidFill>
                </a:endParaRPr>
              </a:p>
            </p:txBody>
          </p:sp>
          <p:sp>
            <p:nvSpPr>
              <p:cNvPr id="4" name="Freeform 4"/>
              <p:cNvSpPr>
                <a:spLocks/>
              </p:cNvSpPr>
              <p:nvPr/>
            </p:nvSpPr>
            <p:spPr bwMode="auto">
              <a:xfrm>
                <a:off x="2527" y="923"/>
                <a:ext cx="1458" cy="1284"/>
              </a:xfrm>
              <a:custGeom>
                <a:avLst/>
                <a:gdLst>
                  <a:gd name="T0" fmla="*/ 475 w 2117"/>
                  <a:gd name="T1" fmla="*/ 1244 h 1903"/>
                  <a:gd name="T2" fmla="*/ 539 w 2117"/>
                  <a:gd name="T3" fmla="*/ 1136 h 1903"/>
                  <a:gd name="T4" fmla="*/ 585 w 2117"/>
                  <a:gd name="T5" fmla="*/ 1237 h 1903"/>
                  <a:gd name="T6" fmla="*/ 642 w 2117"/>
                  <a:gd name="T7" fmla="*/ 1259 h 1903"/>
                  <a:gd name="T8" fmla="*/ 716 w 2117"/>
                  <a:gd name="T9" fmla="*/ 1151 h 1903"/>
                  <a:gd name="T10" fmla="*/ 793 w 2117"/>
                  <a:gd name="T11" fmla="*/ 1115 h 1903"/>
                  <a:gd name="T12" fmla="*/ 881 w 2117"/>
                  <a:gd name="T13" fmla="*/ 1046 h 1903"/>
                  <a:gd name="T14" fmla="*/ 934 w 2117"/>
                  <a:gd name="T15" fmla="*/ 977 h 1903"/>
                  <a:gd name="T16" fmla="*/ 985 w 2117"/>
                  <a:gd name="T17" fmla="*/ 900 h 1903"/>
                  <a:gd name="T18" fmla="*/ 1037 w 2117"/>
                  <a:gd name="T19" fmla="*/ 903 h 1903"/>
                  <a:gd name="T20" fmla="*/ 1096 w 2117"/>
                  <a:gd name="T21" fmla="*/ 885 h 1903"/>
                  <a:gd name="T22" fmla="*/ 1171 w 2117"/>
                  <a:gd name="T23" fmla="*/ 879 h 1903"/>
                  <a:gd name="T24" fmla="*/ 1242 w 2117"/>
                  <a:gd name="T25" fmla="*/ 905 h 1903"/>
                  <a:gd name="T26" fmla="*/ 1280 w 2117"/>
                  <a:gd name="T27" fmla="*/ 877 h 1903"/>
                  <a:gd name="T28" fmla="*/ 1355 w 2117"/>
                  <a:gd name="T29" fmla="*/ 808 h 1903"/>
                  <a:gd name="T30" fmla="*/ 1419 w 2117"/>
                  <a:gd name="T31" fmla="*/ 773 h 1903"/>
                  <a:gd name="T32" fmla="*/ 1436 w 2117"/>
                  <a:gd name="T33" fmla="*/ 715 h 1903"/>
                  <a:gd name="T34" fmla="*/ 1357 w 2117"/>
                  <a:gd name="T35" fmla="*/ 672 h 1903"/>
                  <a:gd name="T36" fmla="*/ 1339 w 2117"/>
                  <a:gd name="T37" fmla="*/ 587 h 1903"/>
                  <a:gd name="T38" fmla="*/ 1363 w 2117"/>
                  <a:gd name="T39" fmla="*/ 559 h 1903"/>
                  <a:gd name="T40" fmla="*/ 1372 w 2117"/>
                  <a:gd name="T41" fmla="*/ 492 h 1903"/>
                  <a:gd name="T42" fmla="*/ 1372 w 2117"/>
                  <a:gd name="T43" fmla="*/ 475 h 1903"/>
                  <a:gd name="T44" fmla="*/ 1389 w 2117"/>
                  <a:gd name="T45" fmla="*/ 350 h 1903"/>
                  <a:gd name="T46" fmla="*/ 1417 w 2117"/>
                  <a:gd name="T47" fmla="*/ 363 h 1903"/>
                  <a:gd name="T48" fmla="*/ 1428 w 2117"/>
                  <a:gd name="T49" fmla="*/ 200 h 1903"/>
                  <a:gd name="T50" fmla="*/ 1335 w 2117"/>
                  <a:gd name="T51" fmla="*/ 131 h 1903"/>
                  <a:gd name="T52" fmla="*/ 1264 w 2117"/>
                  <a:gd name="T53" fmla="*/ 89 h 1903"/>
                  <a:gd name="T54" fmla="*/ 1194 w 2117"/>
                  <a:gd name="T55" fmla="*/ 66 h 1903"/>
                  <a:gd name="T56" fmla="*/ 1181 w 2117"/>
                  <a:gd name="T57" fmla="*/ 0 h 1903"/>
                  <a:gd name="T58" fmla="*/ 1153 w 2117"/>
                  <a:gd name="T59" fmla="*/ 66 h 1903"/>
                  <a:gd name="T60" fmla="*/ 1117 w 2117"/>
                  <a:gd name="T61" fmla="*/ 242 h 1903"/>
                  <a:gd name="T62" fmla="*/ 1023 w 2117"/>
                  <a:gd name="T63" fmla="*/ 312 h 1903"/>
                  <a:gd name="T64" fmla="*/ 959 w 2117"/>
                  <a:gd name="T65" fmla="*/ 436 h 1903"/>
                  <a:gd name="T66" fmla="*/ 1059 w 2117"/>
                  <a:gd name="T67" fmla="*/ 458 h 1903"/>
                  <a:gd name="T68" fmla="*/ 1198 w 2117"/>
                  <a:gd name="T69" fmla="*/ 503 h 1903"/>
                  <a:gd name="T70" fmla="*/ 1099 w 2117"/>
                  <a:gd name="T71" fmla="*/ 545 h 1903"/>
                  <a:gd name="T72" fmla="*/ 1019 w 2117"/>
                  <a:gd name="T73" fmla="*/ 596 h 1903"/>
                  <a:gd name="T74" fmla="*/ 913 w 2117"/>
                  <a:gd name="T75" fmla="*/ 690 h 1903"/>
                  <a:gd name="T76" fmla="*/ 787 w 2117"/>
                  <a:gd name="T77" fmla="*/ 709 h 1903"/>
                  <a:gd name="T78" fmla="*/ 760 w 2117"/>
                  <a:gd name="T79" fmla="*/ 827 h 1903"/>
                  <a:gd name="T80" fmla="*/ 568 w 2117"/>
                  <a:gd name="T81" fmla="*/ 908 h 1903"/>
                  <a:gd name="T82" fmla="*/ 402 w 2117"/>
                  <a:gd name="T83" fmla="*/ 958 h 1903"/>
                  <a:gd name="T84" fmla="*/ 146 w 2117"/>
                  <a:gd name="T85" fmla="*/ 899 h 1903"/>
                  <a:gd name="T86" fmla="*/ 8 w 2117"/>
                  <a:gd name="T87" fmla="*/ 943 h 1903"/>
                  <a:gd name="T88" fmla="*/ 87 w 2117"/>
                  <a:gd name="T89" fmla="*/ 1030 h 1903"/>
                  <a:gd name="T90" fmla="*/ 165 w 2117"/>
                  <a:gd name="T91" fmla="*/ 1063 h 1903"/>
                  <a:gd name="T92" fmla="*/ 189 w 2117"/>
                  <a:gd name="T93" fmla="*/ 1132 h 1903"/>
                  <a:gd name="T94" fmla="*/ 271 w 2117"/>
                  <a:gd name="T95" fmla="*/ 1177 h 1903"/>
                  <a:gd name="T96" fmla="*/ 390 w 2117"/>
                  <a:gd name="T97" fmla="*/ 1167 h 1903"/>
                  <a:gd name="T98" fmla="*/ 351 w 2117"/>
                  <a:gd name="T99" fmla="*/ 1227 h 190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117"/>
                  <a:gd name="T151" fmla="*/ 0 h 1903"/>
                  <a:gd name="T152" fmla="*/ 2117 w 2117"/>
                  <a:gd name="T153" fmla="*/ 1903 h 190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117" h="1903">
                    <a:moveTo>
                      <a:pt x="596" y="1893"/>
                    </a:moveTo>
                    <a:lnTo>
                      <a:pt x="626" y="1888"/>
                    </a:lnTo>
                    <a:lnTo>
                      <a:pt x="650" y="1879"/>
                    </a:lnTo>
                    <a:lnTo>
                      <a:pt x="690" y="1843"/>
                    </a:lnTo>
                    <a:lnTo>
                      <a:pt x="700" y="1789"/>
                    </a:lnTo>
                    <a:lnTo>
                      <a:pt x="724" y="1711"/>
                    </a:lnTo>
                    <a:lnTo>
                      <a:pt x="775" y="1676"/>
                    </a:lnTo>
                    <a:lnTo>
                      <a:pt x="782" y="1683"/>
                    </a:lnTo>
                    <a:lnTo>
                      <a:pt x="799" y="1738"/>
                    </a:lnTo>
                    <a:lnTo>
                      <a:pt x="775" y="1772"/>
                    </a:lnTo>
                    <a:lnTo>
                      <a:pt x="766" y="1804"/>
                    </a:lnTo>
                    <a:lnTo>
                      <a:pt x="849" y="1833"/>
                    </a:lnTo>
                    <a:lnTo>
                      <a:pt x="854" y="1856"/>
                    </a:lnTo>
                    <a:lnTo>
                      <a:pt x="901" y="1854"/>
                    </a:lnTo>
                    <a:lnTo>
                      <a:pt x="921" y="1860"/>
                    </a:lnTo>
                    <a:lnTo>
                      <a:pt x="932" y="1866"/>
                    </a:lnTo>
                    <a:lnTo>
                      <a:pt x="1014" y="1750"/>
                    </a:lnTo>
                    <a:lnTo>
                      <a:pt x="1036" y="1743"/>
                    </a:lnTo>
                    <a:lnTo>
                      <a:pt x="1041" y="1729"/>
                    </a:lnTo>
                    <a:lnTo>
                      <a:pt x="1039" y="1706"/>
                    </a:lnTo>
                    <a:lnTo>
                      <a:pt x="1067" y="1666"/>
                    </a:lnTo>
                    <a:lnTo>
                      <a:pt x="1119" y="1664"/>
                    </a:lnTo>
                    <a:lnTo>
                      <a:pt x="1139" y="1641"/>
                    </a:lnTo>
                    <a:lnTo>
                      <a:pt x="1151" y="1652"/>
                    </a:lnTo>
                    <a:lnTo>
                      <a:pt x="1181" y="1627"/>
                    </a:lnTo>
                    <a:lnTo>
                      <a:pt x="1197" y="1627"/>
                    </a:lnTo>
                    <a:lnTo>
                      <a:pt x="1251" y="1548"/>
                    </a:lnTo>
                    <a:lnTo>
                      <a:pt x="1279" y="1550"/>
                    </a:lnTo>
                    <a:lnTo>
                      <a:pt x="1314" y="1525"/>
                    </a:lnTo>
                    <a:lnTo>
                      <a:pt x="1323" y="1534"/>
                    </a:lnTo>
                    <a:lnTo>
                      <a:pt x="1388" y="1502"/>
                    </a:lnTo>
                    <a:lnTo>
                      <a:pt x="1356" y="1448"/>
                    </a:lnTo>
                    <a:lnTo>
                      <a:pt x="1365" y="1394"/>
                    </a:lnTo>
                    <a:lnTo>
                      <a:pt x="1393" y="1336"/>
                    </a:lnTo>
                    <a:lnTo>
                      <a:pt x="1416" y="1327"/>
                    </a:lnTo>
                    <a:lnTo>
                      <a:pt x="1430" y="1334"/>
                    </a:lnTo>
                    <a:lnTo>
                      <a:pt x="1430" y="1375"/>
                    </a:lnTo>
                    <a:lnTo>
                      <a:pt x="1447" y="1387"/>
                    </a:lnTo>
                    <a:lnTo>
                      <a:pt x="1488" y="1357"/>
                    </a:lnTo>
                    <a:lnTo>
                      <a:pt x="1505" y="1339"/>
                    </a:lnTo>
                    <a:lnTo>
                      <a:pt x="1521" y="1347"/>
                    </a:lnTo>
                    <a:lnTo>
                      <a:pt x="1542" y="1329"/>
                    </a:lnTo>
                    <a:lnTo>
                      <a:pt x="1584" y="1327"/>
                    </a:lnTo>
                    <a:lnTo>
                      <a:pt x="1591" y="1312"/>
                    </a:lnTo>
                    <a:lnTo>
                      <a:pt x="1581" y="1290"/>
                    </a:lnTo>
                    <a:lnTo>
                      <a:pt x="1610" y="1261"/>
                    </a:lnTo>
                    <a:lnTo>
                      <a:pt x="1645" y="1243"/>
                    </a:lnTo>
                    <a:lnTo>
                      <a:pt x="1700" y="1303"/>
                    </a:lnTo>
                    <a:lnTo>
                      <a:pt x="1697" y="1324"/>
                    </a:lnTo>
                    <a:lnTo>
                      <a:pt x="1724" y="1368"/>
                    </a:lnTo>
                    <a:lnTo>
                      <a:pt x="1789" y="1372"/>
                    </a:lnTo>
                    <a:lnTo>
                      <a:pt x="1803" y="1342"/>
                    </a:lnTo>
                    <a:lnTo>
                      <a:pt x="1787" y="1255"/>
                    </a:lnTo>
                    <a:lnTo>
                      <a:pt x="1801" y="1240"/>
                    </a:lnTo>
                    <a:lnTo>
                      <a:pt x="1831" y="1261"/>
                    </a:lnTo>
                    <a:lnTo>
                      <a:pt x="1859" y="1300"/>
                    </a:lnTo>
                    <a:lnTo>
                      <a:pt x="1901" y="1236"/>
                    </a:lnTo>
                    <a:lnTo>
                      <a:pt x="1921" y="1231"/>
                    </a:lnTo>
                    <a:lnTo>
                      <a:pt x="1951" y="1198"/>
                    </a:lnTo>
                    <a:lnTo>
                      <a:pt x="1967" y="1198"/>
                    </a:lnTo>
                    <a:lnTo>
                      <a:pt x="1994" y="1171"/>
                    </a:lnTo>
                    <a:lnTo>
                      <a:pt x="2009" y="1171"/>
                    </a:lnTo>
                    <a:lnTo>
                      <a:pt x="2023" y="1146"/>
                    </a:lnTo>
                    <a:lnTo>
                      <a:pt x="2060" y="1146"/>
                    </a:lnTo>
                    <a:lnTo>
                      <a:pt x="2099" y="1111"/>
                    </a:lnTo>
                    <a:lnTo>
                      <a:pt x="2116" y="1095"/>
                    </a:lnTo>
                    <a:lnTo>
                      <a:pt x="2116" y="1076"/>
                    </a:lnTo>
                    <a:lnTo>
                      <a:pt x="2085" y="1060"/>
                    </a:lnTo>
                    <a:lnTo>
                      <a:pt x="2085" y="1023"/>
                    </a:lnTo>
                    <a:lnTo>
                      <a:pt x="2036" y="958"/>
                    </a:lnTo>
                    <a:lnTo>
                      <a:pt x="1986" y="1005"/>
                    </a:lnTo>
                    <a:lnTo>
                      <a:pt x="1971" y="996"/>
                    </a:lnTo>
                    <a:lnTo>
                      <a:pt x="1969" y="969"/>
                    </a:lnTo>
                    <a:lnTo>
                      <a:pt x="1949" y="939"/>
                    </a:lnTo>
                    <a:lnTo>
                      <a:pt x="1944" y="907"/>
                    </a:lnTo>
                    <a:lnTo>
                      <a:pt x="1944" y="870"/>
                    </a:lnTo>
                    <a:lnTo>
                      <a:pt x="1910" y="844"/>
                    </a:lnTo>
                    <a:lnTo>
                      <a:pt x="1905" y="832"/>
                    </a:lnTo>
                    <a:lnTo>
                      <a:pt x="1913" y="810"/>
                    </a:lnTo>
                    <a:lnTo>
                      <a:pt x="1979" y="828"/>
                    </a:lnTo>
                    <a:lnTo>
                      <a:pt x="1981" y="798"/>
                    </a:lnTo>
                    <a:lnTo>
                      <a:pt x="2004" y="771"/>
                    </a:lnTo>
                    <a:lnTo>
                      <a:pt x="1989" y="759"/>
                    </a:lnTo>
                    <a:lnTo>
                      <a:pt x="1992" y="729"/>
                    </a:lnTo>
                    <a:lnTo>
                      <a:pt x="2023" y="717"/>
                    </a:lnTo>
                    <a:lnTo>
                      <a:pt x="2028" y="704"/>
                    </a:lnTo>
                    <a:lnTo>
                      <a:pt x="2023" y="697"/>
                    </a:lnTo>
                    <a:lnTo>
                      <a:pt x="1992" y="704"/>
                    </a:lnTo>
                    <a:lnTo>
                      <a:pt x="1931" y="662"/>
                    </a:lnTo>
                    <a:lnTo>
                      <a:pt x="1926" y="650"/>
                    </a:lnTo>
                    <a:lnTo>
                      <a:pt x="1956" y="613"/>
                    </a:lnTo>
                    <a:lnTo>
                      <a:pt x="2017" y="518"/>
                    </a:lnTo>
                    <a:lnTo>
                      <a:pt x="2023" y="511"/>
                    </a:lnTo>
                    <a:lnTo>
                      <a:pt x="2033" y="511"/>
                    </a:lnTo>
                    <a:lnTo>
                      <a:pt x="2053" y="536"/>
                    </a:lnTo>
                    <a:lnTo>
                      <a:pt x="2058" y="538"/>
                    </a:lnTo>
                    <a:lnTo>
                      <a:pt x="2060" y="424"/>
                    </a:lnTo>
                    <a:lnTo>
                      <a:pt x="2078" y="415"/>
                    </a:lnTo>
                    <a:lnTo>
                      <a:pt x="2078" y="370"/>
                    </a:lnTo>
                    <a:lnTo>
                      <a:pt x="2073" y="297"/>
                    </a:lnTo>
                    <a:lnTo>
                      <a:pt x="2099" y="196"/>
                    </a:lnTo>
                    <a:lnTo>
                      <a:pt x="2023" y="142"/>
                    </a:lnTo>
                    <a:lnTo>
                      <a:pt x="1969" y="189"/>
                    </a:lnTo>
                    <a:lnTo>
                      <a:pt x="1939" y="194"/>
                    </a:lnTo>
                    <a:lnTo>
                      <a:pt x="1926" y="210"/>
                    </a:lnTo>
                    <a:lnTo>
                      <a:pt x="1875" y="201"/>
                    </a:lnTo>
                    <a:lnTo>
                      <a:pt x="1851" y="174"/>
                    </a:lnTo>
                    <a:lnTo>
                      <a:pt x="1836" y="132"/>
                    </a:lnTo>
                    <a:lnTo>
                      <a:pt x="1838" y="114"/>
                    </a:lnTo>
                    <a:lnTo>
                      <a:pt x="1799" y="88"/>
                    </a:lnTo>
                    <a:lnTo>
                      <a:pt x="1777" y="126"/>
                    </a:lnTo>
                    <a:lnTo>
                      <a:pt x="1734" y="98"/>
                    </a:lnTo>
                    <a:lnTo>
                      <a:pt x="1727" y="91"/>
                    </a:lnTo>
                    <a:lnTo>
                      <a:pt x="1752" y="27"/>
                    </a:lnTo>
                    <a:lnTo>
                      <a:pt x="1731" y="0"/>
                    </a:lnTo>
                    <a:lnTo>
                      <a:pt x="1715" y="0"/>
                    </a:lnTo>
                    <a:lnTo>
                      <a:pt x="1669" y="32"/>
                    </a:lnTo>
                    <a:lnTo>
                      <a:pt x="1633" y="86"/>
                    </a:lnTo>
                    <a:lnTo>
                      <a:pt x="1647" y="96"/>
                    </a:lnTo>
                    <a:lnTo>
                      <a:pt x="1674" y="98"/>
                    </a:lnTo>
                    <a:lnTo>
                      <a:pt x="1697" y="156"/>
                    </a:lnTo>
                    <a:lnTo>
                      <a:pt x="1685" y="177"/>
                    </a:lnTo>
                    <a:lnTo>
                      <a:pt x="1663" y="210"/>
                    </a:lnTo>
                    <a:lnTo>
                      <a:pt x="1622" y="358"/>
                    </a:lnTo>
                    <a:lnTo>
                      <a:pt x="1638" y="384"/>
                    </a:lnTo>
                    <a:lnTo>
                      <a:pt x="1625" y="405"/>
                    </a:lnTo>
                    <a:lnTo>
                      <a:pt x="1535" y="470"/>
                    </a:lnTo>
                    <a:lnTo>
                      <a:pt x="1485" y="463"/>
                    </a:lnTo>
                    <a:lnTo>
                      <a:pt x="1458" y="452"/>
                    </a:lnTo>
                    <a:lnTo>
                      <a:pt x="1452" y="465"/>
                    </a:lnTo>
                    <a:lnTo>
                      <a:pt x="1412" y="625"/>
                    </a:lnTo>
                    <a:lnTo>
                      <a:pt x="1393" y="646"/>
                    </a:lnTo>
                    <a:lnTo>
                      <a:pt x="1403" y="674"/>
                    </a:lnTo>
                    <a:lnTo>
                      <a:pt x="1428" y="697"/>
                    </a:lnTo>
                    <a:lnTo>
                      <a:pt x="1470" y="672"/>
                    </a:lnTo>
                    <a:lnTo>
                      <a:pt x="1537" y="679"/>
                    </a:lnTo>
                    <a:lnTo>
                      <a:pt x="1556" y="646"/>
                    </a:lnTo>
                    <a:lnTo>
                      <a:pt x="1591" y="637"/>
                    </a:lnTo>
                    <a:lnTo>
                      <a:pt x="1657" y="662"/>
                    </a:lnTo>
                    <a:lnTo>
                      <a:pt x="1739" y="746"/>
                    </a:lnTo>
                    <a:lnTo>
                      <a:pt x="1739" y="764"/>
                    </a:lnTo>
                    <a:lnTo>
                      <a:pt x="1722" y="776"/>
                    </a:lnTo>
                    <a:lnTo>
                      <a:pt x="1627" y="783"/>
                    </a:lnTo>
                    <a:lnTo>
                      <a:pt x="1596" y="807"/>
                    </a:lnTo>
                    <a:lnTo>
                      <a:pt x="1572" y="802"/>
                    </a:lnTo>
                    <a:lnTo>
                      <a:pt x="1554" y="832"/>
                    </a:lnTo>
                    <a:lnTo>
                      <a:pt x="1509" y="840"/>
                    </a:lnTo>
                    <a:lnTo>
                      <a:pt x="1479" y="884"/>
                    </a:lnTo>
                    <a:lnTo>
                      <a:pt x="1475" y="916"/>
                    </a:lnTo>
                    <a:lnTo>
                      <a:pt x="1411" y="958"/>
                    </a:lnTo>
                    <a:lnTo>
                      <a:pt x="1370" y="964"/>
                    </a:lnTo>
                    <a:lnTo>
                      <a:pt x="1326" y="1023"/>
                    </a:lnTo>
                    <a:lnTo>
                      <a:pt x="1284" y="1048"/>
                    </a:lnTo>
                    <a:lnTo>
                      <a:pt x="1202" y="1030"/>
                    </a:lnTo>
                    <a:lnTo>
                      <a:pt x="1176" y="1018"/>
                    </a:lnTo>
                    <a:lnTo>
                      <a:pt x="1143" y="1051"/>
                    </a:lnTo>
                    <a:lnTo>
                      <a:pt x="1129" y="1107"/>
                    </a:lnTo>
                    <a:lnTo>
                      <a:pt x="1172" y="1171"/>
                    </a:lnTo>
                    <a:lnTo>
                      <a:pt x="1143" y="1201"/>
                    </a:lnTo>
                    <a:lnTo>
                      <a:pt x="1104" y="1226"/>
                    </a:lnTo>
                    <a:lnTo>
                      <a:pt x="1044" y="1300"/>
                    </a:lnTo>
                    <a:lnTo>
                      <a:pt x="967" y="1334"/>
                    </a:lnTo>
                    <a:lnTo>
                      <a:pt x="841" y="1347"/>
                    </a:lnTo>
                    <a:lnTo>
                      <a:pt x="825" y="1345"/>
                    </a:lnTo>
                    <a:lnTo>
                      <a:pt x="679" y="1407"/>
                    </a:lnTo>
                    <a:lnTo>
                      <a:pt x="608" y="1448"/>
                    </a:lnTo>
                    <a:lnTo>
                      <a:pt x="590" y="1438"/>
                    </a:lnTo>
                    <a:lnTo>
                      <a:pt x="583" y="1420"/>
                    </a:lnTo>
                    <a:lnTo>
                      <a:pt x="492" y="1414"/>
                    </a:lnTo>
                    <a:lnTo>
                      <a:pt x="391" y="1382"/>
                    </a:lnTo>
                    <a:lnTo>
                      <a:pt x="363" y="1350"/>
                    </a:lnTo>
                    <a:lnTo>
                      <a:pt x="212" y="1332"/>
                    </a:lnTo>
                    <a:lnTo>
                      <a:pt x="184" y="1345"/>
                    </a:lnTo>
                    <a:lnTo>
                      <a:pt x="2" y="1327"/>
                    </a:lnTo>
                    <a:lnTo>
                      <a:pt x="0" y="1354"/>
                    </a:lnTo>
                    <a:lnTo>
                      <a:pt x="12" y="1398"/>
                    </a:lnTo>
                    <a:lnTo>
                      <a:pt x="4" y="1465"/>
                    </a:lnTo>
                    <a:lnTo>
                      <a:pt x="56" y="1542"/>
                    </a:lnTo>
                    <a:lnTo>
                      <a:pt x="85" y="1560"/>
                    </a:lnTo>
                    <a:lnTo>
                      <a:pt x="127" y="1527"/>
                    </a:lnTo>
                    <a:lnTo>
                      <a:pt x="214" y="1527"/>
                    </a:lnTo>
                    <a:lnTo>
                      <a:pt x="236" y="1534"/>
                    </a:lnTo>
                    <a:lnTo>
                      <a:pt x="249" y="1555"/>
                    </a:lnTo>
                    <a:lnTo>
                      <a:pt x="240" y="1576"/>
                    </a:lnTo>
                    <a:lnTo>
                      <a:pt x="190" y="1616"/>
                    </a:lnTo>
                    <a:lnTo>
                      <a:pt x="195" y="1636"/>
                    </a:lnTo>
                    <a:lnTo>
                      <a:pt x="253" y="1678"/>
                    </a:lnTo>
                    <a:lnTo>
                      <a:pt x="274" y="1678"/>
                    </a:lnTo>
                    <a:lnTo>
                      <a:pt x="282" y="1688"/>
                    </a:lnTo>
                    <a:lnTo>
                      <a:pt x="277" y="1706"/>
                    </a:lnTo>
                    <a:lnTo>
                      <a:pt x="312" y="1734"/>
                    </a:lnTo>
                    <a:lnTo>
                      <a:pt x="394" y="1744"/>
                    </a:lnTo>
                    <a:lnTo>
                      <a:pt x="430" y="1736"/>
                    </a:lnTo>
                    <a:lnTo>
                      <a:pt x="481" y="1686"/>
                    </a:lnTo>
                    <a:lnTo>
                      <a:pt x="541" y="1690"/>
                    </a:lnTo>
                    <a:lnTo>
                      <a:pt x="566" y="1729"/>
                    </a:lnTo>
                    <a:lnTo>
                      <a:pt x="552" y="1761"/>
                    </a:lnTo>
                    <a:lnTo>
                      <a:pt x="554" y="1782"/>
                    </a:lnTo>
                    <a:lnTo>
                      <a:pt x="523" y="1802"/>
                    </a:lnTo>
                    <a:lnTo>
                      <a:pt x="510" y="1819"/>
                    </a:lnTo>
                    <a:lnTo>
                      <a:pt x="514" y="1860"/>
                    </a:lnTo>
                    <a:lnTo>
                      <a:pt x="571" y="1902"/>
                    </a:lnTo>
                    <a:lnTo>
                      <a:pt x="596" y="1893"/>
                    </a:lnTo>
                  </a:path>
                </a:pathLst>
              </a:custGeom>
              <a:grp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243825" eaLnBrk="1" hangingPunct="1"/>
                <a:endParaRPr lang="zh-CN" altLang="en-US" sz="960">
                  <a:solidFill>
                    <a:prstClr val="black"/>
                  </a:solidFill>
                </a:endParaRPr>
              </a:p>
            </p:txBody>
          </p:sp>
          <p:sp>
            <p:nvSpPr>
              <p:cNvPr id="5" name="Freeform 5"/>
              <p:cNvSpPr>
                <a:spLocks/>
              </p:cNvSpPr>
              <p:nvPr/>
            </p:nvSpPr>
            <p:spPr bwMode="auto">
              <a:xfrm>
                <a:off x="1156" y="1279"/>
                <a:ext cx="1324" cy="982"/>
              </a:xfrm>
              <a:custGeom>
                <a:avLst/>
                <a:gdLst>
                  <a:gd name="T0" fmla="*/ 908 w 1922"/>
                  <a:gd name="T1" fmla="*/ 34 h 1456"/>
                  <a:gd name="T2" fmla="*/ 949 w 1922"/>
                  <a:gd name="T3" fmla="*/ 83 h 1456"/>
                  <a:gd name="T4" fmla="*/ 1006 w 1922"/>
                  <a:gd name="T5" fmla="*/ 119 h 1456"/>
                  <a:gd name="T6" fmla="*/ 1055 w 1922"/>
                  <a:gd name="T7" fmla="*/ 215 h 1456"/>
                  <a:gd name="T8" fmla="*/ 1028 w 1922"/>
                  <a:gd name="T9" fmla="*/ 288 h 1456"/>
                  <a:gd name="T10" fmla="*/ 1172 w 1922"/>
                  <a:gd name="T11" fmla="*/ 351 h 1456"/>
                  <a:gd name="T12" fmla="*/ 1272 w 1922"/>
                  <a:gd name="T13" fmla="*/ 423 h 1456"/>
                  <a:gd name="T14" fmla="*/ 1323 w 1922"/>
                  <a:gd name="T15" fmla="*/ 531 h 1456"/>
                  <a:gd name="T16" fmla="*/ 1286 w 1922"/>
                  <a:gd name="T17" fmla="*/ 579 h 1456"/>
                  <a:gd name="T18" fmla="*/ 1152 w 1922"/>
                  <a:gd name="T19" fmla="*/ 651 h 1456"/>
                  <a:gd name="T20" fmla="*/ 1133 w 1922"/>
                  <a:gd name="T21" fmla="*/ 764 h 1456"/>
                  <a:gd name="T22" fmla="*/ 944 w 1922"/>
                  <a:gd name="T23" fmla="*/ 819 h 1456"/>
                  <a:gd name="T24" fmla="*/ 978 w 1922"/>
                  <a:gd name="T25" fmla="*/ 922 h 1456"/>
                  <a:gd name="T26" fmla="*/ 957 w 1922"/>
                  <a:gd name="T27" fmla="*/ 955 h 1456"/>
                  <a:gd name="T28" fmla="*/ 929 w 1922"/>
                  <a:gd name="T29" fmla="*/ 981 h 1456"/>
                  <a:gd name="T30" fmla="*/ 854 w 1922"/>
                  <a:gd name="T31" fmla="*/ 962 h 1456"/>
                  <a:gd name="T32" fmla="*/ 725 w 1922"/>
                  <a:gd name="T33" fmla="*/ 945 h 1456"/>
                  <a:gd name="T34" fmla="*/ 596 w 1922"/>
                  <a:gd name="T35" fmla="*/ 967 h 1456"/>
                  <a:gd name="T36" fmla="*/ 495 w 1922"/>
                  <a:gd name="T37" fmla="*/ 952 h 1456"/>
                  <a:gd name="T38" fmla="*/ 381 w 1922"/>
                  <a:gd name="T39" fmla="*/ 961 h 1456"/>
                  <a:gd name="T40" fmla="*/ 316 w 1922"/>
                  <a:gd name="T41" fmla="*/ 930 h 1456"/>
                  <a:gd name="T42" fmla="*/ 247 w 1922"/>
                  <a:gd name="T43" fmla="*/ 884 h 1456"/>
                  <a:gd name="T44" fmla="*/ 101 w 1922"/>
                  <a:gd name="T45" fmla="*/ 858 h 1456"/>
                  <a:gd name="T46" fmla="*/ 81 w 1922"/>
                  <a:gd name="T47" fmla="*/ 802 h 1456"/>
                  <a:gd name="T48" fmla="*/ 51 w 1922"/>
                  <a:gd name="T49" fmla="*/ 763 h 1456"/>
                  <a:gd name="T50" fmla="*/ 28 w 1922"/>
                  <a:gd name="T51" fmla="*/ 724 h 1456"/>
                  <a:gd name="T52" fmla="*/ 49 w 1922"/>
                  <a:gd name="T53" fmla="*/ 679 h 1456"/>
                  <a:gd name="T54" fmla="*/ 6 w 1922"/>
                  <a:gd name="T55" fmla="*/ 625 h 1456"/>
                  <a:gd name="T56" fmla="*/ 5 w 1922"/>
                  <a:gd name="T57" fmla="*/ 567 h 1456"/>
                  <a:gd name="T58" fmla="*/ 30 w 1922"/>
                  <a:gd name="T59" fmla="*/ 528 h 1456"/>
                  <a:gd name="T60" fmla="*/ 104 w 1922"/>
                  <a:gd name="T61" fmla="*/ 503 h 1456"/>
                  <a:gd name="T62" fmla="*/ 140 w 1922"/>
                  <a:gd name="T63" fmla="*/ 506 h 1456"/>
                  <a:gd name="T64" fmla="*/ 184 w 1922"/>
                  <a:gd name="T65" fmla="*/ 526 h 1456"/>
                  <a:gd name="T66" fmla="*/ 316 w 1922"/>
                  <a:gd name="T67" fmla="*/ 481 h 1456"/>
                  <a:gd name="T68" fmla="*/ 431 w 1922"/>
                  <a:gd name="T69" fmla="*/ 409 h 1456"/>
                  <a:gd name="T70" fmla="*/ 466 w 1922"/>
                  <a:gd name="T71" fmla="*/ 378 h 1456"/>
                  <a:gd name="T72" fmla="*/ 446 w 1922"/>
                  <a:gd name="T73" fmla="*/ 256 h 1456"/>
                  <a:gd name="T74" fmla="*/ 547 w 1922"/>
                  <a:gd name="T75" fmla="*/ 235 h 1456"/>
                  <a:gd name="T76" fmla="*/ 590 w 1922"/>
                  <a:gd name="T77" fmla="*/ 256 h 1456"/>
                  <a:gd name="T78" fmla="*/ 642 w 1922"/>
                  <a:gd name="T79" fmla="*/ 123 h 1456"/>
                  <a:gd name="T80" fmla="*/ 722 w 1922"/>
                  <a:gd name="T81" fmla="*/ 140 h 1456"/>
                  <a:gd name="T82" fmla="*/ 790 w 1922"/>
                  <a:gd name="T83" fmla="*/ 62 h 1456"/>
                  <a:gd name="T84" fmla="*/ 853 w 1922"/>
                  <a:gd name="T85" fmla="*/ 28 h 1456"/>
                  <a:gd name="T86" fmla="*/ 902 w 1922"/>
                  <a:gd name="T87" fmla="*/ 9 h 145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922"/>
                  <a:gd name="T133" fmla="*/ 0 h 1456"/>
                  <a:gd name="T134" fmla="*/ 1922 w 1922"/>
                  <a:gd name="T135" fmla="*/ 1456 h 145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922" h="1456">
                    <a:moveTo>
                      <a:pt x="1310" y="13"/>
                    </a:moveTo>
                    <a:lnTo>
                      <a:pt x="1333" y="13"/>
                    </a:lnTo>
                    <a:lnTo>
                      <a:pt x="1318" y="50"/>
                    </a:lnTo>
                    <a:lnTo>
                      <a:pt x="1337" y="71"/>
                    </a:lnTo>
                    <a:lnTo>
                      <a:pt x="1337" y="87"/>
                    </a:lnTo>
                    <a:lnTo>
                      <a:pt x="1377" y="123"/>
                    </a:lnTo>
                    <a:lnTo>
                      <a:pt x="1387" y="152"/>
                    </a:lnTo>
                    <a:lnTo>
                      <a:pt x="1439" y="158"/>
                    </a:lnTo>
                    <a:lnTo>
                      <a:pt x="1460" y="177"/>
                    </a:lnTo>
                    <a:lnTo>
                      <a:pt x="1473" y="177"/>
                    </a:lnTo>
                    <a:lnTo>
                      <a:pt x="1503" y="239"/>
                    </a:lnTo>
                    <a:lnTo>
                      <a:pt x="1532" y="319"/>
                    </a:lnTo>
                    <a:lnTo>
                      <a:pt x="1517" y="363"/>
                    </a:lnTo>
                    <a:lnTo>
                      <a:pt x="1520" y="380"/>
                    </a:lnTo>
                    <a:lnTo>
                      <a:pt x="1492" y="427"/>
                    </a:lnTo>
                    <a:lnTo>
                      <a:pt x="1499" y="467"/>
                    </a:lnTo>
                    <a:lnTo>
                      <a:pt x="1597" y="506"/>
                    </a:lnTo>
                    <a:lnTo>
                      <a:pt x="1701" y="521"/>
                    </a:lnTo>
                    <a:lnTo>
                      <a:pt x="1809" y="596"/>
                    </a:lnTo>
                    <a:lnTo>
                      <a:pt x="1844" y="606"/>
                    </a:lnTo>
                    <a:lnTo>
                      <a:pt x="1846" y="627"/>
                    </a:lnTo>
                    <a:lnTo>
                      <a:pt x="1869" y="674"/>
                    </a:lnTo>
                    <a:lnTo>
                      <a:pt x="1891" y="735"/>
                    </a:lnTo>
                    <a:lnTo>
                      <a:pt x="1921" y="788"/>
                    </a:lnTo>
                    <a:lnTo>
                      <a:pt x="1904" y="807"/>
                    </a:lnTo>
                    <a:lnTo>
                      <a:pt x="1904" y="843"/>
                    </a:lnTo>
                    <a:lnTo>
                      <a:pt x="1867" y="858"/>
                    </a:lnTo>
                    <a:lnTo>
                      <a:pt x="1774" y="897"/>
                    </a:lnTo>
                    <a:lnTo>
                      <a:pt x="1715" y="945"/>
                    </a:lnTo>
                    <a:lnTo>
                      <a:pt x="1673" y="965"/>
                    </a:lnTo>
                    <a:lnTo>
                      <a:pt x="1666" y="995"/>
                    </a:lnTo>
                    <a:lnTo>
                      <a:pt x="1678" y="1138"/>
                    </a:lnTo>
                    <a:lnTo>
                      <a:pt x="1645" y="1133"/>
                    </a:lnTo>
                    <a:lnTo>
                      <a:pt x="1629" y="1145"/>
                    </a:lnTo>
                    <a:lnTo>
                      <a:pt x="1402" y="1189"/>
                    </a:lnTo>
                    <a:lnTo>
                      <a:pt x="1370" y="1215"/>
                    </a:lnTo>
                    <a:lnTo>
                      <a:pt x="1375" y="1275"/>
                    </a:lnTo>
                    <a:lnTo>
                      <a:pt x="1441" y="1332"/>
                    </a:lnTo>
                    <a:lnTo>
                      <a:pt x="1419" y="1367"/>
                    </a:lnTo>
                    <a:lnTo>
                      <a:pt x="1387" y="1383"/>
                    </a:lnTo>
                    <a:lnTo>
                      <a:pt x="1382" y="1401"/>
                    </a:lnTo>
                    <a:lnTo>
                      <a:pt x="1389" y="1416"/>
                    </a:lnTo>
                    <a:lnTo>
                      <a:pt x="1407" y="1416"/>
                    </a:lnTo>
                    <a:lnTo>
                      <a:pt x="1417" y="1429"/>
                    </a:lnTo>
                    <a:lnTo>
                      <a:pt x="1349" y="1455"/>
                    </a:lnTo>
                    <a:lnTo>
                      <a:pt x="1310" y="1439"/>
                    </a:lnTo>
                    <a:lnTo>
                      <a:pt x="1291" y="1427"/>
                    </a:lnTo>
                    <a:lnTo>
                      <a:pt x="1240" y="1427"/>
                    </a:lnTo>
                    <a:lnTo>
                      <a:pt x="1151" y="1387"/>
                    </a:lnTo>
                    <a:lnTo>
                      <a:pt x="1097" y="1387"/>
                    </a:lnTo>
                    <a:lnTo>
                      <a:pt x="1053" y="1401"/>
                    </a:lnTo>
                    <a:lnTo>
                      <a:pt x="1004" y="1401"/>
                    </a:lnTo>
                    <a:lnTo>
                      <a:pt x="927" y="1441"/>
                    </a:lnTo>
                    <a:lnTo>
                      <a:pt x="865" y="1434"/>
                    </a:lnTo>
                    <a:lnTo>
                      <a:pt x="802" y="1455"/>
                    </a:lnTo>
                    <a:lnTo>
                      <a:pt x="752" y="1439"/>
                    </a:lnTo>
                    <a:lnTo>
                      <a:pt x="719" y="1411"/>
                    </a:lnTo>
                    <a:lnTo>
                      <a:pt x="638" y="1401"/>
                    </a:lnTo>
                    <a:lnTo>
                      <a:pt x="583" y="1437"/>
                    </a:lnTo>
                    <a:lnTo>
                      <a:pt x="553" y="1425"/>
                    </a:lnTo>
                    <a:lnTo>
                      <a:pt x="529" y="1405"/>
                    </a:lnTo>
                    <a:lnTo>
                      <a:pt x="470" y="1389"/>
                    </a:lnTo>
                    <a:lnTo>
                      <a:pt x="459" y="1379"/>
                    </a:lnTo>
                    <a:lnTo>
                      <a:pt x="435" y="1378"/>
                    </a:lnTo>
                    <a:lnTo>
                      <a:pt x="398" y="1319"/>
                    </a:lnTo>
                    <a:lnTo>
                      <a:pt x="359" y="1311"/>
                    </a:lnTo>
                    <a:lnTo>
                      <a:pt x="267" y="1341"/>
                    </a:lnTo>
                    <a:lnTo>
                      <a:pt x="226" y="1332"/>
                    </a:lnTo>
                    <a:lnTo>
                      <a:pt x="146" y="1272"/>
                    </a:lnTo>
                    <a:lnTo>
                      <a:pt x="123" y="1270"/>
                    </a:lnTo>
                    <a:lnTo>
                      <a:pt x="105" y="1229"/>
                    </a:lnTo>
                    <a:lnTo>
                      <a:pt x="118" y="1189"/>
                    </a:lnTo>
                    <a:lnTo>
                      <a:pt x="113" y="1170"/>
                    </a:lnTo>
                    <a:lnTo>
                      <a:pt x="83" y="1150"/>
                    </a:lnTo>
                    <a:lnTo>
                      <a:pt x="74" y="1131"/>
                    </a:lnTo>
                    <a:lnTo>
                      <a:pt x="11" y="1096"/>
                    </a:lnTo>
                    <a:lnTo>
                      <a:pt x="11" y="1086"/>
                    </a:lnTo>
                    <a:lnTo>
                      <a:pt x="41" y="1074"/>
                    </a:lnTo>
                    <a:lnTo>
                      <a:pt x="58" y="1084"/>
                    </a:lnTo>
                    <a:lnTo>
                      <a:pt x="76" y="1067"/>
                    </a:lnTo>
                    <a:lnTo>
                      <a:pt x="71" y="1007"/>
                    </a:lnTo>
                    <a:lnTo>
                      <a:pt x="76" y="958"/>
                    </a:lnTo>
                    <a:lnTo>
                      <a:pt x="37" y="918"/>
                    </a:lnTo>
                    <a:lnTo>
                      <a:pt x="9" y="926"/>
                    </a:lnTo>
                    <a:lnTo>
                      <a:pt x="0" y="897"/>
                    </a:lnTo>
                    <a:lnTo>
                      <a:pt x="14" y="866"/>
                    </a:lnTo>
                    <a:lnTo>
                      <a:pt x="7" y="840"/>
                    </a:lnTo>
                    <a:lnTo>
                      <a:pt x="34" y="815"/>
                    </a:lnTo>
                    <a:lnTo>
                      <a:pt x="44" y="804"/>
                    </a:lnTo>
                    <a:lnTo>
                      <a:pt x="44" y="783"/>
                    </a:lnTo>
                    <a:lnTo>
                      <a:pt x="81" y="766"/>
                    </a:lnTo>
                    <a:lnTo>
                      <a:pt x="118" y="758"/>
                    </a:lnTo>
                    <a:lnTo>
                      <a:pt x="151" y="746"/>
                    </a:lnTo>
                    <a:lnTo>
                      <a:pt x="177" y="753"/>
                    </a:lnTo>
                    <a:lnTo>
                      <a:pt x="197" y="746"/>
                    </a:lnTo>
                    <a:lnTo>
                      <a:pt x="203" y="750"/>
                    </a:lnTo>
                    <a:lnTo>
                      <a:pt x="207" y="776"/>
                    </a:lnTo>
                    <a:lnTo>
                      <a:pt x="224" y="783"/>
                    </a:lnTo>
                    <a:lnTo>
                      <a:pt x="267" y="780"/>
                    </a:lnTo>
                    <a:lnTo>
                      <a:pt x="314" y="728"/>
                    </a:lnTo>
                    <a:lnTo>
                      <a:pt x="410" y="748"/>
                    </a:lnTo>
                    <a:lnTo>
                      <a:pt x="459" y="713"/>
                    </a:lnTo>
                    <a:lnTo>
                      <a:pt x="602" y="681"/>
                    </a:lnTo>
                    <a:lnTo>
                      <a:pt x="611" y="660"/>
                    </a:lnTo>
                    <a:lnTo>
                      <a:pt x="625" y="606"/>
                    </a:lnTo>
                    <a:lnTo>
                      <a:pt x="664" y="575"/>
                    </a:lnTo>
                    <a:lnTo>
                      <a:pt x="676" y="575"/>
                    </a:lnTo>
                    <a:lnTo>
                      <a:pt x="676" y="560"/>
                    </a:lnTo>
                    <a:lnTo>
                      <a:pt x="680" y="422"/>
                    </a:lnTo>
                    <a:lnTo>
                      <a:pt x="686" y="394"/>
                    </a:lnTo>
                    <a:lnTo>
                      <a:pt x="647" y="380"/>
                    </a:lnTo>
                    <a:lnTo>
                      <a:pt x="645" y="370"/>
                    </a:lnTo>
                    <a:lnTo>
                      <a:pt x="686" y="358"/>
                    </a:lnTo>
                    <a:lnTo>
                      <a:pt x="794" y="349"/>
                    </a:lnTo>
                    <a:lnTo>
                      <a:pt x="807" y="370"/>
                    </a:lnTo>
                    <a:lnTo>
                      <a:pt x="848" y="380"/>
                    </a:lnTo>
                    <a:lnTo>
                      <a:pt x="857" y="380"/>
                    </a:lnTo>
                    <a:lnTo>
                      <a:pt x="872" y="362"/>
                    </a:lnTo>
                    <a:lnTo>
                      <a:pt x="853" y="344"/>
                    </a:lnTo>
                    <a:lnTo>
                      <a:pt x="932" y="183"/>
                    </a:lnTo>
                    <a:lnTo>
                      <a:pt x="944" y="172"/>
                    </a:lnTo>
                    <a:lnTo>
                      <a:pt x="1016" y="207"/>
                    </a:lnTo>
                    <a:lnTo>
                      <a:pt x="1048" y="207"/>
                    </a:lnTo>
                    <a:lnTo>
                      <a:pt x="1063" y="227"/>
                    </a:lnTo>
                    <a:lnTo>
                      <a:pt x="1129" y="207"/>
                    </a:lnTo>
                    <a:lnTo>
                      <a:pt x="1147" y="92"/>
                    </a:lnTo>
                    <a:lnTo>
                      <a:pt x="1175" y="74"/>
                    </a:lnTo>
                    <a:lnTo>
                      <a:pt x="1214" y="71"/>
                    </a:lnTo>
                    <a:lnTo>
                      <a:pt x="1238" y="41"/>
                    </a:lnTo>
                    <a:lnTo>
                      <a:pt x="1245" y="13"/>
                    </a:lnTo>
                    <a:lnTo>
                      <a:pt x="1265" y="0"/>
                    </a:lnTo>
                    <a:lnTo>
                      <a:pt x="1310" y="13"/>
                    </a:lnTo>
                  </a:path>
                </a:pathLst>
              </a:custGeom>
              <a:grp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243825" eaLnBrk="1" hangingPunct="1"/>
                <a:endParaRPr lang="zh-CN" altLang="en-US" sz="960">
                  <a:solidFill>
                    <a:prstClr val="black"/>
                  </a:solidFill>
                </a:endParaRPr>
              </a:p>
            </p:txBody>
          </p:sp>
          <p:sp>
            <p:nvSpPr>
              <p:cNvPr id="6" name="Freeform 6"/>
              <p:cNvSpPr>
                <a:spLocks/>
              </p:cNvSpPr>
              <p:nvPr/>
            </p:nvSpPr>
            <p:spPr bwMode="auto">
              <a:xfrm>
                <a:off x="3749" y="1638"/>
                <a:ext cx="376" cy="358"/>
              </a:xfrm>
              <a:custGeom>
                <a:avLst/>
                <a:gdLst>
                  <a:gd name="T0" fmla="*/ 311 w 548"/>
                  <a:gd name="T1" fmla="*/ 249 h 530"/>
                  <a:gd name="T2" fmla="*/ 349 w 548"/>
                  <a:gd name="T3" fmla="*/ 190 h 530"/>
                  <a:gd name="T4" fmla="*/ 375 w 548"/>
                  <a:gd name="T5" fmla="*/ 161 h 530"/>
                  <a:gd name="T6" fmla="*/ 372 w 548"/>
                  <a:gd name="T7" fmla="*/ 133 h 530"/>
                  <a:gd name="T8" fmla="*/ 345 w 548"/>
                  <a:gd name="T9" fmla="*/ 103 h 530"/>
                  <a:gd name="T10" fmla="*/ 341 w 548"/>
                  <a:gd name="T11" fmla="*/ 79 h 530"/>
                  <a:gd name="T12" fmla="*/ 294 w 548"/>
                  <a:gd name="T13" fmla="*/ 15 h 530"/>
                  <a:gd name="T14" fmla="*/ 290 w 548"/>
                  <a:gd name="T15" fmla="*/ 22 h 530"/>
                  <a:gd name="T16" fmla="*/ 282 w 548"/>
                  <a:gd name="T17" fmla="*/ 30 h 530"/>
                  <a:gd name="T18" fmla="*/ 262 w 548"/>
                  <a:gd name="T19" fmla="*/ 9 h 530"/>
                  <a:gd name="T20" fmla="*/ 231 w 548"/>
                  <a:gd name="T21" fmla="*/ 0 h 530"/>
                  <a:gd name="T22" fmla="*/ 231 w 548"/>
                  <a:gd name="T23" fmla="*/ 9 h 530"/>
                  <a:gd name="T24" fmla="*/ 231 w 548"/>
                  <a:gd name="T25" fmla="*/ 22 h 530"/>
                  <a:gd name="T26" fmla="*/ 220 w 548"/>
                  <a:gd name="T27" fmla="*/ 32 h 530"/>
                  <a:gd name="T28" fmla="*/ 194 w 548"/>
                  <a:gd name="T29" fmla="*/ 55 h 530"/>
                  <a:gd name="T30" fmla="*/ 169 w 548"/>
                  <a:gd name="T31" fmla="*/ 55 h 530"/>
                  <a:gd name="T32" fmla="*/ 159 w 548"/>
                  <a:gd name="T33" fmla="*/ 72 h 530"/>
                  <a:gd name="T34" fmla="*/ 150 w 548"/>
                  <a:gd name="T35" fmla="*/ 72 h 530"/>
                  <a:gd name="T36" fmla="*/ 131 w 548"/>
                  <a:gd name="T37" fmla="*/ 91 h 530"/>
                  <a:gd name="T38" fmla="*/ 120 w 548"/>
                  <a:gd name="T39" fmla="*/ 91 h 530"/>
                  <a:gd name="T40" fmla="*/ 99 w 548"/>
                  <a:gd name="T41" fmla="*/ 112 h 530"/>
                  <a:gd name="T42" fmla="*/ 86 w 548"/>
                  <a:gd name="T43" fmla="*/ 116 h 530"/>
                  <a:gd name="T44" fmla="*/ 56 w 548"/>
                  <a:gd name="T45" fmla="*/ 159 h 530"/>
                  <a:gd name="T46" fmla="*/ 38 w 548"/>
                  <a:gd name="T47" fmla="*/ 132 h 530"/>
                  <a:gd name="T48" fmla="*/ 18 w 548"/>
                  <a:gd name="T49" fmla="*/ 119 h 530"/>
                  <a:gd name="T50" fmla="*/ 8 w 548"/>
                  <a:gd name="T51" fmla="*/ 128 h 530"/>
                  <a:gd name="T52" fmla="*/ 19 w 548"/>
                  <a:gd name="T53" fmla="*/ 187 h 530"/>
                  <a:gd name="T54" fmla="*/ 10 w 548"/>
                  <a:gd name="T55" fmla="*/ 207 h 530"/>
                  <a:gd name="T56" fmla="*/ 0 w 548"/>
                  <a:gd name="T57" fmla="*/ 236 h 530"/>
                  <a:gd name="T58" fmla="*/ 29 w 548"/>
                  <a:gd name="T59" fmla="*/ 255 h 530"/>
                  <a:gd name="T60" fmla="*/ 43 w 548"/>
                  <a:gd name="T61" fmla="*/ 257 h 530"/>
                  <a:gd name="T62" fmla="*/ 63 w 548"/>
                  <a:gd name="T63" fmla="*/ 284 h 530"/>
                  <a:gd name="T64" fmla="*/ 79 w 548"/>
                  <a:gd name="T65" fmla="*/ 276 h 530"/>
                  <a:gd name="T66" fmla="*/ 102 w 548"/>
                  <a:gd name="T67" fmla="*/ 249 h 530"/>
                  <a:gd name="T68" fmla="*/ 125 w 548"/>
                  <a:gd name="T69" fmla="*/ 208 h 530"/>
                  <a:gd name="T70" fmla="*/ 165 w 548"/>
                  <a:gd name="T71" fmla="*/ 200 h 530"/>
                  <a:gd name="T72" fmla="*/ 189 w 548"/>
                  <a:gd name="T73" fmla="*/ 224 h 530"/>
                  <a:gd name="T74" fmla="*/ 172 w 548"/>
                  <a:gd name="T75" fmla="*/ 265 h 530"/>
                  <a:gd name="T76" fmla="*/ 150 w 548"/>
                  <a:gd name="T77" fmla="*/ 301 h 530"/>
                  <a:gd name="T78" fmla="*/ 169 w 548"/>
                  <a:gd name="T79" fmla="*/ 315 h 530"/>
                  <a:gd name="T80" fmla="*/ 169 w 548"/>
                  <a:gd name="T81" fmla="*/ 334 h 530"/>
                  <a:gd name="T82" fmla="*/ 153 w 548"/>
                  <a:gd name="T83" fmla="*/ 350 h 530"/>
                  <a:gd name="T84" fmla="*/ 156 w 548"/>
                  <a:gd name="T85" fmla="*/ 357 h 530"/>
                  <a:gd name="T86" fmla="*/ 185 w 548"/>
                  <a:gd name="T87" fmla="*/ 342 h 530"/>
                  <a:gd name="T88" fmla="*/ 226 w 548"/>
                  <a:gd name="T89" fmla="*/ 287 h 530"/>
                  <a:gd name="T90" fmla="*/ 290 w 548"/>
                  <a:gd name="T91" fmla="*/ 253 h 530"/>
                  <a:gd name="T92" fmla="*/ 311 w 548"/>
                  <a:gd name="T93" fmla="*/ 249 h 5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48"/>
                  <a:gd name="T142" fmla="*/ 0 h 530"/>
                  <a:gd name="T143" fmla="*/ 548 w 548"/>
                  <a:gd name="T144" fmla="*/ 530 h 5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48" h="530">
                    <a:moveTo>
                      <a:pt x="453" y="368"/>
                    </a:moveTo>
                    <a:lnTo>
                      <a:pt x="508" y="281"/>
                    </a:lnTo>
                    <a:lnTo>
                      <a:pt x="547" y="239"/>
                    </a:lnTo>
                    <a:lnTo>
                      <a:pt x="542" y="197"/>
                    </a:lnTo>
                    <a:lnTo>
                      <a:pt x="503" y="153"/>
                    </a:lnTo>
                    <a:lnTo>
                      <a:pt x="497" y="117"/>
                    </a:lnTo>
                    <a:lnTo>
                      <a:pt x="429" y="22"/>
                    </a:lnTo>
                    <a:lnTo>
                      <a:pt x="423" y="32"/>
                    </a:lnTo>
                    <a:lnTo>
                      <a:pt x="411" y="45"/>
                    </a:lnTo>
                    <a:lnTo>
                      <a:pt x="382" y="13"/>
                    </a:lnTo>
                    <a:lnTo>
                      <a:pt x="337" y="0"/>
                    </a:lnTo>
                    <a:lnTo>
                      <a:pt x="337" y="13"/>
                    </a:lnTo>
                    <a:lnTo>
                      <a:pt x="337" y="32"/>
                    </a:lnTo>
                    <a:lnTo>
                      <a:pt x="320" y="47"/>
                    </a:lnTo>
                    <a:lnTo>
                      <a:pt x="283" y="82"/>
                    </a:lnTo>
                    <a:lnTo>
                      <a:pt x="246" y="82"/>
                    </a:lnTo>
                    <a:lnTo>
                      <a:pt x="232" y="107"/>
                    </a:lnTo>
                    <a:lnTo>
                      <a:pt x="218" y="107"/>
                    </a:lnTo>
                    <a:lnTo>
                      <a:pt x="191" y="134"/>
                    </a:lnTo>
                    <a:lnTo>
                      <a:pt x="175" y="134"/>
                    </a:lnTo>
                    <a:lnTo>
                      <a:pt x="144" y="166"/>
                    </a:lnTo>
                    <a:lnTo>
                      <a:pt x="125" y="171"/>
                    </a:lnTo>
                    <a:lnTo>
                      <a:pt x="82" y="235"/>
                    </a:lnTo>
                    <a:lnTo>
                      <a:pt x="55" y="196"/>
                    </a:lnTo>
                    <a:lnTo>
                      <a:pt x="26" y="176"/>
                    </a:lnTo>
                    <a:lnTo>
                      <a:pt x="12" y="190"/>
                    </a:lnTo>
                    <a:lnTo>
                      <a:pt x="28" y="277"/>
                    </a:lnTo>
                    <a:lnTo>
                      <a:pt x="14" y="307"/>
                    </a:lnTo>
                    <a:lnTo>
                      <a:pt x="0" y="350"/>
                    </a:lnTo>
                    <a:lnTo>
                      <a:pt x="42" y="377"/>
                    </a:lnTo>
                    <a:lnTo>
                      <a:pt x="62" y="380"/>
                    </a:lnTo>
                    <a:lnTo>
                      <a:pt x="92" y="421"/>
                    </a:lnTo>
                    <a:lnTo>
                      <a:pt x="115" y="409"/>
                    </a:lnTo>
                    <a:lnTo>
                      <a:pt x="149" y="368"/>
                    </a:lnTo>
                    <a:lnTo>
                      <a:pt x="182" y="308"/>
                    </a:lnTo>
                    <a:lnTo>
                      <a:pt x="240" y="296"/>
                    </a:lnTo>
                    <a:lnTo>
                      <a:pt x="276" y="332"/>
                    </a:lnTo>
                    <a:lnTo>
                      <a:pt x="251" y="392"/>
                    </a:lnTo>
                    <a:lnTo>
                      <a:pt x="218" y="445"/>
                    </a:lnTo>
                    <a:lnTo>
                      <a:pt x="246" y="467"/>
                    </a:lnTo>
                    <a:lnTo>
                      <a:pt x="246" y="494"/>
                    </a:lnTo>
                    <a:lnTo>
                      <a:pt x="223" y="518"/>
                    </a:lnTo>
                    <a:lnTo>
                      <a:pt x="228" y="529"/>
                    </a:lnTo>
                    <a:lnTo>
                      <a:pt x="269" y="507"/>
                    </a:lnTo>
                    <a:lnTo>
                      <a:pt x="330" y="425"/>
                    </a:lnTo>
                    <a:lnTo>
                      <a:pt x="423" y="374"/>
                    </a:lnTo>
                    <a:lnTo>
                      <a:pt x="453" y="368"/>
                    </a:lnTo>
                  </a:path>
                </a:pathLst>
              </a:custGeom>
              <a:grp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243825" eaLnBrk="1" hangingPunct="1"/>
                <a:endParaRPr lang="zh-CN" altLang="en-US" sz="960">
                  <a:solidFill>
                    <a:prstClr val="black"/>
                  </a:solidFill>
                </a:endParaRPr>
              </a:p>
            </p:txBody>
          </p:sp>
          <p:sp>
            <p:nvSpPr>
              <p:cNvPr id="7" name="Freeform 7"/>
              <p:cNvSpPr>
                <a:spLocks/>
              </p:cNvSpPr>
              <p:nvPr/>
            </p:nvSpPr>
            <p:spPr bwMode="auto">
              <a:xfrm>
                <a:off x="3840" y="1436"/>
                <a:ext cx="548" cy="365"/>
              </a:xfrm>
              <a:custGeom>
                <a:avLst/>
                <a:gdLst>
                  <a:gd name="T0" fmla="*/ 531 w 793"/>
                  <a:gd name="T1" fmla="*/ 100 h 540"/>
                  <a:gd name="T2" fmla="*/ 487 w 793"/>
                  <a:gd name="T3" fmla="*/ 92 h 540"/>
                  <a:gd name="T4" fmla="*/ 471 w 793"/>
                  <a:gd name="T5" fmla="*/ 90 h 540"/>
                  <a:gd name="T6" fmla="*/ 432 w 793"/>
                  <a:gd name="T7" fmla="*/ 110 h 540"/>
                  <a:gd name="T8" fmla="*/ 415 w 793"/>
                  <a:gd name="T9" fmla="*/ 120 h 540"/>
                  <a:gd name="T10" fmla="*/ 383 w 793"/>
                  <a:gd name="T11" fmla="*/ 97 h 540"/>
                  <a:gd name="T12" fmla="*/ 353 w 793"/>
                  <a:gd name="T13" fmla="*/ 73 h 540"/>
                  <a:gd name="T14" fmla="*/ 348 w 793"/>
                  <a:gd name="T15" fmla="*/ 105 h 540"/>
                  <a:gd name="T16" fmla="*/ 318 w 793"/>
                  <a:gd name="T17" fmla="*/ 73 h 540"/>
                  <a:gd name="T18" fmla="*/ 292 w 793"/>
                  <a:gd name="T19" fmla="*/ 47 h 540"/>
                  <a:gd name="T20" fmla="*/ 236 w 793"/>
                  <a:gd name="T21" fmla="*/ 47 h 540"/>
                  <a:gd name="T22" fmla="*/ 208 w 793"/>
                  <a:gd name="T23" fmla="*/ 26 h 540"/>
                  <a:gd name="T24" fmla="*/ 167 w 793"/>
                  <a:gd name="T25" fmla="*/ 41 h 540"/>
                  <a:gd name="T26" fmla="*/ 124 w 793"/>
                  <a:gd name="T27" fmla="*/ 30 h 540"/>
                  <a:gd name="T28" fmla="*/ 68 w 793"/>
                  <a:gd name="T29" fmla="*/ 6 h 540"/>
                  <a:gd name="T30" fmla="*/ 50 w 793"/>
                  <a:gd name="T31" fmla="*/ 45 h 540"/>
                  <a:gd name="T32" fmla="*/ 0 w 793"/>
                  <a:gd name="T33" fmla="*/ 47 h 540"/>
                  <a:gd name="T34" fmla="*/ 27 w 793"/>
                  <a:gd name="T35" fmla="*/ 73 h 540"/>
                  <a:gd name="T36" fmla="*/ 30 w 793"/>
                  <a:gd name="T37" fmla="*/ 119 h 540"/>
                  <a:gd name="T38" fmla="*/ 46 w 793"/>
                  <a:gd name="T39" fmla="*/ 156 h 540"/>
                  <a:gd name="T40" fmla="*/ 90 w 793"/>
                  <a:gd name="T41" fmla="*/ 132 h 540"/>
                  <a:gd name="T42" fmla="*/ 124 w 793"/>
                  <a:gd name="T43" fmla="*/ 200 h 540"/>
                  <a:gd name="T44" fmla="*/ 144 w 793"/>
                  <a:gd name="T45" fmla="*/ 201 h 540"/>
                  <a:gd name="T46" fmla="*/ 196 w 793"/>
                  <a:gd name="T47" fmla="*/ 233 h 540"/>
                  <a:gd name="T48" fmla="*/ 208 w 793"/>
                  <a:gd name="T49" fmla="*/ 216 h 540"/>
                  <a:gd name="T50" fmla="*/ 259 w 793"/>
                  <a:gd name="T51" fmla="*/ 306 h 540"/>
                  <a:gd name="T52" fmla="*/ 289 w 793"/>
                  <a:gd name="T53" fmla="*/ 364 h 540"/>
                  <a:gd name="T54" fmla="*/ 334 w 793"/>
                  <a:gd name="T55" fmla="*/ 288 h 540"/>
                  <a:gd name="T56" fmla="*/ 369 w 793"/>
                  <a:gd name="T57" fmla="*/ 297 h 540"/>
                  <a:gd name="T58" fmla="*/ 421 w 793"/>
                  <a:gd name="T59" fmla="*/ 281 h 540"/>
                  <a:gd name="T60" fmla="*/ 408 w 793"/>
                  <a:gd name="T61" fmla="*/ 246 h 540"/>
                  <a:gd name="T62" fmla="*/ 459 w 793"/>
                  <a:gd name="T63" fmla="*/ 208 h 540"/>
                  <a:gd name="T64" fmla="*/ 480 w 793"/>
                  <a:gd name="T65" fmla="*/ 170 h 540"/>
                  <a:gd name="T66" fmla="*/ 495 w 793"/>
                  <a:gd name="T67" fmla="*/ 149 h 540"/>
                  <a:gd name="T68" fmla="*/ 515 w 793"/>
                  <a:gd name="T69" fmla="*/ 166 h 540"/>
                  <a:gd name="T70" fmla="*/ 547 w 793"/>
                  <a:gd name="T71" fmla="*/ 108 h 5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93"/>
                  <a:gd name="T109" fmla="*/ 0 h 540"/>
                  <a:gd name="T110" fmla="*/ 793 w 793"/>
                  <a:gd name="T111" fmla="*/ 540 h 5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93" h="540">
                    <a:moveTo>
                      <a:pt x="784" y="151"/>
                    </a:moveTo>
                    <a:lnTo>
                      <a:pt x="768" y="148"/>
                    </a:lnTo>
                    <a:lnTo>
                      <a:pt x="742" y="148"/>
                    </a:lnTo>
                    <a:lnTo>
                      <a:pt x="705" y="136"/>
                    </a:lnTo>
                    <a:lnTo>
                      <a:pt x="694" y="115"/>
                    </a:lnTo>
                    <a:lnTo>
                      <a:pt x="681" y="133"/>
                    </a:lnTo>
                    <a:lnTo>
                      <a:pt x="664" y="120"/>
                    </a:lnTo>
                    <a:lnTo>
                      <a:pt x="625" y="163"/>
                    </a:lnTo>
                    <a:lnTo>
                      <a:pt x="618" y="176"/>
                    </a:lnTo>
                    <a:lnTo>
                      <a:pt x="600" y="178"/>
                    </a:lnTo>
                    <a:lnTo>
                      <a:pt x="576" y="151"/>
                    </a:lnTo>
                    <a:lnTo>
                      <a:pt x="554" y="144"/>
                    </a:lnTo>
                    <a:lnTo>
                      <a:pt x="529" y="94"/>
                    </a:lnTo>
                    <a:lnTo>
                      <a:pt x="511" y="108"/>
                    </a:lnTo>
                    <a:lnTo>
                      <a:pt x="517" y="148"/>
                    </a:lnTo>
                    <a:lnTo>
                      <a:pt x="504" y="156"/>
                    </a:lnTo>
                    <a:lnTo>
                      <a:pt x="472" y="122"/>
                    </a:lnTo>
                    <a:lnTo>
                      <a:pt x="460" y="108"/>
                    </a:lnTo>
                    <a:lnTo>
                      <a:pt x="435" y="108"/>
                    </a:lnTo>
                    <a:lnTo>
                      <a:pt x="423" y="70"/>
                    </a:lnTo>
                    <a:lnTo>
                      <a:pt x="388" y="51"/>
                    </a:lnTo>
                    <a:lnTo>
                      <a:pt x="342" y="70"/>
                    </a:lnTo>
                    <a:lnTo>
                      <a:pt x="325" y="66"/>
                    </a:lnTo>
                    <a:lnTo>
                      <a:pt x="301" y="39"/>
                    </a:lnTo>
                    <a:lnTo>
                      <a:pt x="262" y="61"/>
                    </a:lnTo>
                    <a:lnTo>
                      <a:pt x="241" y="61"/>
                    </a:lnTo>
                    <a:lnTo>
                      <a:pt x="216" y="70"/>
                    </a:lnTo>
                    <a:lnTo>
                      <a:pt x="180" y="45"/>
                    </a:lnTo>
                    <a:lnTo>
                      <a:pt x="154" y="0"/>
                    </a:lnTo>
                    <a:lnTo>
                      <a:pt x="98" y="9"/>
                    </a:lnTo>
                    <a:lnTo>
                      <a:pt x="75" y="37"/>
                    </a:lnTo>
                    <a:lnTo>
                      <a:pt x="73" y="66"/>
                    </a:lnTo>
                    <a:lnTo>
                      <a:pt x="7" y="48"/>
                    </a:lnTo>
                    <a:lnTo>
                      <a:pt x="0" y="70"/>
                    </a:lnTo>
                    <a:lnTo>
                      <a:pt x="4" y="82"/>
                    </a:lnTo>
                    <a:lnTo>
                      <a:pt x="39" y="108"/>
                    </a:lnTo>
                    <a:lnTo>
                      <a:pt x="39" y="144"/>
                    </a:lnTo>
                    <a:lnTo>
                      <a:pt x="44" y="176"/>
                    </a:lnTo>
                    <a:lnTo>
                      <a:pt x="64" y="206"/>
                    </a:lnTo>
                    <a:lnTo>
                      <a:pt x="66" y="231"/>
                    </a:lnTo>
                    <a:lnTo>
                      <a:pt x="80" y="241"/>
                    </a:lnTo>
                    <a:lnTo>
                      <a:pt x="130" y="195"/>
                    </a:lnTo>
                    <a:lnTo>
                      <a:pt x="180" y="259"/>
                    </a:lnTo>
                    <a:lnTo>
                      <a:pt x="180" y="296"/>
                    </a:lnTo>
                    <a:lnTo>
                      <a:pt x="208" y="312"/>
                    </a:lnTo>
                    <a:lnTo>
                      <a:pt x="208" y="298"/>
                    </a:lnTo>
                    <a:lnTo>
                      <a:pt x="253" y="312"/>
                    </a:lnTo>
                    <a:lnTo>
                      <a:pt x="283" y="344"/>
                    </a:lnTo>
                    <a:lnTo>
                      <a:pt x="295" y="330"/>
                    </a:lnTo>
                    <a:lnTo>
                      <a:pt x="301" y="320"/>
                    </a:lnTo>
                    <a:lnTo>
                      <a:pt x="368" y="415"/>
                    </a:lnTo>
                    <a:lnTo>
                      <a:pt x="375" y="452"/>
                    </a:lnTo>
                    <a:lnTo>
                      <a:pt x="414" y="495"/>
                    </a:lnTo>
                    <a:lnTo>
                      <a:pt x="418" y="539"/>
                    </a:lnTo>
                    <a:lnTo>
                      <a:pt x="452" y="517"/>
                    </a:lnTo>
                    <a:lnTo>
                      <a:pt x="483" y="426"/>
                    </a:lnTo>
                    <a:lnTo>
                      <a:pt x="499" y="420"/>
                    </a:lnTo>
                    <a:lnTo>
                      <a:pt x="534" y="440"/>
                    </a:lnTo>
                    <a:lnTo>
                      <a:pt x="591" y="433"/>
                    </a:lnTo>
                    <a:lnTo>
                      <a:pt x="609" y="415"/>
                    </a:lnTo>
                    <a:lnTo>
                      <a:pt x="583" y="375"/>
                    </a:lnTo>
                    <a:lnTo>
                      <a:pt x="591" y="364"/>
                    </a:lnTo>
                    <a:lnTo>
                      <a:pt x="642" y="346"/>
                    </a:lnTo>
                    <a:lnTo>
                      <a:pt x="664" y="307"/>
                    </a:lnTo>
                    <a:lnTo>
                      <a:pt x="691" y="294"/>
                    </a:lnTo>
                    <a:lnTo>
                      <a:pt x="694" y="252"/>
                    </a:lnTo>
                    <a:lnTo>
                      <a:pt x="700" y="225"/>
                    </a:lnTo>
                    <a:lnTo>
                      <a:pt x="716" y="220"/>
                    </a:lnTo>
                    <a:lnTo>
                      <a:pt x="729" y="235"/>
                    </a:lnTo>
                    <a:lnTo>
                      <a:pt x="745" y="246"/>
                    </a:lnTo>
                    <a:lnTo>
                      <a:pt x="782" y="199"/>
                    </a:lnTo>
                    <a:lnTo>
                      <a:pt x="792" y="160"/>
                    </a:lnTo>
                    <a:lnTo>
                      <a:pt x="784" y="151"/>
                    </a:lnTo>
                  </a:path>
                </a:pathLst>
              </a:custGeom>
              <a:grp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243825" eaLnBrk="1" hangingPunct="1"/>
                <a:endParaRPr lang="zh-CN" altLang="en-US" sz="960">
                  <a:solidFill>
                    <a:prstClr val="black"/>
                  </a:solidFill>
                </a:endParaRPr>
              </a:p>
            </p:txBody>
          </p:sp>
          <p:sp>
            <p:nvSpPr>
              <p:cNvPr id="8" name="Freeform 8"/>
              <p:cNvSpPr>
                <a:spLocks/>
              </p:cNvSpPr>
              <p:nvPr/>
            </p:nvSpPr>
            <p:spPr bwMode="auto">
              <a:xfrm>
                <a:off x="2480" y="2805"/>
                <a:ext cx="597" cy="606"/>
              </a:xfrm>
              <a:custGeom>
                <a:avLst/>
                <a:gdLst>
                  <a:gd name="T0" fmla="*/ 521 w 867"/>
                  <a:gd name="T1" fmla="*/ 94 h 900"/>
                  <a:gd name="T2" fmla="*/ 479 w 867"/>
                  <a:gd name="T3" fmla="*/ 105 h 900"/>
                  <a:gd name="T4" fmla="*/ 462 w 867"/>
                  <a:gd name="T5" fmla="*/ 74 h 900"/>
                  <a:gd name="T6" fmla="*/ 453 w 867"/>
                  <a:gd name="T7" fmla="*/ 53 h 900"/>
                  <a:gd name="T8" fmla="*/ 424 w 867"/>
                  <a:gd name="T9" fmla="*/ 54 h 900"/>
                  <a:gd name="T10" fmla="*/ 407 w 867"/>
                  <a:gd name="T11" fmla="*/ 79 h 900"/>
                  <a:gd name="T12" fmla="*/ 407 w 867"/>
                  <a:gd name="T13" fmla="*/ 106 h 900"/>
                  <a:gd name="T14" fmla="*/ 372 w 867"/>
                  <a:gd name="T15" fmla="*/ 211 h 900"/>
                  <a:gd name="T16" fmla="*/ 342 w 867"/>
                  <a:gd name="T17" fmla="*/ 217 h 900"/>
                  <a:gd name="T18" fmla="*/ 286 w 867"/>
                  <a:gd name="T19" fmla="*/ 232 h 900"/>
                  <a:gd name="T20" fmla="*/ 204 w 867"/>
                  <a:gd name="T21" fmla="*/ 105 h 900"/>
                  <a:gd name="T22" fmla="*/ 176 w 867"/>
                  <a:gd name="T23" fmla="*/ 83 h 900"/>
                  <a:gd name="T24" fmla="*/ 169 w 867"/>
                  <a:gd name="T25" fmla="*/ 54 h 900"/>
                  <a:gd name="T26" fmla="*/ 129 w 867"/>
                  <a:gd name="T27" fmla="*/ 74 h 900"/>
                  <a:gd name="T28" fmla="*/ 112 w 867"/>
                  <a:gd name="T29" fmla="*/ 0 h 900"/>
                  <a:gd name="T30" fmla="*/ 83 w 867"/>
                  <a:gd name="T31" fmla="*/ 30 h 900"/>
                  <a:gd name="T32" fmla="*/ 80 w 867"/>
                  <a:gd name="T33" fmla="*/ 75 h 900"/>
                  <a:gd name="T34" fmla="*/ 61 w 867"/>
                  <a:gd name="T35" fmla="*/ 67 h 900"/>
                  <a:gd name="T36" fmla="*/ 61 w 867"/>
                  <a:gd name="T37" fmla="*/ 123 h 900"/>
                  <a:gd name="T38" fmla="*/ 83 w 867"/>
                  <a:gd name="T39" fmla="*/ 129 h 900"/>
                  <a:gd name="T40" fmla="*/ 81 w 867"/>
                  <a:gd name="T41" fmla="*/ 247 h 900"/>
                  <a:gd name="T42" fmla="*/ 14 w 867"/>
                  <a:gd name="T43" fmla="*/ 325 h 900"/>
                  <a:gd name="T44" fmla="*/ 0 w 867"/>
                  <a:gd name="T45" fmla="*/ 346 h 900"/>
                  <a:gd name="T46" fmla="*/ 1 w 867"/>
                  <a:gd name="T47" fmla="*/ 393 h 900"/>
                  <a:gd name="T48" fmla="*/ 39 w 867"/>
                  <a:gd name="T49" fmla="*/ 385 h 900"/>
                  <a:gd name="T50" fmla="*/ 80 w 867"/>
                  <a:gd name="T51" fmla="*/ 402 h 900"/>
                  <a:gd name="T52" fmla="*/ 92 w 867"/>
                  <a:gd name="T53" fmla="*/ 444 h 900"/>
                  <a:gd name="T54" fmla="*/ 123 w 867"/>
                  <a:gd name="T55" fmla="*/ 452 h 900"/>
                  <a:gd name="T56" fmla="*/ 122 w 867"/>
                  <a:gd name="T57" fmla="*/ 477 h 900"/>
                  <a:gd name="T58" fmla="*/ 110 w 867"/>
                  <a:gd name="T59" fmla="*/ 522 h 900"/>
                  <a:gd name="T60" fmla="*/ 134 w 867"/>
                  <a:gd name="T61" fmla="*/ 532 h 900"/>
                  <a:gd name="T62" fmla="*/ 158 w 867"/>
                  <a:gd name="T63" fmla="*/ 552 h 900"/>
                  <a:gd name="T64" fmla="*/ 205 w 867"/>
                  <a:gd name="T65" fmla="*/ 580 h 900"/>
                  <a:gd name="T66" fmla="*/ 249 w 867"/>
                  <a:gd name="T67" fmla="*/ 566 h 900"/>
                  <a:gd name="T68" fmla="*/ 253 w 867"/>
                  <a:gd name="T69" fmla="*/ 594 h 900"/>
                  <a:gd name="T70" fmla="*/ 282 w 867"/>
                  <a:gd name="T71" fmla="*/ 600 h 900"/>
                  <a:gd name="T72" fmla="*/ 295 w 867"/>
                  <a:gd name="T73" fmla="*/ 597 h 900"/>
                  <a:gd name="T74" fmla="*/ 282 w 867"/>
                  <a:gd name="T75" fmla="*/ 522 h 900"/>
                  <a:gd name="T76" fmla="*/ 320 w 867"/>
                  <a:gd name="T77" fmla="*/ 509 h 900"/>
                  <a:gd name="T78" fmla="*/ 342 w 867"/>
                  <a:gd name="T79" fmla="*/ 490 h 900"/>
                  <a:gd name="T80" fmla="*/ 398 w 867"/>
                  <a:gd name="T81" fmla="*/ 489 h 900"/>
                  <a:gd name="T82" fmla="*/ 424 w 867"/>
                  <a:gd name="T83" fmla="*/ 485 h 900"/>
                  <a:gd name="T84" fmla="*/ 446 w 867"/>
                  <a:gd name="T85" fmla="*/ 502 h 900"/>
                  <a:gd name="T86" fmla="*/ 465 w 867"/>
                  <a:gd name="T87" fmla="*/ 481 h 900"/>
                  <a:gd name="T88" fmla="*/ 491 w 867"/>
                  <a:gd name="T89" fmla="*/ 482 h 900"/>
                  <a:gd name="T90" fmla="*/ 525 w 867"/>
                  <a:gd name="T91" fmla="*/ 444 h 900"/>
                  <a:gd name="T92" fmla="*/ 557 w 867"/>
                  <a:gd name="T93" fmla="*/ 452 h 900"/>
                  <a:gd name="T94" fmla="*/ 583 w 867"/>
                  <a:gd name="T95" fmla="*/ 428 h 900"/>
                  <a:gd name="T96" fmla="*/ 596 w 867"/>
                  <a:gd name="T97" fmla="*/ 401 h 900"/>
                  <a:gd name="T98" fmla="*/ 531 w 867"/>
                  <a:gd name="T99" fmla="*/ 378 h 900"/>
                  <a:gd name="T100" fmla="*/ 505 w 867"/>
                  <a:gd name="T101" fmla="*/ 362 h 900"/>
                  <a:gd name="T102" fmla="*/ 478 w 867"/>
                  <a:gd name="T103" fmla="*/ 345 h 900"/>
                  <a:gd name="T104" fmla="*/ 486 w 867"/>
                  <a:gd name="T105" fmla="*/ 295 h 900"/>
                  <a:gd name="T106" fmla="*/ 479 w 867"/>
                  <a:gd name="T107" fmla="*/ 203 h 900"/>
                  <a:gd name="T108" fmla="*/ 432 w 867"/>
                  <a:gd name="T109" fmla="*/ 206 h 900"/>
                  <a:gd name="T110" fmla="*/ 424 w 867"/>
                  <a:gd name="T111" fmla="*/ 174 h 900"/>
                  <a:gd name="T112" fmla="*/ 434 w 867"/>
                  <a:gd name="T113" fmla="*/ 141 h 900"/>
                  <a:gd name="T114" fmla="*/ 462 w 867"/>
                  <a:gd name="T115" fmla="*/ 139 h 900"/>
                  <a:gd name="T116" fmla="*/ 518 w 867"/>
                  <a:gd name="T117" fmla="*/ 139 h 9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867"/>
                  <a:gd name="T178" fmla="*/ 0 h 900"/>
                  <a:gd name="T179" fmla="*/ 867 w 867"/>
                  <a:gd name="T180" fmla="*/ 900 h 9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867" h="900">
                    <a:moveTo>
                      <a:pt x="762" y="165"/>
                    </a:moveTo>
                    <a:lnTo>
                      <a:pt x="756" y="139"/>
                    </a:lnTo>
                    <a:lnTo>
                      <a:pt x="734" y="133"/>
                    </a:lnTo>
                    <a:lnTo>
                      <a:pt x="695" y="156"/>
                    </a:lnTo>
                    <a:lnTo>
                      <a:pt x="671" y="142"/>
                    </a:lnTo>
                    <a:lnTo>
                      <a:pt x="671" y="110"/>
                    </a:lnTo>
                    <a:lnTo>
                      <a:pt x="658" y="96"/>
                    </a:lnTo>
                    <a:lnTo>
                      <a:pt x="658" y="78"/>
                    </a:lnTo>
                    <a:lnTo>
                      <a:pt x="623" y="72"/>
                    </a:lnTo>
                    <a:lnTo>
                      <a:pt x="616" y="80"/>
                    </a:lnTo>
                    <a:lnTo>
                      <a:pt x="621" y="105"/>
                    </a:lnTo>
                    <a:lnTo>
                      <a:pt x="591" y="117"/>
                    </a:lnTo>
                    <a:lnTo>
                      <a:pt x="585" y="134"/>
                    </a:lnTo>
                    <a:lnTo>
                      <a:pt x="591" y="157"/>
                    </a:lnTo>
                    <a:lnTo>
                      <a:pt x="528" y="229"/>
                    </a:lnTo>
                    <a:lnTo>
                      <a:pt x="540" y="313"/>
                    </a:lnTo>
                    <a:lnTo>
                      <a:pt x="510" y="337"/>
                    </a:lnTo>
                    <a:lnTo>
                      <a:pt x="497" y="322"/>
                    </a:lnTo>
                    <a:lnTo>
                      <a:pt x="437" y="357"/>
                    </a:lnTo>
                    <a:lnTo>
                      <a:pt x="416" y="345"/>
                    </a:lnTo>
                    <a:lnTo>
                      <a:pt x="329" y="180"/>
                    </a:lnTo>
                    <a:lnTo>
                      <a:pt x="296" y="156"/>
                    </a:lnTo>
                    <a:lnTo>
                      <a:pt x="268" y="147"/>
                    </a:lnTo>
                    <a:lnTo>
                      <a:pt x="255" y="124"/>
                    </a:lnTo>
                    <a:lnTo>
                      <a:pt x="271" y="100"/>
                    </a:lnTo>
                    <a:lnTo>
                      <a:pt x="245" y="80"/>
                    </a:lnTo>
                    <a:lnTo>
                      <a:pt x="217" y="105"/>
                    </a:lnTo>
                    <a:lnTo>
                      <a:pt x="188" y="110"/>
                    </a:lnTo>
                    <a:lnTo>
                      <a:pt x="167" y="22"/>
                    </a:lnTo>
                    <a:lnTo>
                      <a:pt x="163" y="0"/>
                    </a:lnTo>
                    <a:lnTo>
                      <a:pt x="133" y="37"/>
                    </a:lnTo>
                    <a:lnTo>
                      <a:pt x="121" y="44"/>
                    </a:lnTo>
                    <a:lnTo>
                      <a:pt x="122" y="100"/>
                    </a:lnTo>
                    <a:lnTo>
                      <a:pt x="116" y="112"/>
                    </a:lnTo>
                    <a:lnTo>
                      <a:pt x="100" y="112"/>
                    </a:lnTo>
                    <a:lnTo>
                      <a:pt x="88" y="100"/>
                    </a:lnTo>
                    <a:lnTo>
                      <a:pt x="73" y="117"/>
                    </a:lnTo>
                    <a:lnTo>
                      <a:pt x="88" y="182"/>
                    </a:lnTo>
                    <a:lnTo>
                      <a:pt x="105" y="182"/>
                    </a:lnTo>
                    <a:lnTo>
                      <a:pt x="121" y="192"/>
                    </a:lnTo>
                    <a:lnTo>
                      <a:pt x="125" y="231"/>
                    </a:lnTo>
                    <a:lnTo>
                      <a:pt x="117" y="367"/>
                    </a:lnTo>
                    <a:lnTo>
                      <a:pt x="25" y="451"/>
                    </a:lnTo>
                    <a:lnTo>
                      <a:pt x="20" y="482"/>
                    </a:lnTo>
                    <a:lnTo>
                      <a:pt x="2" y="496"/>
                    </a:lnTo>
                    <a:lnTo>
                      <a:pt x="0" y="514"/>
                    </a:lnTo>
                    <a:lnTo>
                      <a:pt x="15" y="553"/>
                    </a:lnTo>
                    <a:lnTo>
                      <a:pt x="2" y="583"/>
                    </a:lnTo>
                    <a:lnTo>
                      <a:pt x="10" y="585"/>
                    </a:lnTo>
                    <a:lnTo>
                      <a:pt x="57" y="572"/>
                    </a:lnTo>
                    <a:lnTo>
                      <a:pt x="122" y="571"/>
                    </a:lnTo>
                    <a:lnTo>
                      <a:pt x="116" y="597"/>
                    </a:lnTo>
                    <a:lnTo>
                      <a:pt x="127" y="622"/>
                    </a:lnTo>
                    <a:lnTo>
                      <a:pt x="133" y="660"/>
                    </a:lnTo>
                    <a:lnTo>
                      <a:pt x="140" y="672"/>
                    </a:lnTo>
                    <a:lnTo>
                      <a:pt x="179" y="672"/>
                    </a:lnTo>
                    <a:lnTo>
                      <a:pt x="197" y="684"/>
                    </a:lnTo>
                    <a:lnTo>
                      <a:pt x="177" y="709"/>
                    </a:lnTo>
                    <a:lnTo>
                      <a:pt x="175" y="740"/>
                    </a:lnTo>
                    <a:lnTo>
                      <a:pt x="160" y="775"/>
                    </a:lnTo>
                    <a:lnTo>
                      <a:pt x="170" y="788"/>
                    </a:lnTo>
                    <a:lnTo>
                      <a:pt x="195" y="790"/>
                    </a:lnTo>
                    <a:lnTo>
                      <a:pt x="236" y="806"/>
                    </a:lnTo>
                    <a:lnTo>
                      <a:pt x="230" y="820"/>
                    </a:lnTo>
                    <a:lnTo>
                      <a:pt x="257" y="861"/>
                    </a:lnTo>
                    <a:lnTo>
                      <a:pt x="297" y="861"/>
                    </a:lnTo>
                    <a:lnTo>
                      <a:pt x="347" y="831"/>
                    </a:lnTo>
                    <a:lnTo>
                      <a:pt x="361" y="841"/>
                    </a:lnTo>
                    <a:lnTo>
                      <a:pt x="361" y="856"/>
                    </a:lnTo>
                    <a:lnTo>
                      <a:pt x="368" y="882"/>
                    </a:lnTo>
                    <a:lnTo>
                      <a:pt x="381" y="894"/>
                    </a:lnTo>
                    <a:lnTo>
                      <a:pt x="409" y="891"/>
                    </a:lnTo>
                    <a:lnTo>
                      <a:pt x="418" y="899"/>
                    </a:lnTo>
                    <a:lnTo>
                      <a:pt x="428" y="886"/>
                    </a:lnTo>
                    <a:lnTo>
                      <a:pt x="428" y="848"/>
                    </a:lnTo>
                    <a:lnTo>
                      <a:pt x="410" y="775"/>
                    </a:lnTo>
                    <a:lnTo>
                      <a:pt x="423" y="756"/>
                    </a:lnTo>
                    <a:lnTo>
                      <a:pt x="465" y="756"/>
                    </a:lnTo>
                    <a:lnTo>
                      <a:pt x="474" y="756"/>
                    </a:lnTo>
                    <a:lnTo>
                      <a:pt x="497" y="728"/>
                    </a:lnTo>
                    <a:lnTo>
                      <a:pt x="555" y="745"/>
                    </a:lnTo>
                    <a:lnTo>
                      <a:pt x="578" y="726"/>
                    </a:lnTo>
                    <a:lnTo>
                      <a:pt x="591" y="738"/>
                    </a:lnTo>
                    <a:lnTo>
                      <a:pt x="616" y="721"/>
                    </a:lnTo>
                    <a:lnTo>
                      <a:pt x="640" y="745"/>
                    </a:lnTo>
                    <a:lnTo>
                      <a:pt x="647" y="745"/>
                    </a:lnTo>
                    <a:lnTo>
                      <a:pt x="656" y="733"/>
                    </a:lnTo>
                    <a:lnTo>
                      <a:pt x="676" y="714"/>
                    </a:lnTo>
                    <a:lnTo>
                      <a:pt x="683" y="721"/>
                    </a:lnTo>
                    <a:lnTo>
                      <a:pt x="713" y="716"/>
                    </a:lnTo>
                    <a:lnTo>
                      <a:pt x="738" y="693"/>
                    </a:lnTo>
                    <a:lnTo>
                      <a:pt x="762" y="660"/>
                    </a:lnTo>
                    <a:lnTo>
                      <a:pt x="792" y="655"/>
                    </a:lnTo>
                    <a:lnTo>
                      <a:pt x="809" y="672"/>
                    </a:lnTo>
                    <a:lnTo>
                      <a:pt x="821" y="637"/>
                    </a:lnTo>
                    <a:lnTo>
                      <a:pt x="846" y="636"/>
                    </a:lnTo>
                    <a:lnTo>
                      <a:pt x="856" y="627"/>
                    </a:lnTo>
                    <a:lnTo>
                      <a:pt x="866" y="595"/>
                    </a:lnTo>
                    <a:lnTo>
                      <a:pt x="854" y="578"/>
                    </a:lnTo>
                    <a:lnTo>
                      <a:pt x="771" y="561"/>
                    </a:lnTo>
                    <a:lnTo>
                      <a:pt x="756" y="538"/>
                    </a:lnTo>
                    <a:lnTo>
                      <a:pt x="734" y="538"/>
                    </a:lnTo>
                    <a:lnTo>
                      <a:pt x="708" y="538"/>
                    </a:lnTo>
                    <a:lnTo>
                      <a:pt x="694" y="512"/>
                    </a:lnTo>
                    <a:lnTo>
                      <a:pt x="694" y="496"/>
                    </a:lnTo>
                    <a:lnTo>
                      <a:pt x="706" y="438"/>
                    </a:lnTo>
                    <a:lnTo>
                      <a:pt x="671" y="405"/>
                    </a:lnTo>
                    <a:lnTo>
                      <a:pt x="695" y="302"/>
                    </a:lnTo>
                    <a:lnTo>
                      <a:pt x="681" y="288"/>
                    </a:lnTo>
                    <a:lnTo>
                      <a:pt x="628" y="306"/>
                    </a:lnTo>
                    <a:lnTo>
                      <a:pt x="616" y="283"/>
                    </a:lnTo>
                    <a:lnTo>
                      <a:pt x="616" y="258"/>
                    </a:lnTo>
                    <a:lnTo>
                      <a:pt x="603" y="246"/>
                    </a:lnTo>
                    <a:lnTo>
                      <a:pt x="630" y="210"/>
                    </a:lnTo>
                    <a:lnTo>
                      <a:pt x="658" y="219"/>
                    </a:lnTo>
                    <a:lnTo>
                      <a:pt x="671" y="207"/>
                    </a:lnTo>
                    <a:lnTo>
                      <a:pt x="725" y="214"/>
                    </a:lnTo>
                    <a:lnTo>
                      <a:pt x="752" y="207"/>
                    </a:lnTo>
                    <a:lnTo>
                      <a:pt x="762" y="165"/>
                    </a:lnTo>
                  </a:path>
                </a:pathLst>
              </a:custGeom>
              <a:grp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243825" eaLnBrk="1" hangingPunct="1"/>
                <a:endParaRPr lang="zh-CN" altLang="en-US" sz="960">
                  <a:solidFill>
                    <a:prstClr val="black"/>
                  </a:solidFill>
                </a:endParaRPr>
              </a:p>
            </p:txBody>
          </p:sp>
          <p:sp>
            <p:nvSpPr>
              <p:cNvPr id="9" name="Freeform 9"/>
              <p:cNvSpPr>
                <a:spLocks/>
              </p:cNvSpPr>
              <p:nvPr/>
            </p:nvSpPr>
            <p:spPr bwMode="auto">
              <a:xfrm>
                <a:off x="3571" y="2679"/>
                <a:ext cx="311" cy="424"/>
              </a:xfrm>
              <a:custGeom>
                <a:avLst/>
                <a:gdLst>
                  <a:gd name="T0" fmla="*/ 6 w 449"/>
                  <a:gd name="T1" fmla="*/ 93 h 630"/>
                  <a:gd name="T2" fmla="*/ 26 w 449"/>
                  <a:gd name="T3" fmla="*/ 131 h 630"/>
                  <a:gd name="T4" fmla="*/ 28 w 449"/>
                  <a:gd name="T5" fmla="*/ 150 h 630"/>
                  <a:gd name="T6" fmla="*/ 19 w 449"/>
                  <a:gd name="T7" fmla="*/ 170 h 630"/>
                  <a:gd name="T8" fmla="*/ 3 w 449"/>
                  <a:gd name="T9" fmla="*/ 182 h 630"/>
                  <a:gd name="T10" fmla="*/ 0 w 449"/>
                  <a:gd name="T11" fmla="*/ 217 h 630"/>
                  <a:gd name="T12" fmla="*/ 5 w 449"/>
                  <a:gd name="T13" fmla="*/ 223 h 630"/>
                  <a:gd name="T14" fmla="*/ 13 w 449"/>
                  <a:gd name="T15" fmla="*/ 219 h 630"/>
                  <a:gd name="T16" fmla="*/ 19 w 449"/>
                  <a:gd name="T17" fmla="*/ 223 h 630"/>
                  <a:gd name="T18" fmla="*/ 19 w 449"/>
                  <a:gd name="T19" fmla="*/ 246 h 630"/>
                  <a:gd name="T20" fmla="*/ 28 w 449"/>
                  <a:gd name="T21" fmla="*/ 273 h 630"/>
                  <a:gd name="T22" fmla="*/ 40 w 449"/>
                  <a:gd name="T23" fmla="*/ 277 h 630"/>
                  <a:gd name="T24" fmla="*/ 42 w 449"/>
                  <a:gd name="T25" fmla="*/ 317 h 630"/>
                  <a:gd name="T26" fmla="*/ 35 w 449"/>
                  <a:gd name="T27" fmla="*/ 343 h 630"/>
                  <a:gd name="T28" fmla="*/ 42 w 449"/>
                  <a:gd name="T29" fmla="*/ 355 h 630"/>
                  <a:gd name="T30" fmla="*/ 56 w 449"/>
                  <a:gd name="T31" fmla="*/ 368 h 630"/>
                  <a:gd name="T32" fmla="*/ 87 w 449"/>
                  <a:gd name="T33" fmla="*/ 360 h 630"/>
                  <a:gd name="T34" fmla="*/ 94 w 449"/>
                  <a:gd name="T35" fmla="*/ 372 h 630"/>
                  <a:gd name="T36" fmla="*/ 83 w 449"/>
                  <a:gd name="T37" fmla="*/ 385 h 630"/>
                  <a:gd name="T38" fmla="*/ 67 w 449"/>
                  <a:gd name="T39" fmla="*/ 409 h 630"/>
                  <a:gd name="T40" fmla="*/ 67 w 449"/>
                  <a:gd name="T41" fmla="*/ 416 h 630"/>
                  <a:gd name="T42" fmla="*/ 78 w 449"/>
                  <a:gd name="T43" fmla="*/ 423 h 630"/>
                  <a:gd name="T44" fmla="*/ 145 w 449"/>
                  <a:gd name="T45" fmla="*/ 396 h 630"/>
                  <a:gd name="T46" fmla="*/ 169 w 449"/>
                  <a:gd name="T47" fmla="*/ 409 h 630"/>
                  <a:gd name="T48" fmla="*/ 175 w 449"/>
                  <a:gd name="T49" fmla="*/ 402 h 630"/>
                  <a:gd name="T50" fmla="*/ 169 w 449"/>
                  <a:gd name="T51" fmla="*/ 388 h 630"/>
                  <a:gd name="T52" fmla="*/ 170 w 449"/>
                  <a:gd name="T53" fmla="*/ 378 h 630"/>
                  <a:gd name="T54" fmla="*/ 181 w 449"/>
                  <a:gd name="T55" fmla="*/ 318 h 630"/>
                  <a:gd name="T56" fmla="*/ 190 w 449"/>
                  <a:gd name="T57" fmla="*/ 304 h 630"/>
                  <a:gd name="T58" fmla="*/ 195 w 449"/>
                  <a:gd name="T59" fmla="*/ 287 h 630"/>
                  <a:gd name="T60" fmla="*/ 207 w 449"/>
                  <a:gd name="T61" fmla="*/ 262 h 630"/>
                  <a:gd name="T62" fmla="*/ 200 w 449"/>
                  <a:gd name="T63" fmla="*/ 252 h 630"/>
                  <a:gd name="T64" fmla="*/ 202 w 449"/>
                  <a:gd name="T65" fmla="*/ 232 h 630"/>
                  <a:gd name="T66" fmla="*/ 231 w 449"/>
                  <a:gd name="T67" fmla="*/ 199 h 630"/>
                  <a:gd name="T68" fmla="*/ 231 w 449"/>
                  <a:gd name="T69" fmla="*/ 178 h 630"/>
                  <a:gd name="T70" fmla="*/ 248 w 449"/>
                  <a:gd name="T71" fmla="*/ 147 h 630"/>
                  <a:gd name="T72" fmla="*/ 267 w 449"/>
                  <a:gd name="T73" fmla="*/ 152 h 630"/>
                  <a:gd name="T74" fmla="*/ 303 w 449"/>
                  <a:gd name="T75" fmla="*/ 125 h 630"/>
                  <a:gd name="T76" fmla="*/ 310 w 449"/>
                  <a:gd name="T77" fmla="*/ 112 h 630"/>
                  <a:gd name="T78" fmla="*/ 287 w 449"/>
                  <a:gd name="T79" fmla="*/ 69 h 630"/>
                  <a:gd name="T80" fmla="*/ 272 w 449"/>
                  <a:gd name="T81" fmla="*/ 47 h 630"/>
                  <a:gd name="T82" fmla="*/ 283 w 449"/>
                  <a:gd name="T83" fmla="*/ 38 h 630"/>
                  <a:gd name="T84" fmla="*/ 269 w 449"/>
                  <a:gd name="T85" fmla="*/ 25 h 630"/>
                  <a:gd name="T86" fmla="*/ 233 w 449"/>
                  <a:gd name="T87" fmla="*/ 25 h 630"/>
                  <a:gd name="T88" fmla="*/ 218 w 449"/>
                  <a:gd name="T89" fmla="*/ 8 h 630"/>
                  <a:gd name="T90" fmla="*/ 189 w 449"/>
                  <a:gd name="T91" fmla="*/ 36 h 630"/>
                  <a:gd name="T92" fmla="*/ 179 w 449"/>
                  <a:gd name="T93" fmla="*/ 31 h 630"/>
                  <a:gd name="T94" fmla="*/ 190 w 449"/>
                  <a:gd name="T95" fmla="*/ 9 h 630"/>
                  <a:gd name="T96" fmla="*/ 189 w 449"/>
                  <a:gd name="T97" fmla="*/ 3 h 630"/>
                  <a:gd name="T98" fmla="*/ 179 w 449"/>
                  <a:gd name="T99" fmla="*/ 0 h 630"/>
                  <a:gd name="T100" fmla="*/ 145 w 449"/>
                  <a:gd name="T101" fmla="*/ 18 h 630"/>
                  <a:gd name="T102" fmla="*/ 118 w 449"/>
                  <a:gd name="T103" fmla="*/ 26 h 630"/>
                  <a:gd name="T104" fmla="*/ 96 w 449"/>
                  <a:gd name="T105" fmla="*/ 25 h 630"/>
                  <a:gd name="T106" fmla="*/ 48 w 449"/>
                  <a:gd name="T107" fmla="*/ 67 h 630"/>
                  <a:gd name="T108" fmla="*/ 24 w 449"/>
                  <a:gd name="T109" fmla="*/ 75 h 630"/>
                  <a:gd name="T110" fmla="*/ 6 w 449"/>
                  <a:gd name="T111" fmla="*/ 93 h 63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49"/>
                  <a:gd name="T169" fmla="*/ 0 h 630"/>
                  <a:gd name="T170" fmla="*/ 449 w 449"/>
                  <a:gd name="T171" fmla="*/ 630 h 63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49" h="630">
                    <a:moveTo>
                      <a:pt x="9" y="138"/>
                    </a:moveTo>
                    <a:lnTo>
                      <a:pt x="38" y="194"/>
                    </a:lnTo>
                    <a:lnTo>
                      <a:pt x="40" y="223"/>
                    </a:lnTo>
                    <a:lnTo>
                      <a:pt x="27" y="253"/>
                    </a:lnTo>
                    <a:lnTo>
                      <a:pt x="4" y="270"/>
                    </a:lnTo>
                    <a:lnTo>
                      <a:pt x="0" y="322"/>
                    </a:lnTo>
                    <a:lnTo>
                      <a:pt x="7" y="331"/>
                    </a:lnTo>
                    <a:lnTo>
                      <a:pt x="19" y="326"/>
                    </a:lnTo>
                    <a:lnTo>
                      <a:pt x="27" y="331"/>
                    </a:lnTo>
                    <a:lnTo>
                      <a:pt x="27" y="366"/>
                    </a:lnTo>
                    <a:lnTo>
                      <a:pt x="40" y="405"/>
                    </a:lnTo>
                    <a:lnTo>
                      <a:pt x="58" y="412"/>
                    </a:lnTo>
                    <a:lnTo>
                      <a:pt x="61" y="471"/>
                    </a:lnTo>
                    <a:lnTo>
                      <a:pt x="50" y="510"/>
                    </a:lnTo>
                    <a:lnTo>
                      <a:pt x="61" y="528"/>
                    </a:lnTo>
                    <a:lnTo>
                      <a:pt x="81" y="547"/>
                    </a:lnTo>
                    <a:lnTo>
                      <a:pt x="126" y="535"/>
                    </a:lnTo>
                    <a:lnTo>
                      <a:pt x="136" y="553"/>
                    </a:lnTo>
                    <a:lnTo>
                      <a:pt x="120" y="572"/>
                    </a:lnTo>
                    <a:lnTo>
                      <a:pt x="97" y="608"/>
                    </a:lnTo>
                    <a:lnTo>
                      <a:pt x="97" y="618"/>
                    </a:lnTo>
                    <a:lnTo>
                      <a:pt x="112" y="629"/>
                    </a:lnTo>
                    <a:lnTo>
                      <a:pt x="209" y="588"/>
                    </a:lnTo>
                    <a:lnTo>
                      <a:pt x="244" y="608"/>
                    </a:lnTo>
                    <a:lnTo>
                      <a:pt x="253" y="598"/>
                    </a:lnTo>
                    <a:lnTo>
                      <a:pt x="244" y="576"/>
                    </a:lnTo>
                    <a:lnTo>
                      <a:pt x="246" y="562"/>
                    </a:lnTo>
                    <a:lnTo>
                      <a:pt x="261" y="472"/>
                    </a:lnTo>
                    <a:lnTo>
                      <a:pt x="275" y="452"/>
                    </a:lnTo>
                    <a:lnTo>
                      <a:pt x="282" y="427"/>
                    </a:lnTo>
                    <a:lnTo>
                      <a:pt x="299" y="390"/>
                    </a:lnTo>
                    <a:lnTo>
                      <a:pt x="289" y="375"/>
                    </a:lnTo>
                    <a:lnTo>
                      <a:pt x="292" y="344"/>
                    </a:lnTo>
                    <a:lnTo>
                      <a:pt x="334" y="296"/>
                    </a:lnTo>
                    <a:lnTo>
                      <a:pt x="333" y="264"/>
                    </a:lnTo>
                    <a:lnTo>
                      <a:pt x="358" y="218"/>
                    </a:lnTo>
                    <a:lnTo>
                      <a:pt x="385" y="226"/>
                    </a:lnTo>
                    <a:lnTo>
                      <a:pt x="438" y="186"/>
                    </a:lnTo>
                    <a:lnTo>
                      <a:pt x="448" y="166"/>
                    </a:lnTo>
                    <a:lnTo>
                      <a:pt x="414" y="103"/>
                    </a:lnTo>
                    <a:lnTo>
                      <a:pt x="392" y="70"/>
                    </a:lnTo>
                    <a:lnTo>
                      <a:pt x="408" y="56"/>
                    </a:lnTo>
                    <a:lnTo>
                      <a:pt x="388" y="37"/>
                    </a:lnTo>
                    <a:lnTo>
                      <a:pt x="336" y="37"/>
                    </a:lnTo>
                    <a:lnTo>
                      <a:pt x="315" y="12"/>
                    </a:lnTo>
                    <a:lnTo>
                      <a:pt x="273" y="54"/>
                    </a:lnTo>
                    <a:lnTo>
                      <a:pt x="258" y="46"/>
                    </a:lnTo>
                    <a:lnTo>
                      <a:pt x="275" y="14"/>
                    </a:lnTo>
                    <a:lnTo>
                      <a:pt x="273" y="4"/>
                    </a:lnTo>
                    <a:lnTo>
                      <a:pt x="258" y="0"/>
                    </a:lnTo>
                    <a:lnTo>
                      <a:pt x="209" y="27"/>
                    </a:lnTo>
                    <a:lnTo>
                      <a:pt x="171" y="39"/>
                    </a:lnTo>
                    <a:lnTo>
                      <a:pt x="138" y="37"/>
                    </a:lnTo>
                    <a:lnTo>
                      <a:pt x="70" y="100"/>
                    </a:lnTo>
                    <a:lnTo>
                      <a:pt x="34" y="112"/>
                    </a:lnTo>
                    <a:lnTo>
                      <a:pt x="9" y="138"/>
                    </a:lnTo>
                  </a:path>
                </a:pathLst>
              </a:custGeom>
              <a:grp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243825" eaLnBrk="1" hangingPunct="1"/>
                <a:endParaRPr lang="zh-CN" altLang="en-US" sz="960">
                  <a:solidFill>
                    <a:prstClr val="black"/>
                  </a:solidFill>
                </a:endParaRPr>
              </a:p>
            </p:txBody>
          </p:sp>
          <p:sp>
            <p:nvSpPr>
              <p:cNvPr id="10" name="Freeform 10"/>
              <p:cNvSpPr>
                <a:spLocks/>
              </p:cNvSpPr>
              <p:nvPr/>
            </p:nvSpPr>
            <p:spPr bwMode="auto">
              <a:xfrm>
                <a:off x="2896" y="2803"/>
                <a:ext cx="414" cy="341"/>
              </a:xfrm>
              <a:custGeom>
                <a:avLst/>
                <a:gdLst>
                  <a:gd name="T0" fmla="*/ 112 w 600"/>
                  <a:gd name="T1" fmla="*/ 114 h 506"/>
                  <a:gd name="T2" fmla="*/ 105 w 600"/>
                  <a:gd name="T3" fmla="*/ 142 h 506"/>
                  <a:gd name="T4" fmla="*/ 87 w 600"/>
                  <a:gd name="T5" fmla="*/ 146 h 506"/>
                  <a:gd name="T6" fmla="*/ 48 w 600"/>
                  <a:gd name="T7" fmla="*/ 142 h 506"/>
                  <a:gd name="T8" fmla="*/ 39 w 600"/>
                  <a:gd name="T9" fmla="*/ 150 h 506"/>
                  <a:gd name="T10" fmla="*/ 19 w 600"/>
                  <a:gd name="T11" fmla="*/ 143 h 506"/>
                  <a:gd name="T12" fmla="*/ 0 w 600"/>
                  <a:gd name="T13" fmla="*/ 168 h 506"/>
                  <a:gd name="T14" fmla="*/ 9 w 600"/>
                  <a:gd name="T15" fmla="*/ 176 h 506"/>
                  <a:gd name="T16" fmla="*/ 9 w 600"/>
                  <a:gd name="T17" fmla="*/ 193 h 506"/>
                  <a:gd name="T18" fmla="*/ 18 w 600"/>
                  <a:gd name="T19" fmla="*/ 208 h 506"/>
                  <a:gd name="T20" fmla="*/ 55 w 600"/>
                  <a:gd name="T21" fmla="*/ 196 h 506"/>
                  <a:gd name="T22" fmla="*/ 66 w 600"/>
                  <a:gd name="T23" fmla="*/ 205 h 506"/>
                  <a:gd name="T24" fmla="*/ 48 w 600"/>
                  <a:gd name="T25" fmla="*/ 274 h 506"/>
                  <a:gd name="T26" fmla="*/ 73 w 600"/>
                  <a:gd name="T27" fmla="*/ 296 h 506"/>
                  <a:gd name="T28" fmla="*/ 65 w 600"/>
                  <a:gd name="T29" fmla="*/ 334 h 506"/>
                  <a:gd name="T30" fmla="*/ 90 w 600"/>
                  <a:gd name="T31" fmla="*/ 337 h 506"/>
                  <a:gd name="T32" fmla="*/ 112 w 600"/>
                  <a:gd name="T33" fmla="*/ 315 h 506"/>
                  <a:gd name="T34" fmla="*/ 122 w 600"/>
                  <a:gd name="T35" fmla="*/ 321 h 506"/>
                  <a:gd name="T36" fmla="*/ 170 w 600"/>
                  <a:gd name="T37" fmla="*/ 340 h 506"/>
                  <a:gd name="T38" fmla="*/ 177 w 600"/>
                  <a:gd name="T39" fmla="*/ 334 h 506"/>
                  <a:gd name="T40" fmla="*/ 179 w 600"/>
                  <a:gd name="T41" fmla="*/ 321 h 506"/>
                  <a:gd name="T42" fmla="*/ 189 w 600"/>
                  <a:gd name="T43" fmla="*/ 312 h 506"/>
                  <a:gd name="T44" fmla="*/ 257 w 600"/>
                  <a:gd name="T45" fmla="*/ 271 h 506"/>
                  <a:gd name="T46" fmla="*/ 266 w 600"/>
                  <a:gd name="T47" fmla="*/ 284 h 506"/>
                  <a:gd name="T48" fmla="*/ 309 w 600"/>
                  <a:gd name="T49" fmla="*/ 296 h 506"/>
                  <a:gd name="T50" fmla="*/ 330 w 600"/>
                  <a:gd name="T51" fmla="*/ 268 h 506"/>
                  <a:gd name="T52" fmla="*/ 340 w 600"/>
                  <a:gd name="T53" fmla="*/ 274 h 506"/>
                  <a:gd name="T54" fmla="*/ 357 w 600"/>
                  <a:gd name="T55" fmla="*/ 274 h 506"/>
                  <a:gd name="T56" fmla="*/ 357 w 600"/>
                  <a:gd name="T57" fmla="*/ 266 h 506"/>
                  <a:gd name="T58" fmla="*/ 378 w 600"/>
                  <a:gd name="T59" fmla="*/ 259 h 506"/>
                  <a:gd name="T60" fmla="*/ 378 w 600"/>
                  <a:gd name="T61" fmla="*/ 254 h 506"/>
                  <a:gd name="T62" fmla="*/ 386 w 600"/>
                  <a:gd name="T63" fmla="*/ 245 h 506"/>
                  <a:gd name="T64" fmla="*/ 391 w 600"/>
                  <a:gd name="T65" fmla="*/ 247 h 506"/>
                  <a:gd name="T66" fmla="*/ 413 w 600"/>
                  <a:gd name="T67" fmla="*/ 227 h 506"/>
                  <a:gd name="T68" fmla="*/ 394 w 600"/>
                  <a:gd name="T69" fmla="*/ 197 h 506"/>
                  <a:gd name="T70" fmla="*/ 404 w 600"/>
                  <a:gd name="T71" fmla="*/ 156 h 506"/>
                  <a:gd name="T72" fmla="*/ 393 w 600"/>
                  <a:gd name="T73" fmla="*/ 143 h 506"/>
                  <a:gd name="T74" fmla="*/ 362 w 600"/>
                  <a:gd name="T75" fmla="*/ 151 h 506"/>
                  <a:gd name="T76" fmla="*/ 358 w 600"/>
                  <a:gd name="T77" fmla="*/ 146 h 506"/>
                  <a:gd name="T78" fmla="*/ 393 w 600"/>
                  <a:gd name="T79" fmla="*/ 111 h 506"/>
                  <a:gd name="T80" fmla="*/ 378 w 600"/>
                  <a:gd name="T81" fmla="*/ 53 h 506"/>
                  <a:gd name="T82" fmla="*/ 355 w 600"/>
                  <a:gd name="T83" fmla="*/ 69 h 506"/>
                  <a:gd name="T84" fmla="*/ 333 w 600"/>
                  <a:gd name="T85" fmla="*/ 50 h 506"/>
                  <a:gd name="T86" fmla="*/ 315 w 600"/>
                  <a:gd name="T87" fmla="*/ 26 h 506"/>
                  <a:gd name="T88" fmla="*/ 312 w 600"/>
                  <a:gd name="T89" fmla="*/ 10 h 506"/>
                  <a:gd name="T90" fmla="*/ 301 w 600"/>
                  <a:gd name="T91" fmla="*/ 7 h 506"/>
                  <a:gd name="T92" fmla="*/ 283 w 600"/>
                  <a:gd name="T93" fmla="*/ 11 h 506"/>
                  <a:gd name="T94" fmla="*/ 257 w 600"/>
                  <a:gd name="T95" fmla="*/ 0 h 506"/>
                  <a:gd name="T96" fmla="*/ 244 w 600"/>
                  <a:gd name="T97" fmla="*/ 28 h 506"/>
                  <a:gd name="T98" fmla="*/ 222 w 600"/>
                  <a:gd name="T99" fmla="*/ 30 h 506"/>
                  <a:gd name="T100" fmla="*/ 206 w 600"/>
                  <a:gd name="T101" fmla="*/ 53 h 506"/>
                  <a:gd name="T102" fmla="*/ 195 w 600"/>
                  <a:gd name="T103" fmla="*/ 48 h 506"/>
                  <a:gd name="T104" fmla="*/ 179 w 600"/>
                  <a:gd name="T105" fmla="*/ 53 h 506"/>
                  <a:gd name="T106" fmla="*/ 155 w 600"/>
                  <a:gd name="T107" fmla="*/ 39 h 506"/>
                  <a:gd name="T108" fmla="*/ 136 w 600"/>
                  <a:gd name="T109" fmla="*/ 61 h 506"/>
                  <a:gd name="T110" fmla="*/ 136 w 600"/>
                  <a:gd name="T111" fmla="*/ 71 h 506"/>
                  <a:gd name="T112" fmla="*/ 174 w 600"/>
                  <a:gd name="T113" fmla="*/ 90 h 506"/>
                  <a:gd name="T114" fmla="*/ 183 w 600"/>
                  <a:gd name="T115" fmla="*/ 105 h 506"/>
                  <a:gd name="T116" fmla="*/ 155 w 600"/>
                  <a:gd name="T117" fmla="*/ 115 h 506"/>
                  <a:gd name="T118" fmla="*/ 112 w 600"/>
                  <a:gd name="T119" fmla="*/ 114 h 50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00"/>
                  <a:gd name="T181" fmla="*/ 0 h 506"/>
                  <a:gd name="T182" fmla="*/ 600 w 600"/>
                  <a:gd name="T183" fmla="*/ 506 h 50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00" h="506">
                    <a:moveTo>
                      <a:pt x="163" y="169"/>
                    </a:moveTo>
                    <a:lnTo>
                      <a:pt x="152" y="210"/>
                    </a:lnTo>
                    <a:lnTo>
                      <a:pt x="126" y="217"/>
                    </a:lnTo>
                    <a:lnTo>
                      <a:pt x="70" y="210"/>
                    </a:lnTo>
                    <a:lnTo>
                      <a:pt x="57" y="222"/>
                    </a:lnTo>
                    <a:lnTo>
                      <a:pt x="28" y="212"/>
                    </a:lnTo>
                    <a:lnTo>
                      <a:pt x="0" y="249"/>
                    </a:lnTo>
                    <a:lnTo>
                      <a:pt x="13" y="261"/>
                    </a:lnTo>
                    <a:lnTo>
                      <a:pt x="13" y="286"/>
                    </a:lnTo>
                    <a:lnTo>
                      <a:pt x="26" y="308"/>
                    </a:lnTo>
                    <a:lnTo>
                      <a:pt x="80" y="291"/>
                    </a:lnTo>
                    <a:lnTo>
                      <a:pt x="95" y="304"/>
                    </a:lnTo>
                    <a:lnTo>
                      <a:pt x="70" y="407"/>
                    </a:lnTo>
                    <a:lnTo>
                      <a:pt x="106" y="439"/>
                    </a:lnTo>
                    <a:lnTo>
                      <a:pt x="94" y="496"/>
                    </a:lnTo>
                    <a:lnTo>
                      <a:pt x="130" y="500"/>
                    </a:lnTo>
                    <a:lnTo>
                      <a:pt x="163" y="467"/>
                    </a:lnTo>
                    <a:lnTo>
                      <a:pt x="177" y="476"/>
                    </a:lnTo>
                    <a:lnTo>
                      <a:pt x="246" y="505"/>
                    </a:lnTo>
                    <a:lnTo>
                      <a:pt x="257" y="496"/>
                    </a:lnTo>
                    <a:lnTo>
                      <a:pt x="260" y="476"/>
                    </a:lnTo>
                    <a:lnTo>
                      <a:pt x="274" y="463"/>
                    </a:lnTo>
                    <a:lnTo>
                      <a:pt x="372" y="402"/>
                    </a:lnTo>
                    <a:lnTo>
                      <a:pt x="386" y="422"/>
                    </a:lnTo>
                    <a:lnTo>
                      <a:pt x="448" y="439"/>
                    </a:lnTo>
                    <a:lnTo>
                      <a:pt x="478" y="397"/>
                    </a:lnTo>
                    <a:lnTo>
                      <a:pt x="493" y="407"/>
                    </a:lnTo>
                    <a:lnTo>
                      <a:pt x="517" y="407"/>
                    </a:lnTo>
                    <a:lnTo>
                      <a:pt x="517" y="395"/>
                    </a:lnTo>
                    <a:lnTo>
                      <a:pt x="548" y="385"/>
                    </a:lnTo>
                    <a:lnTo>
                      <a:pt x="548" y="377"/>
                    </a:lnTo>
                    <a:lnTo>
                      <a:pt x="559" y="364"/>
                    </a:lnTo>
                    <a:lnTo>
                      <a:pt x="566" y="366"/>
                    </a:lnTo>
                    <a:lnTo>
                      <a:pt x="599" y="337"/>
                    </a:lnTo>
                    <a:lnTo>
                      <a:pt x="571" y="293"/>
                    </a:lnTo>
                    <a:lnTo>
                      <a:pt x="585" y="232"/>
                    </a:lnTo>
                    <a:lnTo>
                      <a:pt x="570" y="212"/>
                    </a:lnTo>
                    <a:lnTo>
                      <a:pt x="524" y="224"/>
                    </a:lnTo>
                    <a:lnTo>
                      <a:pt x="519" y="217"/>
                    </a:lnTo>
                    <a:lnTo>
                      <a:pt x="570" y="164"/>
                    </a:lnTo>
                    <a:lnTo>
                      <a:pt x="548" y="78"/>
                    </a:lnTo>
                    <a:lnTo>
                      <a:pt x="514" y="103"/>
                    </a:lnTo>
                    <a:lnTo>
                      <a:pt x="483" y="74"/>
                    </a:lnTo>
                    <a:lnTo>
                      <a:pt x="456" y="38"/>
                    </a:lnTo>
                    <a:lnTo>
                      <a:pt x="452" y="15"/>
                    </a:lnTo>
                    <a:lnTo>
                      <a:pt x="436" y="10"/>
                    </a:lnTo>
                    <a:lnTo>
                      <a:pt x="410" y="17"/>
                    </a:lnTo>
                    <a:lnTo>
                      <a:pt x="372" y="0"/>
                    </a:lnTo>
                    <a:lnTo>
                      <a:pt x="354" y="41"/>
                    </a:lnTo>
                    <a:lnTo>
                      <a:pt x="322" y="44"/>
                    </a:lnTo>
                    <a:lnTo>
                      <a:pt x="298" y="78"/>
                    </a:lnTo>
                    <a:lnTo>
                      <a:pt x="283" y="71"/>
                    </a:lnTo>
                    <a:lnTo>
                      <a:pt x="260" y="78"/>
                    </a:lnTo>
                    <a:lnTo>
                      <a:pt x="225" y="58"/>
                    </a:lnTo>
                    <a:lnTo>
                      <a:pt x="197" y="90"/>
                    </a:lnTo>
                    <a:lnTo>
                      <a:pt x="197" y="106"/>
                    </a:lnTo>
                    <a:lnTo>
                      <a:pt x="252" y="133"/>
                    </a:lnTo>
                    <a:lnTo>
                      <a:pt x="265" y="156"/>
                    </a:lnTo>
                    <a:lnTo>
                      <a:pt x="225" y="170"/>
                    </a:lnTo>
                    <a:lnTo>
                      <a:pt x="163" y="169"/>
                    </a:lnTo>
                  </a:path>
                </a:pathLst>
              </a:custGeom>
              <a:grp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243825" eaLnBrk="1" hangingPunct="1"/>
                <a:endParaRPr lang="zh-CN" altLang="en-US" sz="960">
                  <a:solidFill>
                    <a:prstClr val="black"/>
                  </a:solidFill>
                </a:endParaRPr>
              </a:p>
            </p:txBody>
          </p:sp>
          <p:sp>
            <p:nvSpPr>
              <p:cNvPr id="11" name="Freeform 11"/>
              <p:cNvSpPr>
                <a:spLocks/>
              </p:cNvSpPr>
              <p:nvPr/>
            </p:nvSpPr>
            <p:spPr bwMode="auto">
              <a:xfrm>
                <a:off x="2499" y="2443"/>
                <a:ext cx="813" cy="601"/>
              </a:xfrm>
              <a:custGeom>
                <a:avLst/>
                <a:gdLst>
                  <a:gd name="T0" fmla="*/ 318 w 1181"/>
                  <a:gd name="T1" fmla="*/ 50 h 893"/>
                  <a:gd name="T2" fmla="*/ 304 w 1181"/>
                  <a:gd name="T3" fmla="*/ 18 h 893"/>
                  <a:gd name="T4" fmla="*/ 356 w 1181"/>
                  <a:gd name="T5" fmla="*/ 0 h 893"/>
                  <a:gd name="T6" fmla="*/ 365 w 1181"/>
                  <a:gd name="T7" fmla="*/ 35 h 893"/>
                  <a:gd name="T8" fmla="*/ 413 w 1181"/>
                  <a:gd name="T9" fmla="*/ 75 h 893"/>
                  <a:gd name="T10" fmla="*/ 438 w 1181"/>
                  <a:gd name="T11" fmla="*/ 75 h 893"/>
                  <a:gd name="T12" fmla="*/ 459 w 1181"/>
                  <a:gd name="T13" fmla="*/ 112 h 893"/>
                  <a:gd name="T14" fmla="*/ 509 w 1181"/>
                  <a:gd name="T15" fmla="*/ 108 h 893"/>
                  <a:gd name="T16" fmla="*/ 531 w 1181"/>
                  <a:gd name="T17" fmla="*/ 91 h 893"/>
                  <a:gd name="T18" fmla="*/ 547 w 1181"/>
                  <a:gd name="T19" fmla="*/ 108 h 893"/>
                  <a:gd name="T20" fmla="*/ 603 w 1181"/>
                  <a:gd name="T21" fmla="*/ 101 h 893"/>
                  <a:gd name="T22" fmla="*/ 615 w 1181"/>
                  <a:gd name="T23" fmla="*/ 115 h 893"/>
                  <a:gd name="T24" fmla="*/ 671 w 1181"/>
                  <a:gd name="T25" fmla="*/ 139 h 893"/>
                  <a:gd name="T26" fmla="*/ 741 w 1181"/>
                  <a:gd name="T27" fmla="*/ 147 h 893"/>
                  <a:gd name="T28" fmla="*/ 774 w 1181"/>
                  <a:gd name="T29" fmla="*/ 155 h 893"/>
                  <a:gd name="T30" fmla="*/ 805 w 1181"/>
                  <a:gd name="T31" fmla="*/ 176 h 893"/>
                  <a:gd name="T32" fmla="*/ 807 w 1181"/>
                  <a:gd name="T33" fmla="*/ 228 h 893"/>
                  <a:gd name="T34" fmla="*/ 768 w 1181"/>
                  <a:gd name="T35" fmla="*/ 247 h 893"/>
                  <a:gd name="T36" fmla="*/ 706 w 1181"/>
                  <a:gd name="T37" fmla="*/ 268 h 893"/>
                  <a:gd name="T38" fmla="*/ 717 w 1181"/>
                  <a:gd name="T39" fmla="*/ 310 h 893"/>
                  <a:gd name="T40" fmla="*/ 764 w 1181"/>
                  <a:gd name="T41" fmla="*/ 355 h 893"/>
                  <a:gd name="T42" fmla="*/ 744 w 1181"/>
                  <a:gd name="T43" fmla="*/ 426 h 893"/>
                  <a:gd name="T44" fmla="*/ 706 w 1181"/>
                  <a:gd name="T45" fmla="*/ 381 h 893"/>
                  <a:gd name="T46" fmla="*/ 691 w 1181"/>
                  <a:gd name="T47" fmla="*/ 363 h 893"/>
                  <a:gd name="T48" fmla="*/ 648 w 1181"/>
                  <a:gd name="T49" fmla="*/ 355 h 893"/>
                  <a:gd name="T50" fmla="*/ 615 w 1181"/>
                  <a:gd name="T51" fmla="*/ 386 h 893"/>
                  <a:gd name="T52" fmla="*/ 590 w 1181"/>
                  <a:gd name="T53" fmla="*/ 404 h 893"/>
                  <a:gd name="T54" fmla="*/ 550 w 1181"/>
                  <a:gd name="T55" fmla="*/ 396 h 893"/>
                  <a:gd name="T56" fmla="*/ 531 w 1181"/>
                  <a:gd name="T57" fmla="*/ 428 h 893"/>
                  <a:gd name="T58" fmla="*/ 578 w 1181"/>
                  <a:gd name="T59" fmla="*/ 462 h 893"/>
                  <a:gd name="T60" fmla="*/ 509 w 1181"/>
                  <a:gd name="T61" fmla="*/ 470 h 893"/>
                  <a:gd name="T62" fmla="*/ 489 w 1181"/>
                  <a:gd name="T63" fmla="*/ 450 h 893"/>
                  <a:gd name="T64" fmla="*/ 447 w 1181"/>
                  <a:gd name="T65" fmla="*/ 456 h 893"/>
                  <a:gd name="T66" fmla="*/ 438 w 1181"/>
                  <a:gd name="T67" fmla="*/ 425 h 893"/>
                  <a:gd name="T68" fmla="*/ 413 w 1181"/>
                  <a:gd name="T69" fmla="*/ 408 h 893"/>
                  <a:gd name="T70" fmla="*/ 411 w 1181"/>
                  <a:gd name="T71" fmla="*/ 431 h 893"/>
                  <a:gd name="T72" fmla="*/ 386 w 1181"/>
                  <a:gd name="T73" fmla="*/ 450 h 893"/>
                  <a:gd name="T74" fmla="*/ 348 w 1181"/>
                  <a:gd name="T75" fmla="*/ 514 h 893"/>
                  <a:gd name="T76" fmla="*/ 336 w 1181"/>
                  <a:gd name="T77" fmla="*/ 586 h 893"/>
                  <a:gd name="T78" fmla="*/ 285 w 1181"/>
                  <a:gd name="T79" fmla="*/ 600 h 893"/>
                  <a:gd name="T80" fmla="*/ 209 w 1181"/>
                  <a:gd name="T81" fmla="*/ 481 h 893"/>
                  <a:gd name="T82" fmla="*/ 168 w 1181"/>
                  <a:gd name="T83" fmla="*/ 458 h 893"/>
                  <a:gd name="T84" fmla="*/ 170 w 1181"/>
                  <a:gd name="T85" fmla="*/ 428 h 893"/>
                  <a:gd name="T86" fmla="*/ 132 w 1181"/>
                  <a:gd name="T87" fmla="*/ 431 h 893"/>
                  <a:gd name="T88" fmla="*/ 98 w 1181"/>
                  <a:gd name="T89" fmla="*/ 375 h 893"/>
                  <a:gd name="T90" fmla="*/ 91 w 1181"/>
                  <a:gd name="T91" fmla="*/ 263 h 893"/>
                  <a:gd name="T92" fmla="*/ 85 w 1181"/>
                  <a:gd name="T93" fmla="*/ 206 h 893"/>
                  <a:gd name="T94" fmla="*/ 0 w 1181"/>
                  <a:gd name="T95" fmla="*/ 99 h 893"/>
                  <a:gd name="T96" fmla="*/ 11 w 1181"/>
                  <a:gd name="T97" fmla="*/ 71 h 893"/>
                  <a:gd name="T98" fmla="*/ 127 w 1181"/>
                  <a:gd name="T99" fmla="*/ 75 h 893"/>
                  <a:gd name="T100" fmla="*/ 165 w 1181"/>
                  <a:gd name="T101" fmla="*/ 82 h 893"/>
                  <a:gd name="T102" fmla="*/ 225 w 1181"/>
                  <a:gd name="T103" fmla="*/ 111 h 893"/>
                  <a:gd name="T104" fmla="*/ 232 w 1181"/>
                  <a:gd name="T105" fmla="*/ 78 h 893"/>
                  <a:gd name="T106" fmla="*/ 270 w 1181"/>
                  <a:gd name="T107" fmla="*/ 85 h 893"/>
                  <a:gd name="T108" fmla="*/ 307 w 1181"/>
                  <a:gd name="T109" fmla="*/ 75 h 89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181"/>
                  <a:gd name="T166" fmla="*/ 0 h 893"/>
                  <a:gd name="T167" fmla="*/ 1181 w 1181"/>
                  <a:gd name="T168" fmla="*/ 893 h 89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181" h="893">
                    <a:moveTo>
                      <a:pt x="446" y="111"/>
                    </a:moveTo>
                    <a:lnTo>
                      <a:pt x="462" y="75"/>
                    </a:lnTo>
                    <a:lnTo>
                      <a:pt x="445" y="57"/>
                    </a:lnTo>
                    <a:lnTo>
                      <a:pt x="441" y="27"/>
                    </a:lnTo>
                    <a:lnTo>
                      <a:pt x="500" y="0"/>
                    </a:lnTo>
                    <a:lnTo>
                      <a:pt x="517" y="0"/>
                    </a:lnTo>
                    <a:lnTo>
                      <a:pt x="525" y="24"/>
                    </a:lnTo>
                    <a:lnTo>
                      <a:pt x="530" y="52"/>
                    </a:lnTo>
                    <a:lnTo>
                      <a:pt x="559" y="74"/>
                    </a:lnTo>
                    <a:lnTo>
                      <a:pt x="600" y="111"/>
                    </a:lnTo>
                    <a:lnTo>
                      <a:pt x="621" y="94"/>
                    </a:lnTo>
                    <a:lnTo>
                      <a:pt x="636" y="111"/>
                    </a:lnTo>
                    <a:lnTo>
                      <a:pt x="642" y="150"/>
                    </a:lnTo>
                    <a:lnTo>
                      <a:pt x="667" y="166"/>
                    </a:lnTo>
                    <a:lnTo>
                      <a:pt x="728" y="171"/>
                    </a:lnTo>
                    <a:lnTo>
                      <a:pt x="739" y="160"/>
                    </a:lnTo>
                    <a:lnTo>
                      <a:pt x="734" y="142"/>
                    </a:lnTo>
                    <a:lnTo>
                      <a:pt x="771" y="135"/>
                    </a:lnTo>
                    <a:lnTo>
                      <a:pt x="794" y="138"/>
                    </a:lnTo>
                    <a:lnTo>
                      <a:pt x="794" y="160"/>
                    </a:lnTo>
                    <a:lnTo>
                      <a:pt x="811" y="162"/>
                    </a:lnTo>
                    <a:lnTo>
                      <a:pt x="876" y="150"/>
                    </a:lnTo>
                    <a:lnTo>
                      <a:pt x="888" y="154"/>
                    </a:lnTo>
                    <a:lnTo>
                      <a:pt x="893" y="171"/>
                    </a:lnTo>
                    <a:lnTo>
                      <a:pt x="917" y="180"/>
                    </a:lnTo>
                    <a:lnTo>
                      <a:pt x="974" y="207"/>
                    </a:lnTo>
                    <a:lnTo>
                      <a:pt x="1007" y="194"/>
                    </a:lnTo>
                    <a:lnTo>
                      <a:pt x="1076" y="219"/>
                    </a:lnTo>
                    <a:lnTo>
                      <a:pt x="1089" y="238"/>
                    </a:lnTo>
                    <a:lnTo>
                      <a:pt x="1124" y="230"/>
                    </a:lnTo>
                    <a:lnTo>
                      <a:pt x="1147" y="234"/>
                    </a:lnTo>
                    <a:lnTo>
                      <a:pt x="1169" y="262"/>
                    </a:lnTo>
                    <a:lnTo>
                      <a:pt x="1180" y="320"/>
                    </a:lnTo>
                    <a:lnTo>
                      <a:pt x="1172" y="339"/>
                    </a:lnTo>
                    <a:lnTo>
                      <a:pt x="1158" y="334"/>
                    </a:lnTo>
                    <a:lnTo>
                      <a:pt x="1115" y="367"/>
                    </a:lnTo>
                    <a:lnTo>
                      <a:pt x="1044" y="379"/>
                    </a:lnTo>
                    <a:lnTo>
                      <a:pt x="1025" y="398"/>
                    </a:lnTo>
                    <a:lnTo>
                      <a:pt x="1039" y="418"/>
                    </a:lnTo>
                    <a:lnTo>
                      <a:pt x="1041" y="461"/>
                    </a:lnTo>
                    <a:lnTo>
                      <a:pt x="1061" y="465"/>
                    </a:lnTo>
                    <a:lnTo>
                      <a:pt x="1110" y="527"/>
                    </a:lnTo>
                    <a:lnTo>
                      <a:pt x="1112" y="608"/>
                    </a:lnTo>
                    <a:lnTo>
                      <a:pt x="1081" y="633"/>
                    </a:lnTo>
                    <a:lnTo>
                      <a:pt x="1051" y="603"/>
                    </a:lnTo>
                    <a:lnTo>
                      <a:pt x="1025" y="566"/>
                    </a:lnTo>
                    <a:lnTo>
                      <a:pt x="1021" y="543"/>
                    </a:lnTo>
                    <a:lnTo>
                      <a:pt x="1004" y="539"/>
                    </a:lnTo>
                    <a:lnTo>
                      <a:pt x="979" y="546"/>
                    </a:lnTo>
                    <a:lnTo>
                      <a:pt x="942" y="528"/>
                    </a:lnTo>
                    <a:lnTo>
                      <a:pt x="925" y="571"/>
                    </a:lnTo>
                    <a:lnTo>
                      <a:pt x="893" y="573"/>
                    </a:lnTo>
                    <a:lnTo>
                      <a:pt x="871" y="608"/>
                    </a:lnTo>
                    <a:lnTo>
                      <a:pt x="857" y="601"/>
                    </a:lnTo>
                    <a:lnTo>
                      <a:pt x="834" y="608"/>
                    </a:lnTo>
                    <a:lnTo>
                      <a:pt x="799" y="588"/>
                    </a:lnTo>
                    <a:lnTo>
                      <a:pt x="771" y="620"/>
                    </a:lnTo>
                    <a:lnTo>
                      <a:pt x="771" y="636"/>
                    </a:lnTo>
                    <a:lnTo>
                      <a:pt x="827" y="665"/>
                    </a:lnTo>
                    <a:lnTo>
                      <a:pt x="839" y="686"/>
                    </a:lnTo>
                    <a:lnTo>
                      <a:pt x="799" y="701"/>
                    </a:lnTo>
                    <a:lnTo>
                      <a:pt x="739" y="699"/>
                    </a:lnTo>
                    <a:lnTo>
                      <a:pt x="733" y="673"/>
                    </a:lnTo>
                    <a:lnTo>
                      <a:pt x="710" y="668"/>
                    </a:lnTo>
                    <a:lnTo>
                      <a:pt x="673" y="690"/>
                    </a:lnTo>
                    <a:lnTo>
                      <a:pt x="649" y="677"/>
                    </a:lnTo>
                    <a:lnTo>
                      <a:pt x="649" y="645"/>
                    </a:lnTo>
                    <a:lnTo>
                      <a:pt x="636" y="631"/>
                    </a:lnTo>
                    <a:lnTo>
                      <a:pt x="636" y="613"/>
                    </a:lnTo>
                    <a:lnTo>
                      <a:pt x="600" y="606"/>
                    </a:lnTo>
                    <a:lnTo>
                      <a:pt x="593" y="615"/>
                    </a:lnTo>
                    <a:lnTo>
                      <a:pt x="597" y="641"/>
                    </a:lnTo>
                    <a:lnTo>
                      <a:pt x="567" y="653"/>
                    </a:lnTo>
                    <a:lnTo>
                      <a:pt x="561" y="668"/>
                    </a:lnTo>
                    <a:lnTo>
                      <a:pt x="567" y="691"/>
                    </a:lnTo>
                    <a:lnTo>
                      <a:pt x="505" y="764"/>
                    </a:lnTo>
                    <a:lnTo>
                      <a:pt x="517" y="847"/>
                    </a:lnTo>
                    <a:lnTo>
                      <a:pt x="488" y="871"/>
                    </a:lnTo>
                    <a:lnTo>
                      <a:pt x="474" y="857"/>
                    </a:lnTo>
                    <a:lnTo>
                      <a:pt x="414" y="892"/>
                    </a:lnTo>
                    <a:lnTo>
                      <a:pt x="392" y="879"/>
                    </a:lnTo>
                    <a:lnTo>
                      <a:pt x="304" y="714"/>
                    </a:lnTo>
                    <a:lnTo>
                      <a:pt x="272" y="690"/>
                    </a:lnTo>
                    <a:lnTo>
                      <a:pt x="244" y="681"/>
                    </a:lnTo>
                    <a:lnTo>
                      <a:pt x="231" y="660"/>
                    </a:lnTo>
                    <a:lnTo>
                      <a:pt x="247" y="636"/>
                    </a:lnTo>
                    <a:lnTo>
                      <a:pt x="222" y="615"/>
                    </a:lnTo>
                    <a:lnTo>
                      <a:pt x="192" y="641"/>
                    </a:lnTo>
                    <a:lnTo>
                      <a:pt x="163" y="645"/>
                    </a:lnTo>
                    <a:lnTo>
                      <a:pt x="142" y="557"/>
                    </a:lnTo>
                    <a:lnTo>
                      <a:pt x="138" y="534"/>
                    </a:lnTo>
                    <a:lnTo>
                      <a:pt x="132" y="391"/>
                    </a:lnTo>
                    <a:lnTo>
                      <a:pt x="105" y="320"/>
                    </a:lnTo>
                    <a:lnTo>
                      <a:pt x="124" y="306"/>
                    </a:lnTo>
                    <a:lnTo>
                      <a:pt x="69" y="202"/>
                    </a:lnTo>
                    <a:lnTo>
                      <a:pt x="0" y="147"/>
                    </a:lnTo>
                    <a:lnTo>
                      <a:pt x="10" y="116"/>
                    </a:lnTo>
                    <a:lnTo>
                      <a:pt x="16" y="106"/>
                    </a:lnTo>
                    <a:lnTo>
                      <a:pt x="117" y="90"/>
                    </a:lnTo>
                    <a:lnTo>
                      <a:pt x="184" y="111"/>
                    </a:lnTo>
                    <a:lnTo>
                      <a:pt x="224" y="98"/>
                    </a:lnTo>
                    <a:lnTo>
                      <a:pt x="240" y="122"/>
                    </a:lnTo>
                    <a:lnTo>
                      <a:pt x="290" y="171"/>
                    </a:lnTo>
                    <a:lnTo>
                      <a:pt x="327" y="165"/>
                    </a:lnTo>
                    <a:lnTo>
                      <a:pt x="327" y="135"/>
                    </a:lnTo>
                    <a:lnTo>
                      <a:pt x="337" y="116"/>
                    </a:lnTo>
                    <a:lnTo>
                      <a:pt x="376" y="99"/>
                    </a:lnTo>
                    <a:lnTo>
                      <a:pt x="392" y="126"/>
                    </a:lnTo>
                    <a:lnTo>
                      <a:pt x="414" y="111"/>
                    </a:lnTo>
                    <a:lnTo>
                      <a:pt x="446" y="112"/>
                    </a:lnTo>
                    <a:lnTo>
                      <a:pt x="446" y="111"/>
                    </a:lnTo>
                  </a:path>
                </a:pathLst>
              </a:custGeom>
              <a:solidFill>
                <a:srgbClr val="64ADD3"/>
              </a:solid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243825" eaLnBrk="1" hangingPunct="1"/>
                <a:endParaRPr lang="zh-CN" altLang="en-US" sz="960">
                  <a:solidFill>
                    <a:prstClr val="black"/>
                  </a:solidFill>
                </a:endParaRPr>
              </a:p>
            </p:txBody>
          </p:sp>
          <p:sp>
            <p:nvSpPr>
              <p:cNvPr id="12" name="Freeform 12"/>
              <p:cNvSpPr>
                <a:spLocks/>
              </p:cNvSpPr>
              <p:nvPr/>
            </p:nvSpPr>
            <p:spPr bwMode="auto">
              <a:xfrm>
                <a:off x="1312" y="2214"/>
                <a:ext cx="1282" cy="678"/>
              </a:xfrm>
              <a:custGeom>
                <a:avLst/>
                <a:gdLst>
                  <a:gd name="T0" fmla="*/ 779 w 1863"/>
                  <a:gd name="T1" fmla="*/ 646 h 1005"/>
                  <a:gd name="T2" fmla="*/ 799 w 1863"/>
                  <a:gd name="T3" fmla="*/ 668 h 1005"/>
                  <a:gd name="T4" fmla="*/ 864 w 1863"/>
                  <a:gd name="T5" fmla="*/ 646 h 1005"/>
                  <a:gd name="T6" fmla="*/ 906 w 1863"/>
                  <a:gd name="T7" fmla="*/ 617 h 1005"/>
                  <a:gd name="T8" fmla="*/ 954 w 1863"/>
                  <a:gd name="T9" fmla="*/ 598 h 1005"/>
                  <a:gd name="T10" fmla="*/ 1005 w 1863"/>
                  <a:gd name="T11" fmla="*/ 582 h 1005"/>
                  <a:gd name="T12" fmla="*/ 1089 w 1863"/>
                  <a:gd name="T13" fmla="*/ 569 h 1005"/>
                  <a:gd name="T14" fmla="*/ 1090 w 1863"/>
                  <a:gd name="T15" fmla="*/ 598 h 1005"/>
                  <a:gd name="T16" fmla="*/ 1116 w 1863"/>
                  <a:gd name="T17" fmla="*/ 604 h 1005"/>
                  <a:gd name="T18" fmla="*/ 1100 w 1863"/>
                  <a:gd name="T19" fmla="*/ 642 h 1005"/>
                  <a:gd name="T20" fmla="*/ 1116 w 1863"/>
                  <a:gd name="T21" fmla="*/ 646 h 1005"/>
                  <a:gd name="T22" fmla="*/ 1187 w 1863"/>
                  <a:gd name="T23" fmla="*/ 642 h 1005"/>
                  <a:gd name="T24" fmla="*/ 1230 w 1863"/>
                  <a:gd name="T25" fmla="*/ 655 h 1005"/>
                  <a:gd name="T26" fmla="*/ 1249 w 1863"/>
                  <a:gd name="T27" fmla="*/ 663 h 1005"/>
                  <a:gd name="T28" fmla="*/ 1252 w 1863"/>
                  <a:gd name="T29" fmla="*/ 617 h 1005"/>
                  <a:gd name="T30" fmla="*/ 1281 w 1863"/>
                  <a:gd name="T31" fmla="*/ 587 h 1005"/>
                  <a:gd name="T32" fmla="*/ 1259 w 1863"/>
                  <a:gd name="T33" fmla="*/ 442 h 1005"/>
                  <a:gd name="T34" fmla="*/ 1233 w 1863"/>
                  <a:gd name="T35" fmla="*/ 363 h 1005"/>
                  <a:gd name="T36" fmla="*/ 1172 w 1863"/>
                  <a:gd name="T37" fmla="*/ 334 h 1005"/>
                  <a:gd name="T38" fmla="*/ 1133 w 1863"/>
                  <a:gd name="T39" fmla="*/ 406 h 1005"/>
                  <a:gd name="T40" fmla="*/ 1060 w 1863"/>
                  <a:gd name="T41" fmla="*/ 369 h 1005"/>
                  <a:gd name="T42" fmla="*/ 923 w 1863"/>
                  <a:gd name="T43" fmla="*/ 320 h 1005"/>
                  <a:gd name="T44" fmla="*/ 867 w 1863"/>
                  <a:gd name="T45" fmla="*/ 312 h 1005"/>
                  <a:gd name="T46" fmla="*/ 758 w 1863"/>
                  <a:gd name="T47" fmla="*/ 268 h 1005"/>
                  <a:gd name="T48" fmla="*/ 706 w 1863"/>
                  <a:gd name="T49" fmla="*/ 144 h 1005"/>
                  <a:gd name="T50" fmla="*/ 726 w 1863"/>
                  <a:gd name="T51" fmla="*/ 106 h 1005"/>
                  <a:gd name="T52" fmla="*/ 725 w 1863"/>
                  <a:gd name="T53" fmla="*/ 53 h 1005"/>
                  <a:gd name="T54" fmla="*/ 734 w 1863"/>
                  <a:gd name="T55" fmla="*/ 26 h 1005"/>
                  <a:gd name="T56" fmla="*/ 638 w 1863"/>
                  <a:gd name="T57" fmla="*/ 0 h 1005"/>
                  <a:gd name="T58" fmla="*/ 569 w 1863"/>
                  <a:gd name="T59" fmla="*/ 9 h 1005"/>
                  <a:gd name="T60" fmla="*/ 484 w 1863"/>
                  <a:gd name="T61" fmla="*/ 36 h 1005"/>
                  <a:gd name="T62" fmla="*/ 398 w 1863"/>
                  <a:gd name="T63" fmla="*/ 45 h 1005"/>
                  <a:gd name="T64" fmla="*/ 340 w 1863"/>
                  <a:gd name="T65" fmla="*/ 16 h 1005"/>
                  <a:gd name="T66" fmla="*/ 246 w 1863"/>
                  <a:gd name="T67" fmla="*/ 33 h 1005"/>
                  <a:gd name="T68" fmla="*/ 209 w 1863"/>
                  <a:gd name="T69" fmla="*/ 12 h 1005"/>
                  <a:gd name="T70" fmla="*/ 139 w 1863"/>
                  <a:gd name="T71" fmla="*/ 19 h 1005"/>
                  <a:gd name="T72" fmla="*/ 105 w 1863"/>
                  <a:gd name="T73" fmla="*/ 63 h 1005"/>
                  <a:gd name="T74" fmla="*/ 85 w 1863"/>
                  <a:gd name="T75" fmla="*/ 86 h 1005"/>
                  <a:gd name="T76" fmla="*/ 61 w 1863"/>
                  <a:gd name="T77" fmla="*/ 99 h 1005"/>
                  <a:gd name="T78" fmla="*/ 51 w 1863"/>
                  <a:gd name="T79" fmla="*/ 116 h 1005"/>
                  <a:gd name="T80" fmla="*/ 70 w 1863"/>
                  <a:gd name="T81" fmla="*/ 156 h 1005"/>
                  <a:gd name="T82" fmla="*/ 65 w 1863"/>
                  <a:gd name="T83" fmla="*/ 194 h 1005"/>
                  <a:gd name="T84" fmla="*/ 19 w 1863"/>
                  <a:gd name="T85" fmla="*/ 180 h 1005"/>
                  <a:gd name="T86" fmla="*/ 0 w 1863"/>
                  <a:gd name="T87" fmla="*/ 198 h 1005"/>
                  <a:gd name="T88" fmla="*/ 12 w 1863"/>
                  <a:gd name="T89" fmla="*/ 234 h 1005"/>
                  <a:gd name="T90" fmla="*/ 6 w 1863"/>
                  <a:gd name="T91" fmla="*/ 268 h 1005"/>
                  <a:gd name="T92" fmla="*/ 30 w 1863"/>
                  <a:gd name="T93" fmla="*/ 280 h 1005"/>
                  <a:gd name="T94" fmla="*/ 85 w 1863"/>
                  <a:gd name="T95" fmla="*/ 334 h 1005"/>
                  <a:gd name="T96" fmla="*/ 118 w 1863"/>
                  <a:gd name="T97" fmla="*/ 381 h 1005"/>
                  <a:gd name="T98" fmla="*/ 141 w 1863"/>
                  <a:gd name="T99" fmla="*/ 397 h 1005"/>
                  <a:gd name="T100" fmla="*/ 180 w 1863"/>
                  <a:gd name="T101" fmla="*/ 394 h 1005"/>
                  <a:gd name="T102" fmla="*/ 272 w 1863"/>
                  <a:gd name="T103" fmla="*/ 492 h 1005"/>
                  <a:gd name="T104" fmla="*/ 299 w 1863"/>
                  <a:gd name="T105" fmla="*/ 482 h 1005"/>
                  <a:gd name="T106" fmla="*/ 308 w 1863"/>
                  <a:gd name="T107" fmla="*/ 520 h 1005"/>
                  <a:gd name="T108" fmla="*/ 364 w 1863"/>
                  <a:gd name="T109" fmla="*/ 543 h 1005"/>
                  <a:gd name="T110" fmla="*/ 410 w 1863"/>
                  <a:gd name="T111" fmla="*/ 590 h 1005"/>
                  <a:gd name="T112" fmla="*/ 418 w 1863"/>
                  <a:gd name="T113" fmla="*/ 611 h 1005"/>
                  <a:gd name="T114" fmla="*/ 469 w 1863"/>
                  <a:gd name="T115" fmla="*/ 609 h 1005"/>
                  <a:gd name="T116" fmla="*/ 559 w 1863"/>
                  <a:gd name="T117" fmla="*/ 626 h 1005"/>
                  <a:gd name="T118" fmla="*/ 600 w 1863"/>
                  <a:gd name="T119" fmla="*/ 638 h 1005"/>
                  <a:gd name="T120" fmla="*/ 600 w 1863"/>
                  <a:gd name="T121" fmla="*/ 677 h 1005"/>
                  <a:gd name="T122" fmla="*/ 677 w 1863"/>
                  <a:gd name="T123" fmla="*/ 619 h 1005"/>
                  <a:gd name="T124" fmla="*/ 738 w 1863"/>
                  <a:gd name="T125" fmla="*/ 642 h 100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863"/>
                  <a:gd name="T190" fmla="*/ 0 h 1005"/>
                  <a:gd name="T191" fmla="*/ 1863 w 1863"/>
                  <a:gd name="T192" fmla="*/ 1005 h 100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863" h="1005">
                    <a:moveTo>
                      <a:pt x="1073" y="951"/>
                    </a:moveTo>
                    <a:lnTo>
                      <a:pt x="1132" y="958"/>
                    </a:lnTo>
                    <a:lnTo>
                      <a:pt x="1151" y="985"/>
                    </a:lnTo>
                    <a:lnTo>
                      <a:pt x="1161" y="990"/>
                    </a:lnTo>
                    <a:lnTo>
                      <a:pt x="1250" y="973"/>
                    </a:lnTo>
                    <a:lnTo>
                      <a:pt x="1256" y="958"/>
                    </a:lnTo>
                    <a:lnTo>
                      <a:pt x="1272" y="948"/>
                    </a:lnTo>
                    <a:lnTo>
                      <a:pt x="1316" y="915"/>
                    </a:lnTo>
                    <a:lnTo>
                      <a:pt x="1353" y="910"/>
                    </a:lnTo>
                    <a:lnTo>
                      <a:pt x="1386" y="887"/>
                    </a:lnTo>
                    <a:lnTo>
                      <a:pt x="1452" y="850"/>
                    </a:lnTo>
                    <a:lnTo>
                      <a:pt x="1461" y="863"/>
                    </a:lnTo>
                    <a:lnTo>
                      <a:pt x="1510" y="880"/>
                    </a:lnTo>
                    <a:lnTo>
                      <a:pt x="1582" y="843"/>
                    </a:lnTo>
                    <a:lnTo>
                      <a:pt x="1604" y="858"/>
                    </a:lnTo>
                    <a:lnTo>
                      <a:pt x="1584" y="887"/>
                    </a:lnTo>
                    <a:lnTo>
                      <a:pt x="1592" y="895"/>
                    </a:lnTo>
                    <a:lnTo>
                      <a:pt x="1622" y="895"/>
                    </a:lnTo>
                    <a:lnTo>
                      <a:pt x="1624" y="907"/>
                    </a:lnTo>
                    <a:lnTo>
                      <a:pt x="1599" y="951"/>
                    </a:lnTo>
                    <a:lnTo>
                      <a:pt x="1607" y="958"/>
                    </a:lnTo>
                    <a:lnTo>
                      <a:pt x="1622" y="958"/>
                    </a:lnTo>
                    <a:lnTo>
                      <a:pt x="1694" y="978"/>
                    </a:lnTo>
                    <a:lnTo>
                      <a:pt x="1725" y="951"/>
                    </a:lnTo>
                    <a:lnTo>
                      <a:pt x="1772" y="988"/>
                    </a:lnTo>
                    <a:lnTo>
                      <a:pt x="1787" y="971"/>
                    </a:lnTo>
                    <a:lnTo>
                      <a:pt x="1799" y="983"/>
                    </a:lnTo>
                    <a:lnTo>
                      <a:pt x="1815" y="983"/>
                    </a:lnTo>
                    <a:lnTo>
                      <a:pt x="1821" y="971"/>
                    </a:lnTo>
                    <a:lnTo>
                      <a:pt x="1820" y="915"/>
                    </a:lnTo>
                    <a:lnTo>
                      <a:pt x="1832" y="907"/>
                    </a:lnTo>
                    <a:lnTo>
                      <a:pt x="1862" y="870"/>
                    </a:lnTo>
                    <a:lnTo>
                      <a:pt x="1856" y="727"/>
                    </a:lnTo>
                    <a:lnTo>
                      <a:pt x="1829" y="655"/>
                    </a:lnTo>
                    <a:lnTo>
                      <a:pt x="1848" y="641"/>
                    </a:lnTo>
                    <a:lnTo>
                      <a:pt x="1792" y="538"/>
                    </a:lnTo>
                    <a:lnTo>
                      <a:pt x="1722" y="482"/>
                    </a:lnTo>
                    <a:lnTo>
                      <a:pt x="1703" y="495"/>
                    </a:lnTo>
                    <a:lnTo>
                      <a:pt x="1706" y="528"/>
                    </a:lnTo>
                    <a:lnTo>
                      <a:pt x="1647" y="602"/>
                    </a:lnTo>
                    <a:lnTo>
                      <a:pt x="1547" y="584"/>
                    </a:lnTo>
                    <a:lnTo>
                      <a:pt x="1540" y="547"/>
                    </a:lnTo>
                    <a:lnTo>
                      <a:pt x="1478" y="497"/>
                    </a:lnTo>
                    <a:lnTo>
                      <a:pt x="1342" y="475"/>
                    </a:lnTo>
                    <a:lnTo>
                      <a:pt x="1283" y="465"/>
                    </a:lnTo>
                    <a:lnTo>
                      <a:pt x="1260" y="463"/>
                    </a:lnTo>
                    <a:lnTo>
                      <a:pt x="1209" y="420"/>
                    </a:lnTo>
                    <a:lnTo>
                      <a:pt x="1102" y="397"/>
                    </a:lnTo>
                    <a:lnTo>
                      <a:pt x="1028" y="253"/>
                    </a:lnTo>
                    <a:lnTo>
                      <a:pt x="1026" y="214"/>
                    </a:lnTo>
                    <a:lnTo>
                      <a:pt x="1055" y="201"/>
                    </a:lnTo>
                    <a:lnTo>
                      <a:pt x="1055" y="157"/>
                    </a:lnTo>
                    <a:lnTo>
                      <a:pt x="1078" y="103"/>
                    </a:lnTo>
                    <a:lnTo>
                      <a:pt x="1054" y="78"/>
                    </a:lnTo>
                    <a:lnTo>
                      <a:pt x="1085" y="51"/>
                    </a:lnTo>
                    <a:lnTo>
                      <a:pt x="1066" y="39"/>
                    </a:lnTo>
                    <a:lnTo>
                      <a:pt x="1016" y="39"/>
                    </a:lnTo>
                    <a:lnTo>
                      <a:pt x="927" y="0"/>
                    </a:lnTo>
                    <a:lnTo>
                      <a:pt x="872" y="0"/>
                    </a:lnTo>
                    <a:lnTo>
                      <a:pt x="827" y="13"/>
                    </a:lnTo>
                    <a:lnTo>
                      <a:pt x="778" y="13"/>
                    </a:lnTo>
                    <a:lnTo>
                      <a:pt x="703" y="54"/>
                    </a:lnTo>
                    <a:lnTo>
                      <a:pt x="640" y="46"/>
                    </a:lnTo>
                    <a:lnTo>
                      <a:pt x="578" y="67"/>
                    </a:lnTo>
                    <a:lnTo>
                      <a:pt x="526" y="51"/>
                    </a:lnTo>
                    <a:lnTo>
                      <a:pt x="494" y="24"/>
                    </a:lnTo>
                    <a:lnTo>
                      <a:pt x="413" y="13"/>
                    </a:lnTo>
                    <a:lnTo>
                      <a:pt x="358" y="49"/>
                    </a:lnTo>
                    <a:lnTo>
                      <a:pt x="328" y="37"/>
                    </a:lnTo>
                    <a:lnTo>
                      <a:pt x="304" y="18"/>
                    </a:lnTo>
                    <a:lnTo>
                      <a:pt x="244" y="1"/>
                    </a:lnTo>
                    <a:lnTo>
                      <a:pt x="202" y="28"/>
                    </a:lnTo>
                    <a:lnTo>
                      <a:pt x="184" y="76"/>
                    </a:lnTo>
                    <a:lnTo>
                      <a:pt x="153" y="94"/>
                    </a:lnTo>
                    <a:lnTo>
                      <a:pt x="146" y="120"/>
                    </a:lnTo>
                    <a:lnTo>
                      <a:pt x="124" y="127"/>
                    </a:lnTo>
                    <a:lnTo>
                      <a:pt x="99" y="124"/>
                    </a:lnTo>
                    <a:lnTo>
                      <a:pt x="89" y="147"/>
                    </a:lnTo>
                    <a:lnTo>
                      <a:pt x="83" y="175"/>
                    </a:lnTo>
                    <a:lnTo>
                      <a:pt x="74" y="172"/>
                    </a:lnTo>
                    <a:lnTo>
                      <a:pt x="71" y="201"/>
                    </a:lnTo>
                    <a:lnTo>
                      <a:pt x="101" y="231"/>
                    </a:lnTo>
                    <a:lnTo>
                      <a:pt x="104" y="273"/>
                    </a:lnTo>
                    <a:lnTo>
                      <a:pt x="94" y="288"/>
                    </a:lnTo>
                    <a:lnTo>
                      <a:pt x="49" y="293"/>
                    </a:lnTo>
                    <a:lnTo>
                      <a:pt x="27" y="267"/>
                    </a:lnTo>
                    <a:lnTo>
                      <a:pt x="4" y="273"/>
                    </a:lnTo>
                    <a:lnTo>
                      <a:pt x="0" y="293"/>
                    </a:lnTo>
                    <a:lnTo>
                      <a:pt x="11" y="323"/>
                    </a:lnTo>
                    <a:lnTo>
                      <a:pt x="17" y="347"/>
                    </a:lnTo>
                    <a:lnTo>
                      <a:pt x="17" y="374"/>
                    </a:lnTo>
                    <a:lnTo>
                      <a:pt x="9" y="397"/>
                    </a:lnTo>
                    <a:lnTo>
                      <a:pt x="11" y="411"/>
                    </a:lnTo>
                    <a:lnTo>
                      <a:pt x="43" y="415"/>
                    </a:lnTo>
                    <a:lnTo>
                      <a:pt x="57" y="441"/>
                    </a:lnTo>
                    <a:lnTo>
                      <a:pt x="124" y="495"/>
                    </a:lnTo>
                    <a:lnTo>
                      <a:pt x="124" y="510"/>
                    </a:lnTo>
                    <a:lnTo>
                      <a:pt x="172" y="565"/>
                    </a:lnTo>
                    <a:lnTo>
                      <a:pt x="189" y="584"/>
                    </a:lnTo>
                    <a:lnTo>
                      <a:pt x="205" y="588"/>
                    </a:lnTo>
                    <a:lnTo>
                      <a:pt x="233" y="559"/>
                    </a:lnTo>
                    <a:lnTo>
                      <a:pt x="261" y="584"/>
                    </a:lnTo>
                    <a:lnTo>
                      <a:pt x="375" y="679"/>
                    </a:lnTo>
                    <a:lnTo>
                      <a:pt x="395" y="730"/>
                    </a:lnTo>
                    <a:lnTo>
                      <a:pt x="421" y="730"/>
                    </a:lnTo>
                    <a:lnTo>
                      <a:pt x="435" y="715"/>
                    </a:lnTo>
                    <a:lnTo>
                      <a:pt x="447" y="727"/>
                    </a:lnTo>
                    <a:lnTo>
                      <a:pt x="447" y="771"/>
                    </a:lnTo>
                    <a:lnTo>
                      <a:pt x="513" y="808"/>
                    </a:lnTo>
                    <a:lnTo>
                      <a:pt x="529" y="805"/>
                    </a:lnTo>
                    <a:lnTo>
                      <a:pt x="538" y="843"/>
                    </a:lnTo>
                    <a:lnTo>
                      <a:pt x="596" y="875"/>
                    </a:lnTo>
                    <a:lnTo>
                      <a:pt x="596" y="898"/>
                    </a:lnTo>
                    <a:lnTo>
                      <a:pt x="608" y="905"/>
                    </a:lnTo>
                    <a:lnTo>
                      <a:pt x="657" y="903"/>
                    </a:lnTo>
                    <a:lnTo>
                      <a:pt x="682" y="903"/>
                    </a:lnTo>
                    <a:lnTo>
                      <a:pt x="724" y="931"/>
                    </a:lnTo>
                    <a:lnTo>
                      <a:pt x="813" y="928"/>
                    </a:lnTo>
                    <a:lnTo>
                      <a:pt x="860" y="927"/>
                    </a:lnTo>
                    <a:lnTo>
                      <a:pt x="872" y="946"/>
                    </a:lnTo>
                    <a:lnTo>
                      <a:pt x="860" y="988"/>
                    </a:lnTo>
                    <a:lnTo>
                      <a:pt x="872" y="1004"/>
                    </a:lnTo>
                    <a:lnTo>
                      <a:pt x="922" y="961"/>
                    </a:lnTo>
                    <a:lnTo>
                      <a:pt x="984" y="918"/>
                    </a:lnTo>
                    <a:lnTo>
                      <a:pt x="1028" y="923"/>
                    </a:lnTo>
                    <a:lnTo>
                      <a:pt x="1073" y="951"/>
                    </a:lnTo>
                  </a:path>
                </a:pathLst>
              </a:custGeom>
              <a:grp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243825" eaLnBrk="1" hangingPunct="1"/>
                <a:endParaRPr lang="zh-CN" altLang="en-US" sz="960">
                  <a:solidFill>
                    <a:prstClr val="black"/>
                  </a:solidFill>
                </a:endParaRPr>
              </a:p>
            </p:txBody>
          </p:sp>
          <p:sp>
            <p:nvSpPr>
              <p:cNvPr id="13" name="Freeform 13"/>
              <p:cNvSpPr>
                <a:spLocks/>
              </p:cNvSpPr>
              <p:nvPr/>
            </p:nvSpPr>
            <p:spPr bwMode="auto">
              <a:xfrm>
                <a:off x="3304" y="2249"/>
                <a:ext cx="399" cy="342"/>
              </a:xfrm>
              <a:custGeom>
                <a:avLst/>
                <a:gdLst>
                  <a:gd name="T0" fmla="*/ 46 w 580"/>
                  <a:gd name="T1" fmla="*/ 237 h 507"/>
                  <a:gd name="T2" fmla="*/ 104 w 580"/>
                  <a:gd name="T3" fmla="*/ 285 h 507"/>
                  <a:gd name="T4" fmla="*/ 151 w 580"/>
                  <a:gd name="T5" fmla="*/ 295 h 507"/>
                  <a:gd name="T6" fmla="*/ 194 w 580"/>
                  <a:gd name="T7" fmla="*/ 290 h 507"/>
                  <a:gd name="T8" fmla="*/ 208 w 580"/>
                  <a:gd name="T9" fmla="*/ 295 h 507"/>
                  <a:gd name="T10" fmla="*/ 224 w 580"/>
                  <a:gd name="T11" fmla="*/ 287 h 507"/>
                  <a:gd name="T12" fmla="*/ 234 w 580"/>
                  <a:gd name="T13" fmla="*/ 299 h 507"/>
                  <a:gd name="T14" fmla="*/ 239 w 580"/>
                  <a:gd name="T15" fmla="*/ 314 h 507"/>
                  <a:gd name="T16" fmla="*/ 260 w 580"/>
                  <a:gd name="T17" fmla="*/ 324 h 507"/>
                  <a:gd name="T18" fmla="*/ 288 w 580"/>
                  <a:gd name="T19" fmla="*/ 324 h 507"/>
                  <a:gd name="T20" fmla="*/ 308 w 580"/>
                  <a:gd name="T21" fmla="*/ 341 h 507"/>
                  <a:gd name="T22" fmla="*/ 327 w 580"/>
                  <a:gd name="T23" fmla="*/ 333 h 507"/>
                  <a:gd name="T24" fmla="*/ 341 w 580"/>
                  <a:gd name="T25" fmla="*/ 341 h 507"/>
                  <a:gd name="T26" fmla="*/ 353 w 580"/>
                  <a:gd name="T27" fmla="*/ 318 h 507"/>
                  <a:gd name="T28" fmla="*/ 370 w 580"/>
                  <a:gd name="T29" fmla="*/ 310 h 507"/>
                  <a:gd name="T30" fmla="*/ 374 w 580"/>
                  <a:gd name="T31" fmla="*/ 291 h 507"/>
                  <a:gd name="T32" fmla="*/ 367 w 580"/>
                  <a:gd name="T33" fmla="*/ 258 h 507"/>
                  <a:gd name="T34" fmla="*/ 364 w 580"/>
                  <a:gd name="T35" fmla="*/ 255 h 507"/>
                  <a:gd name="T36" fmla="*/ 346 w 580"/>
                  <a:gd name="T37" fmla="*/ 273 h 507"/>
                  <a:gd name="T38" fmla="*/ 320 w 580"/>
                  <a:gd name="T39" fmla="*/ 252 h 507"/>
                  <a:gd name="T40" fmla="*/ 301 w 580"/>
                  <a:gd name="T41" fmla="*/ 229 h 507"/>
                  <a:gd name="T42" fmla="*/ 320 w 580"/>
                  <a:gd name="T43" fmla="*/ 216 h 507"/>
                  <a:gd name="T44" fmla="*/ 326 w 580"/>
                  <a:gd name="T45" fmla="*/ 193 h 507"/>
                  <a:gd name="T46" fmla="*/ 337 w 580"/>
                  <a:gd name="T47" fmla="*/ 185 h 507"/>
                  <a:gd name="T48" fmla="*/ 336 w 580"/>
                  <a:gd name="T49" fmla="*/ 153 h 507"/>
                  <a:gd name="T50" fmla="*/ 345 w 580"/>
                  <a:gd name="T51" fmla="*/ 146 h 507"/>
                  <a:gd name="T52" fmla="*/ 360 w 580"/>
                  <a:gd name="T53" fmla="*/ 159 h 507"/>
                  <a:gd name="T54" fmla="*/ 370 w 580"/>
                  <a:gd name="T55" fmla="*/ 171 h 507"/>
                  <a:gd name="T56" fmla="*/ 391 w 580"/>
                  <a:gd name="T57" fmla="*/ 159 h 507"/>
                  <a:gd name="T58" fmla="*/ 398 w 580"/>
                  <a:gd name="T59" fmla="*/ 150 h 507"/>
                  <a:gd name="T60" fmla="*/ 395 w 580"/>
                  <a:gd name="T61" fmla="*/ 134 h 507"/>
                  <a:gd name="T62" fmla="*/ 370 w 580"/>
                  <a:gd name="T63" fmla="*/ 122 h 507"/>
                  <a:gd name="T64" fmla="*/ 365 w 580"/>
                  <a:gd name="T65" fmla="*/ 105 h 507"/>
                  <a:gd name="T66" fmla="*/ 323 w 580"/>
                  <a:gd name="T67" fmla="*/ 111 h 507"/>
                  <a:gd name="T68" fmla="*/ 294 w 580"/>
                  <a:gd name="T69" fmla="*/ 88 h 507"/>
                  <a:gd name="T70" fmla="*/ 282 w 580"/>
                  <a:gd name="T71" fmla="*/ 86 h 507"/>
                  <a:gd name="T72" fmla="*/ 282 w 580"/>
                  <a:gd name="T73" fmla="*/ 69 h 507"/>
                  <a:gd name="T74" fmla="*/ 343 w 580"/>
                  <a:gd name="T75" fmla="*/ 6 h 507"/>
                  <a:gd name="T76" fmla="*/ 320 w 580"/>
                  <a:gd name="T77" fmla="*/ 11 h 507"/>
                  <a:gd name="T78" fmla="*/ 306 w 580"/>
                  <a:gd name="T79" fmla="*/ 19 h 507"/>
                  <a:gd name="T80" fmla="*/ 301 w 580"/>
                  <a:gd name="T81" fmla="*/ 11 h 507"/>
                  <a:gd name="T82" fmla="*/ 301 w 580"/>
                  <a:gd name="T83" fmla="*/ 3 h 507"/>
                  <a:gd name="T84" fmla="*/ 291 w 580"/>
                  <a:gd name="T85" fmla="*/ 0 h 507"/>
                  <a:gd name="T86" fmla="*/ 263 w 580"/>
                  <a:gd name="T87" fmla="*/ 9 h 507"/>
                  <a:gd name="T88" fmla="*/ 194 w 580"/>
                  <a:gd name="T89" fmla="*/ 1 h 507"/>
                  <a:gd name="T90" fmla="*/ 191 w 580"/>
                  <a:gd name="T91" fmla="*/ 55 h 507"/>
                  <a:gd name="T92" fmla="*/ 158 w 580"/>
                  <a:gd name="T93" fmla="*/ 82 h 507"/>
                  <a:gd name="T94" fmla="*/ 112 w 580"/>
                  <a:gd name="T95" fmla="*/ 88 h 507"/>
                  <a:gd name="T96" fmla="*/ 50 w 580"/>
                  <a:gd name="T97" fmla="*/ 128 h 507"/>
                  <a:gd name="T98" fmla="*/ 0 w 580"/>
                  <a:gd name="T99" fmla="*/ 142 h 507"/>
                  <a:gd name="T100" fmla="*/ 0 w 580"/>
                  <a:gd name="T101" fmla="*/ 150 h 507"/>
                  <a:gd name="T102" fmla="*/ 46 w 580"/>
                  <a:gd name="T103" fmla="*/ 217 h 507"/>
                  <a:gd name="T104" fmla="*/ 46 w 580"/>
                  <a:gd name="T105" fmla="*/ 237 h 50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80"/>
                  <a:gd name="T160" fmla="*/ 0 h 507"/>
                  <a:gd name="T161" fmla="*/ 580 w 580"/>
                  <a:gd name="T162" fmla="*/ 507 h 507"/>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80" h="507">
                    <a:moveTo>
                      <a:pt x="67" y="352"/>
                    </a:moveTo>
                    <a:lnTo>
                      <a:pt x="151" y="423"/>
                    </a:lnTo>
                    <a:lnTo>
                      <a:pt x="220" y="437"/>
                    </a:lnTo>
                    <a:lnTo>
                      <a:pt x="282" y="430"/>
                    </a:lnTo>
                    <a:lnTo>
                      <a:pt x="303" y="437"/>
                    </a:lnTo>
                    <a:lnTo>
                      <a:pt x="326" y="425"/>
                    </a:lnTo>
                    <a:lnTo>
                      <a:pt x="340" y="443"/>
                    </a:lnTo>
                    <a:lnTo>
                      <a:pt x="347" y="465"/>
                    </a:lnTo>
                    <a:lnTo>
                      <a:pt x="378" y="480"/>
                    </a:lnTo>
                    <a:lnTo>
                      <a:pt x="418" y="480"/>
                    </a:lnTo>
                    <a:lnTo>
                      <a:pt x="448" y="506"/>
                    </a:lnTo>
                    <a:lnTo>
                      <a:pt x="475" y="494"/>
                    </a:lnTo>
                    <a:lnTo>
                      <a:pt x="496" y="506"/>
                    </a:lnTo>
                    <a:lnTo>
                      <a:pt x="513" y="471"/>
                    </a:lnTo>
                    <a:lnTo>
                      <a:pt x="538" y="460"/>
                    </a:lnTo>
                    <a:lnTo>
                      <a:pt x="543" y="432"/>
                    </a:lnTo>
                    <a:lnTo>
                      <a:pt x="533" y="382"/>
                    </a:lnTo>
                    <a:lnTo>
                      <a:pt x="529" y="378"/>
                    </a:lnTo>
                    <a:lnTo>
                      <a:pt x="503" y="405"/>
                    </a:lnTo>
                    <a:lnTo>
                      <a:pt x="465" y="374"/>
                    </a:lnTo>
                    <a:lnTo>
                      <a:pt x="437" y="340"/>
                    </a:lnTo>
                    <a:lnTo>
                      <a:pt x="465" y="320"/>
                    </a:lnTo>
                    <a:lnTo>
                      <a:pt x="474" y="286"/>
                    </a:lnTo>
                    <a:lnTo>
                      <a:pt x="490" y="274"/>
                    </a:lnTo>
                    <a:lnTo>
                      <a:pt x="489" y="227"/>
                    </a:lnTo>
                    <a:lnTo>
                      <a:pt x="501" y="217"/>
                    </a:lnTo>
                    <a:lnTo>
                      <a:pt x="524" y="235"/>
                    </a:lnTo>
                    <a:lnTo>
                      <a:pt x="538" y="254"/>
                    </a:lnTo>
                    <a:lnTo>
                      <a:pt x="569" y="235"/>
                    </a:lnTo>
                    <a:lnTo>
                      <a:pt x="579" y="223"/>
                    </a:lnTo>
                    <a:lnTo>
                      <a:pt x="574" y="199"/>
                    </a:lnTo>
                    <a:lnTo>
                      <a:pt x="538" y="181"/>
                    </a:lnTo>
                    <a:lnTo>
                      <a:pt x="530" y="155"/>
                    </a:lnTo>
                    <a:lnTo>
                      <a:pt x="469" y="164"/>
                    </a:lnTo>
                    <a:lnTo>
                      <a:pt x="428" y="131"/>
                    </a:lnTo>
                    <a:lnTo>
                      <a:pt x="410" y="127"/>
                    </a:lnTo>
                    <a:lnTo>
                      <a:pt x="410" y="103"/>
                    </a:lnTo>
                    <a:lnTo>
                      <a:pt x="498" y="9"/>
                    </a:lnTo>
                    <a:lnTo>
                      <a:pt x="465" y="17"/>
                    </a:lnTo>
                    <a:lnTo>
                      <a:pt x="445" y="28"/>
                    </a:lnTo>
                    <a:lnTo>
                      <a:pt x="437" y="17"/>
                    </a:lnTo>
                    <a:lnTo>
                      <a:pt x="437" y="4"/>
                    </a:lnTo>
                    <a:lnTo>
                      <a:pt x="423" y="0"/>
                    </a:lnTo>
                    <a:lnTo>
                      <a:pt x="383" y="14"/>
                    </a:lnTo>
                    <a:lnTo>
                      <a:pt x="282" y="2"/>
                    </a:lnTo>
                    <a:lnTo>
                      <a:pt x="277" y="82"/>
                    </a:lnTo>
                    <a:lnTo>
                      <a:pt x="230" y="121"/>
                    </a:lnTo>
                    <a:lnTo>
                      <a:pt x="163" y="131"/>
                    </a:lnTo>
                    <a:lnTo>
                      <a:pt x="72" y="190"/>
                    </a:lnTo>
                    <a:lnTo>
                      <a:pt x="0" y="211"/>
                    </a:lnTo>
                    <a:lnTo>
                      <a:pt x="0" y="223"/>
                    </a:lnTo>
                    <a:lnTo>
                      <a:pt x="67" y="322"/>
                    </a:lnTo>
                    <a:lnTo>
                      <a:pt x="67" y="352"/>
                    </a:lnTo>
                  </a:path>
                </a:pathLst>
              </a:custGeom>
              <a:grp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243825" eaLnBrk="1" hangingPunct="1"/>
                <a:endParaRPr lang="zh-CN" altLang="en-US" sz="960">
                  <a:solidFill>
                    <a:prstClr val="black"/>
                  </a:solidFill>
                </a:endParaRPr>
              </a:p>
            </p:txBody>
          </p:sp>
          <p:sp>
            <p:nvSpPr>
              <p:cNvPr id="14" name="Freeform 14"/>
              <p:cNvSpPr>
                <a:spLocks/>
              </p:cNvSpPr>
              <p:nvPr/>
            </p:nvSpPr>
            <p:spPr bwMode="auto">
              <a:xfrm>
                <a:off x="2021" y="2043"/>
                <a:ext cx="830" cy="577"/>
              </a:xfrm>
              <a:custGeom>
                <a:avLst/>
                <a:gdLst>
                  <a:gd name="T0" fmla="*/ 68 w 1202"/>
                  <a:gd name="T1" fmla="*/ 216 h 856"/>
                  <a:gd name="T2" fmla="*/ 106 w 1202"/>
                  <a:gd name="T3" fmla="*/ 189 h 856"/>
                  <a:gd name="T4" fmla="*/ 89 w 1202"/>
                  <a:gd name="T5" fmla="*/ 179 h 856"/>
                  <a:gd name="T6" fmla="*/ 115 w 1202"/>
                  <a:gd name="T7" fmla="*/ 156 h 856"/>
                  <a:gd name="T8" fmla="*/ 84 w 1202"/>
                  <a:gd name="T9" fmla="*/ 94 h 856"/>
                  <a:gd name="T10" fmla="*/ 103 w 1202"/>
                  <a:gd name="T11" fmla="*/ 38 h 856"/>
                  <a:gd name="T12" fmla="*/ 271 w 1202"/>
                  <a:gd name="T13" fmla="*/ 0 h 856"/>
                  <a:gd name="T14" fmla="*/ 372 w 1202"/>
                  <a:gd name="T15" fmla="*/ 21 h 856"/>
                  <a:gd name="T16" fmla="*/ 430 w 1202"/>
                  <a:gd name="T17" fmla="*/ 54 h 856"/>
                  <a:gd name="T18" fmla="*/ 487 w 1202"/>
                  <a:gd name="T19" fmla="*/ 33 h 856"/>
                  <a:gd name="T20" fmla="*/ 560 w 1202"/>
                  <a:gd name="T21" fmla="*/ 25 h 856"/>
                  <a:gd name="T22" fmla="*/ 652 w 1202"/>
                  <a:gd name="T23" fmla="*/ 49 h 856"/>
                  <a:gd name="T24" fmla="*/ 710 w 1202"/>
                  <a:gd name="T25" fmla="*/ 114 h 856"/>
                  <a:gd name="T26" fmla="*/ 762 w 1202"/>
                  <a:gd name="T27" fmla="*/ 133 h 856"/>
                  <a:gd name="T28" fmla="*/ 811 w 1202"/>
                  <a:gd name="T29" fmla="*/ 222 h 856"/>
                  <a:gd name="T30" fmla="*/ 824 w 1202"/>
                  <a:gd name="T31" fmla="*/ 285 h 856"/>
                  <a:gd name="T32" fmla="*/ 797 w 1202"/>
                  <a:gd name="T33" fmla="*/ 326 h 856"/>
                  <a:gd name="T34" fmla="*/ 765 w 1202"/>
                  <a:gd name="T35" fmla="*/ 355 h 856"/>
                  <a:gd name="T36" fmla="*/ 751 w 1202"/>
                  <a:gd name="T37" fmla="*/ 396 h 856"/>
                  <a:gd name="T38" fmla="*/ 716 w 1202"/>
                  <a:gd name="T39" fmla="*/ 375 h 856"/>
                  <a:gd name="T40" fmla="*/ 718 w 1202"/>
                  <a:gd name="T41" fmla="*/ 405 h 856"/>
                  <a:gd name="T42" fmla="*/ 771 w 1202"/>
                  <a:gd name="T43" fmla="*/ 433 h 856"/>
                  <a:gd name="T44" fmla="*/ 798 w 1202"/>
                  <a:gd name="T45" fmla="*/ 447 h 856"/>
                  <a:gd name="T46" fmla="*/ 788 w 1202"/>
                  <a:gd name="T47" fmla="*/ 472 h 856"/>
                  <a:gd name="T48" fmla="*/ 751 w 1202"/>
                  <a:gd name="T49" fmla="*/ 481 h 856"/>
                  <a:gd name="T50" fmla="*/ 713 w 1202"/>
                  <a:gd name="T51" fmla="*/ 474 h 856"/>
                  <a:gd name="T52" fmla="*/ 706 w 1202"/>
                  <a:gd name="T53" fmla="*/ 508 h 856"/>
                  <a:gd name="T54" fmla="*/ 645 w 1202"/>
                  <a:gd name="T55" fmla="*/ 478 h 856"/>
                  <a:gd name="T56" fmla="*/ 608 w 1202"/>
                  <a:gd name="T57" fmla="*/ 471 h 856"/>
                  <a:gd name="T58" fmla="*/ 491 w 1202"/>
                  <a:gd name="T59" fmla="*/ 468 h 856"/>
                  <a:gd name="T60" fmla="*/ 480 w 1202"/>
                  <a:gd name="T61" fmla="*/ 495 h 856"/>
                  <a:gd name="T62" fmla="*/ 467 w 1202"/>
                  <a:gd name="T63" fmla="*/ 526 h 856"/>
                  <a:gd name="T64" fmla="*/ 358 w 1202"/>
                  <a:gd name="T65" fmla="*/ 563 h 856"/>
                  <a:gd name="T66" fmla="*/ 311 w 1202"/>
                  <a:gd name="T67" fmla="*/ 505 h 856"/>
                  <a:gd name="T68" fmla="*/ 177 w 1202"/>
                  <a:gd name="T69" fmla="*/ 484 h 856"/>
                  <a:gd name="T70" fmla="*/ 126 w 1202"/>
                  <a:gd name="T71" fmla="*/ 453 h 856"/>
                  <a:gd name="T72" fmla="*/ 1 w 1202"/>
                  <a:gd name="T73" fmla="*/ 341 h 856"/>
                  <a:gd name="T74" fmla="*/ 19 w 1202"/>
                  <a:gd name="T75" fmla="*/ 306 h 856"/>
                  <a:gd name="T76" fmla="*/ 35 w 1202"/>
                  <a:gd name="T77" fmla="*/ 240 h 856"/>
                  <a:gd name="T78" fmla="*/ 40 w 1202"/>
                  <a:gd name="T79" fmla="*/ 205 h 85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202"/>
                  <a:gd name="T121" fmla="*/ 0 h 856"/>
                  <a:gd name="T122" fmla="*/ 1202 w 1202"/>
                  <a:gd name="T123" fmla="*/ 856 h 85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202" h="856">
                    <a:moveTo>
                      <a:pt x="58" y="304"/>
                    </a:moveTo>
                    <a:lnTo>
                      <a:pt x="98" y="320"/>
                    </a:lnTo>
                    <a:lnTo>
                      <a:pt x="164" y="294"/>
                    </a:lnTo>
                    <a:lnTo>
                      <a:pt x="154" y="281"/>
                    </a:lnTo>
                    <a:lnTo>
                      <a:pt x="136" y="281"/>
                    </a:lnTo>
                    <a:lnTo>
                      <a:pt x="129" y="266"/>
                    </a:lnTo>
                    <a:lnTo>
                      <a:pt x="134" y="248"/>
                    </a:lnTo>
                    <a:lnTo>
                      <a:pt x="166" y="232"/>
                    </a:lnTo>
                    <a:lnTo>
                      <a:pt x="189" y="197"/>
                    </a:lnTo>
                    <a:lnTo>
                      <a:pt x="122" y="140"/>
                    </a:lnTo>
                    <a:lnTo>
                      <a:pt x="117" y="80"/>
                    </a:lnTo>
                    <a:lnTo>
                      <a:pt x="149" y="56"/>
                    </a:lnTo>
                    <a:lnTo>
                      <a:pt x="376" y="11"/>
                    </a:lnTo>
                    <a:lnTo>
                      <a:pt x="392" y="0"/>
                    </a:lnTo>
                    <a:lnTo>
                      <a:pt x="425" y="4"/>
                    </a:lnTo>
                    <a:lnTo>
                      <a:pt x="539" y="31"/>
                    </a:lnTo>
                    <a:lnTo>
                      <a:pt x="573" y="51"/>
                    </a:lnTo>
                    <a:lnTo>
                      <a:pt x="623" y="80"/>
                    </a:lnTo>
                    <a:lnTo>
                      <a:pt x="656" y="77"/>
                    </a:lnTo>
                    <a:lnTo>
                      <a:pt x="705" y="49"/>
                    </a:lnTo>
                    <a:lnTo>
                      <a:pt x="769" y="58"/>
                    </a:lnTo>
                    <a:lnTo>
                      <a:pt x="811" y="37"/>
                    </a:lnTo>
                    <a:lnTo>
                      <a:pt x="897" y="89"/>
                    </a:lnTo>
                    <a:lnTo>
                      <a:pt x="944" y="73"/>
                    </a:lnTo>
                    <a:lnTo>
                      <a:pt x="968" y="131"/>
                    </a:lnTo>
                    <a:lnTo>
                      <a:pt x="1028" y="169"/>
                    </a:lnTo>
                    <a:lnTo>
                      <a:pt x="1072" y="208"/>
                    </a:lnTo>
                    <a:lnTo>
                      <a:pt x="1103" y="197"/>
                    </a:lnTo>
                    <a:lnTo>
                      <a:pt x="1163" y="277"/>
                    </a:lnTo>
                    <a:lnTo>
                      <a:pt x="1175" y="329"/>
                    </a:lnTo>
                    <a:lnTo>
                      <a:pt x="1201" y="360"/>
                    </a:lnTo>
                    <a:lnTo>
                      <a:pt x="1193" y="423"/>
                    </a:lnTo>
                    <a:lnTo>
                      <a:pt x="1144" y="459"/>
                    </a:lnTo>
                    <a:lnTo>
                      <a:pt x="1154" y="484"/>
                    </a:lnTo>
                    <a:lnTo>
                      <a:pt x="1135" y="503"/>
                    </a:lnTo>
                    <a:lnTo>
                      <a:pt x="1108" y="526"/>
                    </a:lnTo>
                    <a:lnTo>
                      <a:pt x="1108" y="568"/>
                    </a:lnTo>
                    <a:lnTo>
                      <a:pt x="1088" y="587"/>
                    </a:lnTo>
                    <a:lnTo>
                      <a:pt x="1060" y="577"/>
                    </a:lnTo>
                    <a:lnTo>
                      <a:pt x="1037" y="557"/>
                    </a:lnTo>
                    <a:lnTo>
                      <a:pt x="1025" y="580"/>
                    </a:lnTo>
                    <a:lnTo>
                      <a:pt x="1040" y="601"/>
                    </a:lnTo>
                    <a:lnTo>
                      <a:pt x="1081" y="606"/>
                    </a:lnTo>
                    <a:lnTo>
                      <a:pt x="1117" y="643"/>
                    </a:lnTo>
                    <a:lnTo>
                      <a:pt x="1139" y="643"/>
                    </a:lnTo>
                    <a:lnTo>
                      <a:pt x="1156" y="663"/>
                    </a:lnTo>
                    <a:lnTo>
                      <a:pt x="1141" y="699"/>
                    </a:lnTo>
                    <a:lnTo>
                      <a:pt x="1141" y="700"/>
                    </a:lnTo>
                    <a:lnTo>
                      <a:pt x="1108" y="699"/>
                    </a:lnTo>
                    <a:lnTo>
                      <a:pt x="1088" y="713"/>
                    </a:lnTo>
                    <a:lnTo>
                      <a:pt x="1072" y="687"/>
                    </a:lnTo>
                    <a:lnTo>
                      <a:pt x="1033" y="703"/>
                    </a:lnTo>
                    <a:lnTo>
                      <a:pt x="1023" y="723"/>
                    </a:lnTo>
                    <a:lnTo>
                      <a:pt x="1023" y="753"/>
                    </a:lnTo>
                    <a:lnTo>
                      <a:pt x="985" y="759"/>
                    </a:lnTo>
                    <a:lnTo>
                      <a:pt x="934" y="709"/>
                    </a:lnTo>
                    <a:lnTo>
                      <a:pt x="919" y="685"/>
                    </a:lnTo>
                    <a:lnTo>
                      <a:pt x="880" y="699"/>
                    </a:lnTo>
                    <a:lnTo>
                      <a:pt x="813" y="677"/>
                    </a:lnTo>
                    <a:lnTo>
                      <a:pt x="711" y="694"/>
                    </a:lnTo>
                    <a:lnTo>
                      <a:pt x="705" y="703"/>
                    </a:lnTo>
                    <a:lnTo>
                      <a:pt x="695" y="735"/>
                    </a:lnTo>
                    <a:lnTo>
                      <a:pt x="675" y="748"/>
                    </a:lnTo>
                    <a:lnTo>
                      <a:pt x="677" y="780"/>
                    </a:lnTo>
                    <a:lnTo>
                      <a:pt x="619" y="855"/>
                    </a:lnTo>
                    <a:lnTo>
                      <a:pt x="519" y="835"/>
                    </a:lnTo>
                    <a:lnTo>
                      <a:pt x="512" y="798"/>
                    </a:lnTo>
                    <a:lnTo>
                      <a:pt x="451" y="749"/>
                    </a:lnTo>
                    <a:lnTo>
                      <a:pt x="314" y="727"/>
                    </a:lnTo>
                    <a:lnTo>
                      <a:pt x="256" y="718"/>
                    </a:lnTo>
                    <a:lnTo>
                      <a:pt x="233" y="715"/>
                    </a:lnTo>
                    <a:lnTo>
                      <a:pt x="182" y="672"/>
                    </a:lnTo>
                    <a:lnTo>
                      <a:pt x="76" y="648"/>
                    </a:lnTo>
                    <a:lnTo>
                      <a:pt x="1" y="506"/>
                    </a:lnTo>
                    <a:lnTo>
                      <a:pt x="0" y="467"/>
                    </a:lnTo>
                    <a:lnTo>
                      <a:pt x="28" y="454"/>
                    </a:lnTo>
                    <a:lnTo>
                      <a:pt x="28" y="410"/>
                    </a:lnTo>
                    <a:lnTo>
                      <a:pt x="51" y="356"/>
                    </a:lnTo>
                    <a:lnTo>
                      <a:pt x="27" y="330"/>
                    </a:lnTo>
                    <a:lnTo>
                      <a:pt x="58" y="304"/>
                    </a:lnTo>
                  </a:path>
                </a:pathLst>
              </a:custGeom>
              <a:grp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243825" eaLnBrk="1" hangingPunct="1"/>
                <a:endParaRPr lang="zh-CN" altLang="en-US" sz="960">
                  <a:solidFill>
                    <a:prstClr val="black"/>
                  </a:solidFill>
                </a:endParaRPr>
              </a:p>
            </p:txBody>
          </p:sp>
          <p:sp>
            <p:nvSpPr>
              <p:cNvPr id="15" name="Freeform 15"/>
              <p:cNvSpPr>
                <a:spLocks/>
              </p:cNvSpPr>
              <p:nvPr/>
            </p:nvSpPr>
            <p:spPr bwMode="auto">
              <a:xfrm>
                <a:off x="2944" y="2058"/>
                <a:ext cx="171" cy="299"/>
              </a:xfrm>
              <a:custGeom>
                <a:avLst/>
                <a:gdLst>
                  <a:gd name="T0" fmla="*/ 157 w 252"/>
                  <a:gd name="T1" fmla="*/ 167 h 443"/>
                  <a:gd name="T2" fmla="*/ 160 w 252"/>
                  <a:gd name="T3" fmla="*/ 135 h 443"/>
                  <a:gd name="T4" fmla="*/ 170 w 252"/>
                  <a:gd name="T5" fmla="*/ 120 h 443"/>
                  <a:gd name="T6" fmla="*/ 167 w 252"/>
                  <a:gd name="T7" fmla="*/ 105 h 443"/>
                  <a:gd name="T8" fmla="*/ 112 w 252"/>
                  <a:gd name="T9" fmla="*/ 86 h 443"/>
                  <a:gd name="T10" fmla="*/ 118 w 252"/>
                  <a:gd name="T11" fmla="*/ 65 h 443"/>
                  <a:gd name="T12" fmla="*/ 133 w 252"/>
                  <a:gd name="T13" fmla="*/ 41 h 443"/>
                  <a:gd name="T14" fmla="*/ 123 w 252"/>
                  <a:gd name="T15" fmla="*/ 5 h 443"/>
                  <a:gd name="T16" fmla="*/ 118 w 252"/>
                  <a:gd name="T17" fmla="*/ 0 h 443"/>
                  <a:gd name="T18" fmla="*/ 84 w 252"/>
                  <a:gd name="T19" fmla="*/ 23 h 443"/>
                  <a:gd name="T20" fmla="*/ 69 w 252"/>
                  <a:gd name="T21" fmla="*/ 75 h 443"/>
                  <a:gd name="T22" fmla="*/ 62 w 252"/>
                  <a:gd name="T23" fmla="*/ 111 h 443"/>
                  <a:gd name="T24" fmla="*/ 35 w 252"/>
                  <a:gd name="T25" fmla="*/ 135 h 443"/>
                  <a:gd name="T26" fmla="*/ 19 w 252"/>
                  <a:gd name="T27" fmla="*/ 142 h 443"/>
                  <a:gd name="T28" fmla="*/ 0 w 252"/>
                  <a:gd name="T29" fmla="*/ 144 h 443"/>
                  <a:gd name="T30" fmla="*/ 43 w 252"/>
                  <a:gd name="T31" fmla="*/ 202 h 443"/>
                  <a:gd name="T32" fmla="*/ 54 w 252"/>
                  <a:gd name="T33" fmla="*/ 240 h 443"/>
                  <a:gd name="T34" fmla="*/ 49 w 252"/>
                  <a:gd name="T35" fmla="*/ 263 h 443"/>
                  <a:gd name="T36" fmla="*/ 78 w 252"/>
                  <a:gd name="T37" fmla="*/ 279 h 443"/>
                  <a:gd name="T38" fmla="*/ 78 w 252"/>
                  <a:gd name="T39" fmla="*/ 290 h 443"/>
                  <a:gd name="T40" fmla="*/ 106 w 252"/>
                  <a:gd name="T41" fmla="*/ 298 h 443"/>
                  <a:gd name="T42" fmla="*/ 115 w 252"/>
                  <a:gd name="T43" fmla="*/ 298 h 443"/>
                  <a:gd name="T44" fmla="*/ 115 w 252"/>
                  <a:gd name="T45" fmla="*/ 275 h 443"/>
                  <a:gd name="T46" fmla="*/ 136 w 252"/>
                  <a:gd name="T47" fmla="*/ 271 h 443"/>
                  <a:gd name="T48" fmla="*/ 143 w 252"/>
                  <a:gd name="T49" fmla="*/ 244 h 443"/>
                  <a:gd name="T50" fmla="*/ 126 w 252"/>
                  <a:gd name="T51" fmla="*/ 232 h 443"/>
                  <a:gd name="T52" fmla="*/ 115 w 252"/>
                  <a:gd name="T53" fmla="*/ 221 h 443"/>
                  <a:gd name="T54" fmla="*/ 119 w 252"/>
                  <a:gd name="T55" fmla="*/ 169 h 443"/>
                  <a:gd name="T56" fmla="*/ 130 w 252"/>
                  <a:gd name="T57" fmla="*/ 161 h 443"/>
                  <a:gd name="T58" fmla="*/ 151 w 252"/>
                  <a:gd name="T59" fmla="*/ 170 h 443"/>
                  <a:gd name="T60" fmla="*/ 157 w 252"/>
                  <a:gd name="T61" fmla="*/ 167 h 44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52"/>
                  <a:gd name="T94" fmla="*/ 0 h 443"/>
                  <a:gd name="T95" fmla="*/ 252 w 252"/>
                  <a:gd name="T96" fmla="*/ 443 h 44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52" h="443">
                    <a:moveTo>
                      <a:pt x="232" y="247"/>
                    </a:moveTo>
                    <a:lnTo>
                      <a:pt x="236" y="200"/>
                    </a:lnTo>
                    <a:lnTo>
                      <a:pt x="251" y="178"/>
                    </a:lnTo>
                    <a:lnTo>
                      <a:pt x="246" y="156"/>
                    </a:lnTo>
                    <a:lnTo>
                      <a:pt x="165" y="127"/>
                    </a:lnTo>
                    <a:lnTo>
                      <a:pt x="174" y="96"/>
                    </a:lnTo>
                    <a:lnTo>
                      <a:pt x="196" y="61"/>
                    </a:lnTo>
                    <a:lnTo>
                      <a:pt x="181" y="7"/>
                    </a:lnTo>
                    <a:lnTo>
                      <a:pt x="174" y="0"/>
                    </a:lnTo>
                    <a:lnTo>
                      <a:pt x="124" y="34"/>
                    </a:lnTo>
                    <a:lnTo>
                      <a:pt x="102" y="111"/>
                    </a:lnTo>
                    <a:lnTo>
                      <a:pt x="91" y="165"/>
                    </a:lnTo>
                    <a:lnTo>
                      <a:pt x="52" y="200"/>
                    </a:lnTo>
                    <a:lnTo>
                      <a:pt x="28" y="210"/>
                    </a:lnTo>
                    <a:lnTo>
                      <a:pt x="0" y="214"/>
                    </a:lnTo>
                    <a:lnTo>
                      <a:pt x="63" y="299"/>
                    </a:lnTo>
                    <a:lnTo>
                      <a:pt x="80" y="356"/>
                    </a:lnTo>
                    <a:lnTo>
                      <a:pt x="72" y="389"/>
                    </a:lnTo>
                    <a:lnTo>
                      <a:pt x="115" y="413"/>
                    </a:lnTo>
                    <a:lnTo>
                      <a:pt x="115" y="429"/>
                    </a:lnTo>
                    <a:lnTo>
                      <a:pt x="156" y="442"/>
                    </a:lnTo>
                    <a:lnTo>
                      <a:pt x="169" y="442"/>
                    </a:lnTo>
                    <a:lnTo>
                      <a:pt x="169" y="408"/>
                    </a:lnTo>
                    <a:lnTo>
                      <a:pt x="200" y="402"/>
                    </a:lnTo>
                    <a:lnTo>
                      <a:pt x="210" y="361"/>
                    </a:lnTo>
                    <a:lnTo>
                      <a:pt x="186" y="344"/>
                    </a:lnTo>
                    <a:lnTo>
                      <a:pt x="169" y="327"/>
                    </a:lnTo>
                    <a:lnTo>
                      <a:pt x="176" y="251"/>
                    </a:lnTo>
                    <a:lnTo>
                      <a:pt x="192" y="239"/>
                    </a:lnTo>
                    <a:lnTo>
                      <a:pt x="223" y="252"/>
                    </a:lnTo>
                    <a:lnTo>
                      <a:pt x="232" y="247"/>
                    </a:lnTo>
                  </a:path>
                </a:pathLst>
              </a:custGeom>
              <a:grp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243825" eaLnBrk="1" hangingPunct="1"/>
                <a:endParaRPr lang="zh-CN" altLang="en-US" sz="960">
                  <a:solidFill>
                    <a:prstClr val="black"/>
                  </a:solidFill>
                </a:endParaRPr>
              </a:p>
            </p:txBody>
          </p:sp>
          <p:sp>
            <p:nvSpPr>
              <p:cNvPr id="16" name="Freeform 16"/>
              <p:cNvSpPr>
                <a:spLocks/>
              </p:cNvSpPr>
              <p:nvPr/>
            </p:nvSpPr>
            <p:spPr bwMode="auto">
              <a:xfrm>
                <a:off x="3464" y="1762"/>
                <a:ext cx="351" cy="495"/>
              </a:xfrm>
              <a:custGeom>
                <a:avLst/>
                <a:gdLst>
                  <a:gd name="T0" fmla="*/ 139 w 507"/>
                  <a:gd name="T1" fmla="*/ 479 h 733"/>
                  <a:gd name="T2" fmla="*/ 168 w 507"/>
                  <a:gd name="T3" fmla="*/ 386 h 733"/>
                  <a:gd name="T4" fmla="*/ 233 w 507"/>
                  <a:gd name="T5" fmla="*/ 347 h 733"/>
                  <a:gd name="T6" fmla="*/ 249 w 507"/>
                  <a:gd name="T7" fmla="*/ 309 h 733"/>
                  <a:gd name="T8" fmla="*/ 219 w 507"/>
                  <a:gd name="T9" fmla="*/ 293 h 733"/>
                  <a:gd name="T10" fmla="*/ 186 w 507"/>
                  <a:gd name="T11" fmla="*/ 278 h 733"/>
                  <a:gd name="T12" fmla="*/ 168 w 507"/>
                  <a:gd name="T13" fmla="*/ 230 h 733"/>
                  <a:gd name="T14" fmla="*/ 135 w 507"/>
                  <a:gd name="T15" fmla="*/ 234 h 733"/>
                  <a:gd name="T16" fmla="*/ 101 w 507"/>
                  <a:gd name="T17" fmla="*/ 226 h 733"/>
                  <a:gd name="T18" fmla="*/ 127 w 507"/>
                  <a:gd name="T19" fmla="*/ 176 h 733"/>
                  <a:gd name="T20" fmla="*/ 153 w 507"/>
                  <a:gd name="T21" fmla="*/ 126 h 733"/>
                  <a:gd name="T22" fmla="*/ 203 w 507"/>
                  <a:gd name="T23" fmla="*/ 146 h 733"/>
                  <a:gd name="T24" fmla="*/ 220 w 507"/>
                  <a:gd name="T25" fmla="*/ 180 h 733"/>
                  <a:gd name="T26" fmla="*/ 224 w 507"/>
                  <a:gd name="T27" fmla="*/ 209 h 733"/>
                  <a:gd name="T28" fmla="*/ 252 w 507"/>
                  <a:gd name="T29" fmla="*/ 239 h 733"/>
                  <a:gd name="T30" fmla="*/ 321 w 507"/>
                  <a:gd name="T31" fmla="*/ 220 h 733"/>
                  <a:gd name="T32" fmla="*/ 350 w 507"/>
                  <a:gd name="T33" fmla="*/ 164 h 733"/>
                  <a:gd name="T34" fmla="*/ 315 w 507"/>
                  <a:gd name="T35" fmla="*/ 134 h 733"/>
                  <a:gd name="T36" fmla="*/ 296 w 507"/>
                  <a:gd name="T37" fmla="*/ 86 h 733"/>
                  <a:gd name="T38" fmla="*/ 233 w 507"/>
                  <a:gd name="T39" fmla="*/ 54 h 733"/>
                  <a:gd name="T40" fmla="*/ 198 w 507"/>
                  <a:gd name="T41" fmla="*/ 0 h 733"/>
                  <a:gd name="T42" fmla="*/ 153 w 507"/>
                  <a:gd name="T43" fmla="*/ 31 h 733"/>
                  <a:gd name="T44" fmla="*/ 155 w 507"/>
                  <a:gd name="T45" fmla="*/ 55 h 733"/>
                  <a:gd name="T46" fmla="*/ 113 w 507"/>
                  <a:gd name="T47" fmla="*/ 70 h 733"/>
                  <a:gd name="T48" fmla="*/ 89 w 507"/>
                  <a:gd name="T49" fmla="*/ 76 h 733"/>
                  <a:gd name="T50" fmla="*/ 51 w 507"/>
                  <a:gd name="T51" fmla="*/ 88 h 733"/>
                  <a:gd name="T52" fmla="*/ 40 w 507"/>
                  <a:gd name="T53" fmla="*/ 55 h 733"/>
                  <a:gd name="T54" fmla="*/ 6 w 507"/>
                  <a:gd name="T55" fmla="*/ 101 h 733"/>
                  <a:gd name="T56" fmla="*/ 22 w 507"/>
                  <a:gd name="T57" fmla="*/ 174 h 733"/>
                  <a:gd name="T58" fmla="*/ 40 w 507"/>
                  <a:gd name="T59" fmla="*/ 220 h 733"/>
                  <a:gd name="T60" fmla="*/ 47 w 507"/>
                  <a:gd name="T61" fmla="*/ 274 h 733"/>
                  <a:gd name="T62" fmla="*/ 5 w 507"/>
                  <a:gd name="T63" fmla="*/ 335 h 733"/>
                  <a:gd name="T64" fmla="*/ 45 w 507"/>
                  <a:gd name="T65" fmla="*/ 394 h 733"/>
                  <a:gd name="T66" fmla="*/ 31 w 507"/>
                  <a:gd name="T67" fmla="*/ 435 h 733"/>
                  <a:gd name="T68" fmla="*/ 16 w 507"/>
                  <a:gd name="T69" fmla="*/ 467 h 733"/>
                  <a:gd name="T70" fmla="*/ 99 w 507"/>
                  <a:gd name="T71" fmla="*/ 494 h 733"/>
                  <a:gd name="T72" fmla="*/ 136 w 507"/>
                  <a:gd name="T73" fmla="*/ 488 h 73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07"/>
                  <a:gd name="T112" fmla="*/ 0 h 733"/>
                  <a:gd name="T113" fmla="*/ 507 w 507"/>
                  <a:gd name="T114" fmla="*/ 733 h 73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07" h="733">
                    <a:moveTo>
                      <a:pt x="197" y="722"/>
                    </a:moveTo>
                    <a:lnTo>
                      <a:pt x="201" y="710"/>
                    </a:lnTo>
                    <a:lnTo>
                      <a:pt x="185" y="681"/>
                    </a:lnTo>
                    <a:lnTo>
                      <a:pt x="243" y="572"/>
                    </a:lnTo>
                    <a:lnTo>
                      <a:pt x="297" y="524"/>
                    </a:lnTo>
                    <a:lnTo>
                      <a:pt x="336" y="514"/>
                    </a:lnTo>
                    <a:lnTo>
                      <a:pt x="374" y="466"/>
                    </a:lnTo>
                    <a:lnTo>
                      <a:pt x="359" y="457"/>
                    </a:lnTo>
                    <a:lnTo>
                      <a:pt x="345" y="423"/>
                    </a:lnTo>
                    <a:lnTo>
                      <a:pt x="317" y="434"/>
                    </a:lnTo>
                    <a:lnTo>
                      <a:pt x="270" y="423"/>
                    </a:lnTo>
                    <a:lnTo>
                      <a:pt x="268" y="411"/>
                    </a:lnTo>
                    <a:lnTo>
                      <a:pt x="266" y="331"/>
                    </a:lnTo>
                    <a:lnTo>
                      <a:pt x="242" y="340"/>
                    </a:lnTo>
                    <a:lnTo>
                      <a:pt x="227" y="356"/>
                    </a:lnTo>
                    <a:lnTo>
                      <a:pt x="195" y="346"/>
                    </a:lnTo>
                    <a:lnTo>
                      <a:pt x="153" y="354"/>
                    </a:lnTo>
                    <a:lnTo>
                      <a:pt x="146" y="334"/>
                    </a:lnTo>
                    <a:lnTo>
                      <a:pt x="151" y="297"/>
                    </a:lnTo>
                    <a:lnTo>
                      <a:pt x="183" y="261"/>
                    </a:lnTo>
                    <a:lnTo>
                      <a:pt x="190" y="218"/>
                    </a:lnTo>
                    <a:lnTo>
                      <a:pt x="221" y="186"/>
                    </a:lnTo>
                    <a:lnTo>
                      <a:pt x="279" y="216"/>
                    </a:lnTo>
                    <a:lnTo>
                      <a:pt x="293" y="216"/>
                    </a:lnTo>
                    <a:lnTo>
                      <a:pt x="303" y="258"/>
                    </a:lnTo>
                    <a:lnTo>
                      <a:pt x="318" y="266"/>
                    </a:lnTo>
                    <a:lnTo>
                      <a:pt x="327" y="292"/>
                    </a:lnTo>
                    <a:lnTo>
                      <a:pt x="324" y="309"/>
                    </a:lnTo>
                    <a:lnTo>
                      <a:pt x="359" y="334"/>
                    </a:lnTo>
                    <a:lnTo>
                      <a:pt x="364" y="354"/>
                    </a:lnTo>
                    <a:lnTo>
                      <a:pt x="393" y="366"/>
                    </a:lnTo>
                    <a:lnTo>
                      <a:pt x="464" y="326"/>
                    </a:lnTo>
                    <a:lnTo>
                      <a:pt x="464" y="304"/>
                    </a:lnTo>
                    <a:lnTo>
                      <a:pt x="506" y="243"/>
                    </a:lnTo>
                    <a:lnTo>
                      <a:pt x="476" y="201"/>
                    </a:lnTo>
                    <a:lnTo>
                      <a:pt x="455" y="199"/>
                    </a:lnTo>
                    <a:lnTo>
                      <a:pt x="413" y="172"/>
                    </a:lnTo>
                    <a:lnTo>
                      <a:pt x="428" y="128"/>
                    </a:lnTo>
                    <a:lnTo>
                      <a:pt x="364" y="123"/>
                    </a:lnTo>
                    <a:lnTo>
                      <a:pt x="336" y="80"/>
                    </a:lnTo>
                    <a:lnTo>
                      <a:pt x="340" y="60"/>
                    </a:lnTo>
                    <a:lnTo>
                      <a:pt x="286" y="0"/>
                    </a:lnTo>
                    <a:lnTo>
                      <a:pt x="251" y="18"/>
                    </a:lnTo>
                    <a:lnTo>
                      <a:pt x="221" y="46"/>
                    </a:lnTo>
                    <a:lnTo>
                      <a:pt x="232" y="68"/>
                    </a:lnTo>
                    <a:lnTo>
                      <a:pt x="224" y="82"/>
                    </a:lnTo>
                    <a:lnTo>
                      <a:pt x="183" y="85"/>
                    </a:lnTo>
                    <a:lnTo>
                      <a:pt x="163" y="103"/>
                    </a:lnTo>
                    <a:lnTo>
                      <a:pt x="146" y="94"/>
                    </a:lnTo>
                    <a:lnTo>
                      <a:pt x="129" y="112"/>
                    </a:lnTo>
                    <a:lnTo>
                      <a:pt x="89" y="142"/>
                    </a:lnTo>
                    <a:lnTo>
                      <a:pt x="73" y="130"/>
                    </a:lnTo>
                    <a:lnTo>
                      <a:pt x="73" y="90"/>
                    </a:lnTo>
                    <a:lnTo>
                      <a:pt x="58" y="82"/>
                    </a:lnTo>
                    <a:lnTo>
                      <a:pt x="37" y="92"/>
                    </a:lnTo>
                    <a:lnTo>
                      <a:pt x="9" y="150"/>
                    </a:lnTo>
                    <a:lnTo>
                      <a:pt x="0" y="204"/>
                    </a:lnTo>
                    <a:lnTo>
                      <a:pt x="32" y="258"/>
                    </a:lnTo>
                    <a:lnTo>
                      <a:pt x="58" y="283"/>
                    </a:lnTo>
                    <a:lnTo>
                      <a:pt x="58" y="326"/>
                    </a:lnTo>
                    <a:lnTo>
                      <a:pt x="75" y="363"/>
                    </a:lnTo>
                    <a:lnTo>
                      <a:pt x="68" y="406"/>
                    </a:lnTo>
                    <a:lnTo>
                      <a:pt x="27" y="432"/>
                    </a:lnTo>
                    <a:lnTo>
                      <a:pt x="7" y="496"/>
                    </a:lnTo>
                    <a:lnTo>
                      <a:pt x="41" y="536"/>
                    </a:lnTo>
                    <a:lnTo>
                      <a:pt x="65" y="584"/>
                    </a:lnTo>
                    <a:lnTo>
                      <a:pt x="50" y="609"/>
                    </a:lnTo>
                    <a:lnTo>
                      <a:pt x="45" y="644"/>
                    </a:lnTo>
                    <a:lnTo>
                      <a:pt x="32" y="666"/>
                    </a:lnTo>
                    <a:lnTo>
                      <a:pt x="23" y="691"/>
                    </a:lnTo>
                    <a:lnTo>
                      <a:pt x="45" y="720"/>
                    </a:lnTo>
                    <a:lnTo>
                      <a:pt x="143" y="732"/>
                    </a:lnTo>
                    <a:lnTo>
                      <a:pt x="183" y="717"/>
                    </a:lnTo>
                    <a:lnTo>
                      <a:pt x="197" y="722"/>
                    </a:lnTo>
                  </a:path>
                </a:pathLst>
              </a:custGeom>
              <a:grp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243825" eaLnBrk="1" hangingPunct="1"/>
                <a:endParaRPr lang="zh-CN" altLang="en-US" sz="960">
                  <a:solidFill>
                    <a:prstClr val="black"/>
                  </a:solidFill>
                </a:endParaRPr>
              </a:p>
            </p:txBody>
          </p:sp>
          <p:sp>
            <p:nvSpPr>
              <p:cNvPr id="17" name="Freeform 17"/>
              <p:cNvSpPr>
                <a:spLocks/>
              </p:cNvSpPr>
              <p:nvPr/>
            </p:nvSpPr>
            <p:spPr bwMode="auto">
              <a:xfrm>
                <a:off x="3648" y="1936"/>
                <a:ext cx="72" cy="116"/>
              </a:xfrm>
              <a:custGeom>
                <a:avLst/>
                <a:gdLst>
                  <a:gd name="T0" fmla="*/ 59 w 105"/>
                  <a:gd name="T1" fmla="*/ 107 h 173"/>
                  <a:gd name="T2" fmla="*/ 41 w 105"/>
                  <a:gd name="T3" fmla="*/ 115 h 173"/>
                  <a:gd name="T4" fmla="*/ 10 w 105"/>
                  <a:gd name="T5" fmla="*/ 109 h 173"/>
                  <a:gd name="T6" fmla="*/ 2 w 105"/>
                  <a:gd name="T7" fmla="*/ 101 h 173"/>
                  <a:gd name="T8" fmla="*/ 0 w 105"/>
                  <a:gd name="T9" fmla="*/ 50 h 173"/>
                  <a:gd name="T10" fmla="*/ 28 w 105"/>
                  <a:gd name="T11" fmla="*/ 38 h 173"/>
                  <a:gd name="T12" fmla="*/ 25 w 105"/>
                  <a:gd name="T13" fmla="*/ 29 h 173"/>
                  <a:gd name="T14" fmla="*/ 30 w 105"/>
                  <a:gd name="T15" fmla="*/ 9 h 173"/>
                  <a:gd name="T16" fmla="*/ 32 w 105"/>
                  <a:gd name="T17" fmla="*/ 0 h 173"/>
                  <a:gd name="T18" fmla="*/ 43 w 105"/>
                  <a:gd name="T19" fmla="*/ 5 h 173"/>
                  <a:gd name="T20" fmla="*/ 47 w 105"/>
                  <a:gd name="T21" fmla="*/ 22 h 173"/>
                  <a:gd name="T22" fmla="*/ 45 w 105"/>
                  <a:gd name="T23" fmla="*/ 34 h 173"/>
                  <a:gd name="T24" fmla="*/ 68 w 105"/>
                  <a:gd name="T25" fmla="*/ 50 h 173"/>
                  <a:gd name="T26" fmla="*/ 71 w 105"/>
                  <a:gd name="T27" fmla="*/ 62 h 173"/>
                  <a:gd name="T28" fmla="*/ 59 w 105"/>
                  <a:gd name="T29" fmla="*/ 72 h 173"/>
                  <a:gd name="T30" fmla="*/ 53 w 105"/>
                  <a:gd name="T31" fmla="*/ 93 h 173"/>
                  <a:gd name="T32" fmla="*/ 59 w 105"/>
                  <a:gd name="T33" fmla="*/ 107 h 17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5"/>
                  <a:gd name="T52" fmla="*/ 0 h 173"/>
                  <a:gd name="T53" fmla="*/ 105 w 105"/>
                  <a:gd name="T54" fmla="*/ 173 h 17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5" h="173">
                    <a:moveTo>
                      <a:pt x="86" y="159"/>
                    </a:moveTo>
                    <a:lnTo>
                      <a:pt x="60" y="172"/>
                    </a:lnTo>
                    <a:lnTo>
                      <a:pt x="14" y="162"/>
                    </a:lnTo>
                    <a:lnTo>
                      <a:pt x="3" y="150"/>
                    </a:lnTo>
                    <a:lnTo>
                      <a:pt x="0" y="74"/>
                    </a:lnTo>
                    <a:lnTo>
                      <a:pt x="41" y="57"/>
                    </a:lnTo>
                    <a:lnTo>
                      <a:pt x="37" y="43"/>
                    </a:lnTo>
                    <a:lnTo>
                      <a:pt x="44" y="14"/>
                    </a:lnTo>
                    <a:lnTo>
                      <a:pt x="47" y="0"/>
                    </a:lnTo>
                    <a:lnTo>
                      <a:pt x="62" y="8"/>
                    </a:lnTo>
                    <a:lnTo>
                      <a:pt x="69" y="33"/>
                    </a:lnTo>
                    <a:lnTo>
                      <a:pt x="66" y="50"/>
                    </a:lnTo>
                    <a:lnTo>
                      <a:pt x="99" y="74"/>
                    </a:lnTo>
                    <a:lnTo>
                      <a:pt x="104" y="93"/>
                    </a:lnTo>
                    <a:lnTo>
                      <a:pt x="86" y="107"/>
                    </a:lnTo>
                    <a:lnTo>
                      <a:pt x="78" y="139"/>
                    </a:lnTo>
                    <a:lnTo>
                      <a:pt x="86" y="159"/>
                    </a:lnTo>
                  </a:path>
                </a:pathLst>
              </a:custGeom>
              <a:solidFill>
                <a:srgbClr val="64ADD3"/>
              </a:solid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243825" eaLnBrk="1" hangingPunct="1"/>
                <a:endParaRPr lang="zh-CN" altLang="en-US" sz="960">
                  <a:solidFill>
                    <a:prstClr val="black"/>
                  </a:solidFill>
                </a:endParaRPr>
              </a:p>
            </p:txBody>
          </p:sp>
          <p:sp>
            <p:nvSpPr>
              <p:cNvPr id="18" name="Freeform 18"/>
              <p:cNvSpPr>
                <a:spLocks/>
              </p:cNvSpPr>
              <p:nvPr/>
            </p:nvSpPr>
            <p:spPr bwMode="auto">
              <a:xfrm>
                <a:off x="3563" y="1886"/>
                <a:ext cx="114" cy="115"/>
              </a:xfrm>
              <a:custGeom>
                <a:avLst/>
                <a:gdLst>
                  <a:gd name="T0" fmla="*/ 87 w 164"/>
                  <a:gd name="T1" fmla="*/ 96 h 169"/>
                  <a:gd name="T2" fmla="*/ 86 w 164"/>
                  <a:gd name="T3" fmla="*/ 80 h 169"/>
                  <a:gd name="T4" fmla="*/ 81 w 164"/>
                  <a:gd name="T5" fmla="*/ 68 h 169"/>
                  <a:gd name="T6" fmla="*/ 111 w 164"/>
                  <a:gd name="T7" fmla="*/ 57 h 169"/>
                  <a:gd name="T8" fmla="*/ 113 w 164"/>
                  <a:gd name="T9" fmla="*/ 47 h 169"/>
                  <a:gd name="T10" fmla="*/ 106 w 164"/>
                  <a:gd name="T11" fmla="*/ 20 h 169"/>
                  <a:gd name="T12" fmla="*/ 97 w 164"/>
                  <a:gd name="T13" fmla="*/ 20 h 169"/>
                  <a:gd name="T14" fmla="*/ 51 w 164"/>
                  <a:gd name="T15" fmla="*/ 0 h 169"/>
                  <a:gd name="T16" fmla="*/ 33 w 164"/>
                  <a:gd name="T17" fmla="*/ 20 h 169"/>
                  <a:gd name="T18" fmla="*/ 24 w 164"/>
                  <a:gd name="T19" fmla="*/ 45 h 169"/>
                  <a:gd name="T20" fmla="*/ 3 w 164"/>
                  <a:gd name="T21" fmla="*/ 74 h 169"/>
                  <a:gd name="T22" fmla="*/ 0 w 164"/>
                  <a:gd name="T23" fmla="*/ 95 h 169"/>
                  <a:gd name="T24" fmla="*/ 8 w 164"/>
                  <a:gd name="T25" fmla="*/ 108 h 169"/>
                  <a:gd name="T26" fmla="*/ 40 w 164"/>
                  <a:gd name="T27" fmla="*/ 106 h 169"/>
                  <a:gd name="T28" fmla="*/ 56 w 164"/>
                  <a:gd name="T29" fmla="*/ 114 h 169"/>
                  <a:gd name="T30" fmla="*/ 72 w 164"/>
                  <a:gd name="T31" fmla="*/ 103 h 169"/>
                  <a:gd name="T32" fmla="*/ 87 w 164"/>
                  <a:gd name="T33" fmla="*/ 96 h 16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4"/>
                  <a:gd name="T52" fmla="*/ 0 h 169"/>
                  <a:gd name="T53" fmla="*/ 164 w 164"/>
                  <a:gd name="T54" fmla="*/ 169 h 16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4" h="169">
                    <a:moveTo>
                      <a:pt x="125" y="141"/>
                    </a:moveTo>
                    <a:lnTo>
                      <a:pt x="124" y="118"/>
                    </a:lnTo>
                    <a:lnTo>
                      <a:pt x="117" y="100"/>
                    </a:lnTo>
                    <a:lnTo>
                      <a:pt x="159" y="84"/>
                    </a:lnTo>
                    <a:lnTo>
                      <a:pt x="163" y="69"/>
                    </a:lnTo>
                    <a:lnTo>
                      <a:pt x="152" y="30"/>
                    </a:lnTo>
                    <a:lnTo>
                      <a:pt x="139" y="30"/>
                    </a:lnTo>
                    <a:lnTo>
                      <a:pt x="74" y="0"/>
                    </a:lnTo>
                    <a:lnTo>
                      <a:pt x="47" y="30"/>
                    </a:lnTo>
                    <a:lnTo>
                      <a:pt x="35" y="66"/>
                    </a:lnTo>
                    <a:lnTo>
                      <a:pt x="5" y="109"/>
                    </a:lnTo>
                    <a:lnTo>
                      <a:pt x="0" y="139"/>
                    </a:lnTo>
                    <a:lnTo>
                      <a:pt x="11" y="159"/>
                    </a:lnTo>
                    <a:lnTo>
                      <a:pt x="57" y="156"/>
                    </a:lnTo>
                    <a:lnTo>
                      <a:pt x="81" y="168"/>
                    </a:lnTo>
                    <a:lnTo>
                      <a:pt x="103" y="151"/>
                    </a:lnTo>
                    <a:lnTo>
                      <a:pt x="125" y="141"/>
                    </a:lnTo>
                  </a:path>
                </a:pathLst>
              </a:custGeom>
              <a:solidFill>
                <a:srgbClr val="0F85F1"/>
              </a:solid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243825" eaLnBrk="1" hangingPunct="1"/>
                <a:endParaRPr lang="zh-CN" altLang="en-US" sz="960">
                  <a:solidFill>
                    <a:prstClr val="black"/>
                  </a:solidFill>
                </a:endParaRPr>
              </a:p>
            </p:txBody>
          </p:sp>
          <p:sp>
            <p:nvSpPr>
              <p:cNvPr id="19" name="Freeform 19"/>
              <p:cNvSpPr>
                <a:spLocks/>
              </p:cNvSpPr>
              <p:nvPr/>
            </p:nvSpPr>
            <p:spPr bwMode="auto">
              <a:xfrm>
                <a:off x="3293" y="1933"/>
                <a:ext cx="222" cy="452"/>
              </a:xfrm>
              <a:custGeom>
                <a:avLst/>
                <a:gdLst>
                  <a:gd name="T0" fmla="*/ 14 w 323"/>
                  <a:gd name="T1" fmla="*/ 451 h 672"/>
                  <a:gd name="T2" fmla="*/ 62 w 323"/>
                  <a:gd name="T3" fmla="*/ 437 h 672"/>
                  <a:gd name="T4" fmla="*/ 123 w 323"/>
                  <a:gd name="T5" fmla="*/ 398 h 672"/>
                  <a:gd name="T6" fmla="*/ 166 w 323"/>
                  <a:gd name="T7" fmla="*/ 390 h 672"/>
                  <a:gd name="T8" fmla="*/ 198 w 323"/>
                  <a:gd name="T9" fmla="*/ 365 h 672"/>
                  <a:gd name="T10" fmla="*/ 201 w 323"/>
                  <a:gd name="T11" fmla="*/ 311 h 672"/>
                  <a:gd name="T12" fmla="*/ 186 w 323"/>
                  <a:gd name="T13" fmla="*/ 291 h 672"/>
                  <a:gd name="T14" fmla="*/ 191 w 323"/>
                  <a:gd name="T15" fmla="*/ 273 h 672"/>
                  <a:gd name="T16" fmla="*/ 201 w 323"/>
                  <a:gd name="T17" fmla="*/ 260 h 672"/>
                  <a:gd name="T18" fmla="*/ 203 w 323"/>
                  <a:gd name="T19" fmla="*/ 236 h 672"/>
                  <a:gd name="T20" fmla="*/ 214 w 323"/>
                  <a:gd name="T21" fmla="*/ 219 h 672"/>
                  <a:gd name="T22" fmla="*/ 198 w 323"/>
                  <a:gd name="T23" fmla="*/ 187 h 672"/>
                  <a:gd name="T24" fmla="*/ 174 w 323"/>
                  <a:gd name="T25" fmla="*/ 160 h 672"/>
                  <a:gd name="T26" fmla="*/ 188 w 323"/>
                  <a:gd name="T27" fmla="*/ 117 h 672"/>
                  <a:gd name="T28" fmla="*/ 216 w 323"/>
                  <a:gd name="T29" fmla="*/ 100 h 672"/>
                  <a:gd name="T30" fmla="*/ 221 w 323"/>
                  <a:gd name="T31" fmla="*/ 71 h 672"/>
                  <a:gd name="T32" fmla="*/ 210 w 323"/>
                  <a:gd name="T33" fmla="*/ 46 h 672"/>
                  <a:gd name="T34" fmla="*/ 210 w 323"/>
                  <a:gd name="T35" fmla="*/ 17 h 672"/>
                  <a:gd name="T36" fmla="*/ 191 w 323"/>
                  <a:gd name="T37" fmla="*/ 0 h 672"/>
                  <a:gd name="T38" fmla="*/ 148 w 323"/>
                  <a:gd name="T39" fmla="*/ 22 h 672"/>
                  <a:gd name="T40" fmla="*/ 141 w 323"/>
                  <a:gd name="T41" fmla="*/ 15 h 672"/>
                  <a:gd name="T42" fmla="*/ 118 w 323"/>
                  <a:gd name="T43" fmla="*/ 32 h 672"/>
                  <a:gd name="T44" fmla="*/ 99 w 323"/>
                  <a:gd name="T45" fmla="*/ 30 h 672"/>
                  <a:gd name="T46" fmla="*/ 62 w 323"/>
                  <a:gd name="T47" fmla="*/ 83 h 672"/>
                  <a:gd name="T48" fmla="*/ 52 w 323"/>
                  <a:gd name="T49" fmla="*/ 83 h 672"/>
                  <a:gd name="T50" fmla="*/ 31 w 323"/>
                  <a:gd name="T51" fmla="*/ 100 h 672"/>
                  <a:gd name="T52" fmla="*/ 32 w 323"/>
                  <a:gd name="T53" fmla="*/ 122 h 672"/>
                  <a:gd name="T54" fmla="*/ 23 w 323"/>
                  <a:gd name="T55" fmla="*/ 142 h 672"/>
                  <a:gd name="T56" fmla="*/ 19 w 323"/>
                  <a:gd name="T57" fmla="*/ 169 h 672"/>
                  <a:gd name="T58" fmla="*/ 1 w 323"/>
                  <a:gd name="T59" fmla="*/ 196 h 672"/>
                  <a:gd name="T60" fmla="*/ 21 w 323"/>
                  <a:gd name="T61" fmla="*/ 236 h 672"/>
                  <a:gd name="T62" fmla="*/ 14 w 323"/>
                  <a:gd name="T63" fmla="*/ 260 h 672"/>
                  <a:gd name="T64" fmla="*/ 0 w 323"/>
                  <a:gd name="T65" fmla="*/ 285 h 672"/>
                  <a:gd name="T66" fmla="*/ 21 w 323"/>
                  <a:gd name="T67" fmla="*/ 381 h 672"/>
                  <a:gd name="T68" fmla="*/ 7 w 323"/>
                  <a:gd name="T69" fmla="*/ 430 h 672"/>
                  <a:gd name="T70" fmla="*/ 14 w 323"/>
                  <a:gd name="T71" fmla="*/ 451 h 67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23"/>
                  <a:gd name="T109" fmla="*/ 0 h 672"/>
                  <a:gd name="T110" fmla="*/ 323 w 323"/>
                  <a:gd name="T111" fmla="*/ 672 h 67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23" h="672">
                    <a:moveTo>
                      <a:pt x="21" y="671"/>
                    </a:moveTo>
                    <a:lnTo>
                      <a:pt x="90" y="650"/>
                    </a:lnTo>
                    <a:lnTo>
                      <a:pt x="179" y="592"/>
                    </a:lnTo>
                    <a:lnTo>
                      <a:pt x="241" y="580"/>
                    </a:lnTo>
                    <a:lnTo>
                      <a:pt x="288" y="542"/>
                    </a:lnTo>
                    <a:lnTo>
                      <a:pt x="293" y="462"/>
                    </a:lnTo>
                    <a:lnTo>
                      <a:pt x="270" y="433"/>
                    </a:lnTo>
                    <a:lnTo>
                      <a:pt x="278" y="406"/>
                    </a:lnTo>
                    <a:lnTo>
                      <a:pt x="293" y="386"/>
                    </a:lnTo>
                    <a:lnTo>
                      <a:pt x="296" y="351"/>
                    </a:lnTo>
                    <a:lnTo>
                      <a:pt x="312" y="326"/>
                    </a:lnTo>
                    <a:lnTo>
                      <a:pt x="288" y="278"/>
                    </a:lnTo>
                    <a:lnTo>
                      <a:pt x="253" y="238"/>
                    </a:lnTo>
                    <a:lnTo>
                      <a:pt x="274" y="174"/>
                    </a:lnTo>
                    <a:lnTo>
                      <a:pt x="314" y="148"/>
                    </a:lnTo>
                    <a:lnTo>
                      <a:pt x="322" y="105"/>
                    </a:lnTo>
                    <a:lnTo>
                      <a:pt x="305" y="68"/>
                    </a:lnTo>
                    <a:lnTo>
                      <a:pt x="305" y="25"/>
                    </a:lnTo>
                    <a:lnTo>
                      <a:pt x="278" y="0"/>
                    </a:lnTo>
                    <a:lnTo>
                      <a:pt x="215" y="32"/>
                    </a:lnTo>
                    <a:lnTo>
                      <a:pt x="205" y="22"/>
                    </a:lnTo>
                    <a:lnTo>
                      <a:pt x="172" y="48"/>
                    </a:lnTo>
                    <a:lnTo>
                      <a:pt x="144" y="45"/>
                    </a:lnTo>
                    <a:lnTo>
                      <a:pt x="90" y="123"/>
                    </a:lnTo>
                    <a:lnTo>
                      <a:pt x="75" y="123"/>
                    </a:lnTo>
                    <a:lnTo>
                      <a:pt x="45" y="148"/>
                    </a:lnTo>
                    <a:lnTo>
                      <a:pt x="47" y="181"/>
                    </a:lnTo>
                    <a:lnTo>
                      <a:pt x="33" y="211"/>
                    </a:lnTo>
                    <a:lnTo>
                      <a:pt x="28" y="252"/>
                    </a:lnTo>
                    <a:lnTo>
                      <a:pt x="2" y="292"/>
                    </a:lnTo>
                    <a:lnTo>
                      <a:pt x="31" y="351"/>
                    </a:lnTo>
                    <a:lnTo>
                      <a:pt x="21" y="386"/>
                    </a:lnTo>
                    <a:lnTo>
                      <a:pt x="0" y="423"/>
                    </a:lnTo>
                    <a:lnTo>
                      <a:pt x="31" y="567"/>
                    </a:lnTo>
                    <a:lnTo>
                      <a:pt x="10" y="640"/>
                    </a:lnTo>
                    <a:lnTo>
                      <a:pt x="21" y="671"/>
                    </a:lnTo>
                  </a:path>
                </a:pathLst>
              </a:custGeom>
              <a:grp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243825" eaLnBrk="1" hangingPunct="1"/>
                <a:endParaRPr lang="zh-CN" altLang="en-US" sz="960">
                  <a:solidFill>
                    <a:prstClr val="black"/>
                  </a:solidFill>
                </a:endParaRPr>
              </a:p>
            </p:txBody>
          </p:sp>
          <p:sp>
            <p:nvSpPr>
              <p:cNvPr id="20" name="Freeform 20"/>
              <p:cNvSpPr>
                <a:spLocks/>
              </p:cNvSpPr>
              <p:nvPr/>
            </p:nvSpPr>
            <p:spPr bwMode="auto">
              <a:xfrm>
                <a:off x="3649" y="1944"/>
                <a:ext cx="26" cy="37"/>
              </a:xfrm>
              <a:custGeom>
                <a:avLst/>
                <a:gdLst>
                  <a:gd name="T0" fmla="*/ 25 w 38"/>
                  <a:gd name="T1" fmla="*/ 0 h 53"/>
                  <a:gd name="T2" fmla="*/ 21 w 38"/>
                  <a:gd name="T3" fmla="*/ 19 h 53"/>
                  <a:gd name="T4" fmla="*/ 23 w 38"/>
                  <a:gd name="T5" fmla="*/ 27 h 53"/>
                  <a:gd name="T6" fmla="*/ 5 w 38"/>
                  <a:gd name="T7" fmla="*/ 36 h 53"/>
                  <a:gd name="T8" fmla="*/ 3 w 38"/>
                  <a:gd name="T9" fmla="*/ 21 h 53"/>
                  <a:gd name="T10" fmla="*/ 0 w 38"/>
                  <a:gd name="T11" fmla="*/ 10 h 53"/>
                  <a:gd name="T12" fmla="*/ 25 w 38"/>
                  <a:gd name="T13" fmla="*/ 0 h 53"/>
                  <a:gd name="T14" fmla="*/ 0 60000 65536"/>
                  <a:gd name="T15" fmla="*/ 0 60000 65536"/>
                  <a:gd name="T16" fmla="*/ 0 60000 65536"/>
                  <a:gd name="T17" fmla="*/ 0 60000 65536"/>
                  <a:gd name="T18" fmla="*/ 0 60000 65536"/>
                  <a:gd name="T19" fmla="*/ 0 60000 65536"/>
                  <a:gd name="T20" fmla="*/ 0 60000 65536"/>
                  <a:gd name="T21" fmla="*/ 0 w 38"/>
                  <a:gd name="T22" fmla="*/ 0 h 53"/>
                  <a:gd name="T23" fmla="*/ 38 w 38"/>
                  <a:gd name="T24" fmla="*/ 53 h 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53">
                    <a:moveTo>
                      <a:pt x="37" y="0"/>
                    </a:moveTo>
                    <a:lnTo>
                      <a:pt x="31" y="27"/>
                    </a:lnTo>
                    <a:lnTo>
                      <a:pt x="34" y="39"/>
                    </a:lnTo>
                    <a:lnTo>
                      <a:pt x="8" y="52"/>
                    </a:lnTo>
                    <a:lnTo>
                      <a:pt x="5" y="30"/>
                    </a:lnTo>
                    <a:lnTo>
                      <a:pt x="0" y="15"/>
                    </a:lnTo>
                    <a:lnTo>
                      <a:pt x="37" y="0"/>
                    </a:lnTo>
                  </a:path>
                </a:pathLst>
              </a:custGeom>
              <a:grp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243825" eaLnBrk="1" hangingPunct="1"/>
                <a:endParaRPr lang="zh-CN" altLang="en-US" sz="960">
                  <a:solidFill>
                    <a:prstClr val="black"/>
                  </a:solidFill>
                </a:endParaRPr>
              </a:p>
            </p:txBody>
          </p:sp>
          <p:sp>
            <p:nvSpPr>
              <p:cNvPr id="21" name="Freeform 21"/>
              <p:cNvSpPr>
                <a:spLocks/>
              </p:cNvSpPr>
              <p:nvPr/>
            </p:nvSpPr>
            <p:spPr bwMode="auto">
              <a:xfrm>
                <a:off x="3631" y="3255"/>
                <a:ext cx="50" cy="35"/>
              </a:xfrm>
              <a:custGeom>
                <a:avLst/>
                <a:gdLst>
                  <a:gd name="T0" fmla="*/ 3 w 72"/>
                  <a:gd name="T1" fmla="*/ 9 h 49"/>
                  <a:gd name="T2" fmla="*/ 21 w 72"/>
                  <a:gd name="T3" fmla="*/ 13 h 49"/>
                  <a:gd name="T4" fmla="*/ 40 w 72"/>
                  <a:gd name="T5" fmla="*/ 0 h 49"/>
                  <a:gd name="T6" fmla="*/ 49 w 72"/>
                  <a:gd name="T7" fmla="*/ 26 h 49"/>
                  <a:gd name="T8" fmla="*/ 29 w 72"/>
                  <a:gd name="T9" fmla="*/ 34 h 49"/>
                  <a:gd name="T10" fmla="*/ 4 w 72"/>
                  <a:gd name="T11" fmla="*/ 32 h 49"/>
                  <a:gd name="T12" fmla="*/ 0 w 72"/>
                  <a:gd name="T13" fmla="*/ 13 h 49"/>
                  <a:gd name="T14" fmla="*/ 3 w 72"/>
                  <a:gd name="T15" fmla="*/ 9 h 49"/>
                  <a:gd name="T16" fmla="*/ 0 60000 65536"/>
                  <a:gd name="T17" fmla="*/ 0 60000 65536"/>
                  <a:gd name="T18" fmla="*/ 0 60000 65536"/>
                  <a:gd name="T19" fmla="*/ 0 60000 65536"/>
                  <a:gd name="T20" fmla="*/ 0 60000 65536"/>
                  <a:gd name="T21" fmla="*/ 0 60000 65536"/>
                  <a:gd name="T22" fmla="*/ 0 60000 65536"/>
                  <a:gd name="T23" fmla="*/ 0 60000 65536"/>
                  <a:gd name="T24" fmla="*/ 0 w 72"/>
                  <a:gd name="T25" fmla="*/ 0 h 49"/>
                  <a:gd name="T26" fmla="*/ 72 w 72"/>
                  <a:gd name="T27" fmla="*/ 49 h 4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2" h="49">
                    <a:moveTo>
                      <a:pt x="4" y="13"/>
                    </a:moveTo>
                    <a:lnTo>
                      <a:pt x="30" y="18"/>
                    </a:lnTo>
                    <a:lnTo>
                      <a:pt x="57" y="0"/>
                    </a:lnTo>
                    <a:lnTo>
                      <a:pt x="71" y="36"/>
                    </a:lnTo>
                    <a:lnTo>
                      <a:pt x="42" y="48"/>
                    </a:lnTo>
                    <a:lnTo>
                      <a:pt x="6" y="45"/>
                    </a:lnTo>
                    <a:lnTo>
                      <a:pt x="0" y="18"/>
                    </a:lnTo>
                    <a:lnTo>
                      <a:pt x="4" y="13"/>
                    </a:lnTo>
                  </a:path>
                </a:pathLst>
              </a:custGeom>
              <a:grp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243825" eaLnBrk="1" hangingPunct="1"/>
                <a:endParaRPr lang="zh-CN" altLang="en-US" sz="960">
                  <a:solidFill>
                    <a:prstClr val="black"/>
                  </a:solidFill>
                </a:endParaRPr>
              </a:p>
            </p:txBody>
          </p:sp>
          <p:sp>
            <p:nvSpPr>
              <p:cNvPr id="22" name="Freeform 22"/>
              <p:cNvSpPr>
                <a:spLocks/>
              </p:cNvSpPr>
              <p:nvPr/>
            </p:nvSpPr>
            <p:spPr bwMode="auto">
              <a:xfrm>
                <a:off x="3341" y="3039"/>
                <a:ext cx="503" cy="407"/>
              </a:xfrm>
              <a:custGeom>
                <a:avLst/>
                <a:gdLst>
                  <a:gd name="T0" fmla="*/ 148 w 729"/>
                  <a:gd name="T1" fmla="*/ 59 h 604"/>
                  <a:gd name="T2" fmla="*/ 155 w 729"/>
                  <a:gd name="T3" fmla="*/ 33 h 604"/>
                  <a:gd name="T4" fmla="*/ 201 w 729"/>
                  <a:gd name="T5" fmla="*/ 47 h 604"/>
                  <a:gd name="T6" fmla="*/ 199 w 729"/>
                  <a:gd name="T7" fmla="*/ 26 h 604"/>
                  <a:gd name="T8" fmla="*/ 219 w 729"/>
                  <a:gd name="T9" fmla="*/ 3 h 604"/>
                  <a:gd name="T10" fmla="*/ 270 w 729"/>
                  <a:gd name="T11" fmla="*/ 0 h 604"/>
                  <a:gd name="T12" fmla="*/ 316 w 729"/>
                  <a:gd name="T13" fmla="*/ 5 h 604"/>
                  <a:gd name="T14" fmla="*/ 312 w 729"/>
                  <a:gd name="T15" fmla="*/ 30 h 604"/>
                  <a:gd name="T16" fmla="*/ 294 w 729"/>
                  <a:gd name="T17" fmla="*/ 60 h 604"/>
                  <a:gd name="T18" fmla="*/ 374 w 729"/>
                  <a:gd name="T19" fmla="*/ 40 h 604"/>
                  <a:gd name="T20" fmla="*/ 404 w 729"/>
                  <a:gd name="T21" fmla="*/ 47 h 604"/>
                  <a:gd name="T22" fmla="*/ 399 w 729"/>
                  <a:gd name="T23" fmla="*/ 23 h 604"/>
                  <a:gd name="T24" fmla="*/ 451 w 729"/>
                  <a:gd name="T25" fmla="*/ 38 h 604"/>
                  <a:gd name="T26" fmla="*/ 482 w 729"/>
                  <a:gd name="T27" fmla="*/ 60 h 604"/>
                  <a:gd name="T28" fmla="*/ 489 w 729"/>
                  <a:gd name="T29" fmla="*/ 113 h 604"/>
                  <a:gd name="T30" fmla="*/ 466 w 729"/>
                  <a:gd name="T31" fmla="*/ 139 h 604"/>
                  <a:gd name="T32" fmla="*/ 422 w 729"/>
                  <a:gd name="T33" fmla="*/ 174 h 604"/>
                  <a:gd name="T34" fmla="*/ 400 w 729"/>
                  <a:gd name="T35" fmla="*/ 181 h 604"/>
                  <a:gd name="T36" fmla="*/ 391 w 729"/>
                  <a:gd name="T37" fmla="*/ 185 h 604"/>
                  <a:gd name="T38" fmla="*/ 355 w 729"/>
                  <a:gd name="T39" fmla="*/ 197 h 604"/>
                  <a:gd name="T40" fmla="*/ 327 w 729"/>
                  <a:gd name="T41" fmla="*/ 199 h 604"/>
                  <a:gd name="T42" fmla="*/ 259 w 729"/>
                  <a:gd name="T43" fmla="*/ 192 h 604"/>
                  <a:gd name="T44" fmla="*/ 268 w 729"/>
                  <a:gd name="T45" fmla="*/ 239 h 604"/>
                  <a:gd name="T46" fmla="*/ 226 w 729"/>
                  <a:gd name="T47" fmla="*/ 269 h 604"/>
                  <a:gd name="T48" fmla="*/ 181 w 729"/>
                  <a:gd name="T49" fmla="*/ 282 h 604"/>
                  <a:gd name="T50" fmla="*/ 130 w 729"/>
                  <a:gd name="T51" fmla="*/ 303 h 604"/>
                  <a:gd name="T52" fmla="*/ 48 w 729"/>
                  <a:gd name="T53" fmla="*/ 338 h 604"/>
                  <a:gd name="T54" fmla="*/ 61 w 729"/>
                  <a:gd name="T55" fmla="*/ 392 h 604"/>
                  <a:gd name="T56" fmla="*/ 24 w 729"/>
                  <a:gd name="T57" fmla="*/ 404 h 604"/>
                  <a:gd name="T58" fmla="*/ 6 w 729"/>
                  <a:gd name="T59" fmla="*/ 331 h 604"/>
                  <a:gd name="T60" fmla="*/ 23 w 729"/>
                  <a:gd name="T61" fmla="*/ 290 h 604"/>
                  <a:gd name="T62" fmla="*/ 42 w 729"/>
                  <a:gd name="T63" fmla="*/ 272 h 604"/>
                  <a:gd name="T64" fmla="*/ 68 w 729"/>
                  <a:gd name="T65" fmla="*/ 237 h 604"/>
                  <a:gd name="T66" fmla="*/ 106 w 729"/>
                  <a:gd name="T67" fmla="*/ 166 h 604"/>
                  <a:gd name="T68" fmla="*/ 134 w 729"/>
                  <a:gd name="T69" fmla="*/ 115 h 604"/>
                  <a:gd name="T70" fmla="*/ 134 w 729"/>
                  <a:gd name="T71" fmla="*/ 69 h 60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29"/>
                  <a:gd name="T109" fmla="*/ 0 h 604"/>
                  <a:gd name="T110" fmla="*/ 729 w 729"/>
                  <a:gd name="T111" fmla="*/ 604 h 60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29" h="604">
                    <a:moveTo>
                      <a:pt x="194" y="103"/>
                    </a:moveTo>
                    <a:lnTo>
                      <a:pt x="214" y="87"/>
                    </a:lnTo>
                    <a:lnTo>
                      <a:pt x="214" y="57"/>
                    </a:lnTo>
                    <a:lnTo>
                      <a:pt x="224" y="49"/>
                    </a:lnTo>
                    <a:lnTo>
                      <a:pt x="249" y="50"/>
                    </a:lnTo>
                    <a:lnTo>
                      <a:pt x="291" y="70"/>
                    </a:lnTo>
                    <a:lnTo>
                      <a:pt x="298" y="55"/>
                    </a:lnTo>
                    <a:lnTo>
                      <a:pt x="289" y="39"/>
                    </a:lnTo>
                    <a:lnTo>
                      <a:pt x="291" y="27"/>
                    </a:lnTo>
                    <a:lnTo>
                      <a:pt x="317" y="4"/>
                    </a:lnTo>
                    <a:lnTo>
                      <a:pt x="364" y="16"/>
                    </a:lnTo>
                    <a:lnTo>
                      <a:pt x="392" y="0"/>
                    </a:lnTo>
                    <a:lnTo>
                      <a:pt x="412" y="19"/>
                    </a:lnTo>
                    <a:lnTo>
                      <a:pt x="458" y="7"/>
                    </a:lnTo>
                    <a:lnTo>
                      <a:pt x="467" y="25"/>
                    </a:lnTo>
                    <a:lnTo>
                      <a:pt x="452" y="44"/>
                    </a:lnTo>
                    <a:lnTo>
                      <a:pt x="426" y="80"/>
                    </a:lnTo>
                    <a:lnTo>
                      <a:pt x="426" y="89"/>
                    </a:lnTo>
                    <a:lnTo>
                      <a:pt x="442" y="100"/>
                    </a:lnTo>
                    <a:lnTo>
                      <a:pt x="542" y="59"/>
                    </a:lnTo>
                    <a:lnTo>
                      <a:pt x="575" y="80"/>
                    </a:lnTo>
                    <a:lnTo>
                      <a:pt x="585" y="70"/>
                    </a:lnTo>
                    <a:lnTo>
                      <a:pt x="575" y="49"/>
                    </a:lnTo>
                    <a:lnTo>
                      <a:pt x="578" y="34"/>
                    </a:lnTo>
                    <a:lnTo>
                      <a:pt x="642" y="49"/>
                    </a:lnTo>
                    <a:lnTo>
                      <a:pt x="654" y="57"/>
                    </a:lnTo>
                    <a:lnTo>
                      <a:pt x="670" y="55"/>
                    </a:lnTo>
                    <a:lnTo>
                      <a:pt x="698" y="89"/>
                    </a:lnTo>
                    <a:lnTo>
                      <a:pt x="728" y="153"/>
                    </a:lnTo>
                    <a:lnTo>
                      <a:pt x="708" y="167"/>
                    </a:lnTo>
                    <a:lnTo>
                      <a:pt x="690" y="201"/>
                    </a:lnTo>
                    <a:lnTo>
                      <a:pt x="675" y="206"/>
                    </a:lnTo>
                    <a:lnTo>
                      <a:pt x="662" y="234"/>
                    </a:lnTo>
                    <a:lnTo>
                      <a:pt x="612" y="258"/>
                    </a:lnTo>
                    <a:lnTo>
                      <a:pt x="593" y="246"/>
                    </a:lnTo>
                    <a:lnTo>
                      <a:pt x="580" y="268"/>
                    </a:lnTo>
                    <a:lnTo>
                      <a:pt x="580" y="275"/>
                    </a:lnTo>
                    <a:lnTo>
                      <a:pt x="566" y="275"/>
                    </a:lnTo>
                    <a:lnTo>
                      <a:pt x="539" y="275"/>
                    </a:lnTo>
                    <a:lnTo>
                      <a:pt x="514" y="293"/>
                    </a:lnTo>
                    <a:lnTo>
                      <a:pt x="497" y="284"/>
                    </a:lnTo>
                    <a:lnTo>
                      <a:pt x="474" y="296"/>
                    </a:lnTo>
                    <a:lnTo>
                      <a:pt x="422" y="320"/>
                    </a:lnTo>
                    <a:lnTo>
                      <a:pt x="376" y="285"/>
                    </a:lnTo>
                    <a:lnTo>
                      <a:pt x="374" y="312"/>
                    </a:lnTo>
                    <a:lnTo>
                      <a:pt x="389" y="354"/>
                    </a:lnTo>
                    <a:lnTo>
                      <a:pt x="349" y="369"/>
                    </a:lnTo>
                    <a:lnTo>
                      <a:pt x="327" y="399"/>
                    </a:lnTo>
                    <a:lnTo>
                      <a:pt x="286" y="411"/>
                    </a:lnTo>
                    <a:lnTo>
                      <a:pt x="263" y="418"/>
                    </a:lnTo>
                    <a:lnTo>
                      <a:pt x="219" y="418"/>
                    </a:lnTo>
                    <a:lnTo>
                      <a:pt x="189" y="450"/>
                    </a:lnTo>
                    <a:lnTo>
                      <a:pt x="111" y="477"/>
                    </a:lnTo>
                    <a:lnTo>
                      <a:pt x="70" y="502"/>
                    </a:lnTo>
                    <a:lnTo>
                      <a:pt x="52" y="521"/>
                    </a:lnTo>
                    <a:lnTo>
                      <a:pt x="88" y="582"/>
                    </a:lnTo>
                    <a:lnTo>
                      <a:pt x="64" y="603"/>
                    </a:lnTo>
                    <a:lnTo>
                      <a:pt x="35" y="599"/>
                    </a:lnTo>
                    <a:lnTo>
                      <a:pt x="0" y="539"/>
                    </a:lnTo>
                    <a:lnTo>
                      <a:pt x="8" y="491"/>
                    </a:lnTo>
                    <a:lnTo>
                      <a:pt x="8" y="472"/>
                    </a:lnTo>
                    <a:lnTo>
                      <a:pt x="33" y="431"/>
                    </a:lnTo>
                    <a:lnTo>
                      <a:pt x="64" y="423"/>
                    </a:lnTo>
                    <a:lnTo>
                      <a:pt x="61" y="403"/>
                    </a:lnTo>
                    <a:lnTo>
                      <a:pt x="93" y="388"/>
                    </a:lnTo>
                    <a:lnTo>
                      <a:pt x="98" y="352"/>
                    </a:lnTo>
                    <a:lnTo>
                      <a:pt x="155" y="308"/>
                    </a:lnTo>
                    <a:lnTo>
                      <a:pt x="153" y="246"/>
                    </a:lnTo>
                    <a:lnTo>
                      <a:pt x="196" y="193"/>
                    </a:lnTo>
                    <a:lnTo>
                      <a:pt x="194" y="170"/>
                    </a:lnTo>
                    <a:lnTo>
                      <a:pt x="209" y="151"/>
                    </a:lnTo>
                    <a:lnTo>
                      <a:pt x="194" y="103"/>
                    </a:lnTo>
                  </a:path>
                </a:pathLst>
              </a:custGeom>
              <a:solidFill>
                <a:srgbClr val="0F85F1"/>
              </a:solid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243825" eaLnBrk="1" hangingPunct="1"/>
                <a:endParaRPr lang="zh-CN" altLang="en-US" sz="960">
                  <a:solidFill>
                    <a:prstClr val="black"/>
                  </a:solidFill>
                </a:endParaRPr>
              </a:p>
            </p:txBody>
          </p:sp>
          <p:sp>
            <p:nvSpPr>
              <p:cNvPr id="23" name="Freeform 23"/>
              <p:cNvSpPr>
                <a:spLocks/>
              </p:cNvSpPr>
              <p:nvPr/>
            </p:nvSpPr>
            <p:spPr bwMode="auto">
              <a:xfrm>
                <a:off x="2965" y="2991"/>
                <a:ext cx="518" cy="366"/>
              </a:xfrm>
              <a:custGeom>
                <a:avLst/>
                <a:gdLst>
                  <a:gd name="T0" fmla="*/ 23 w 753"/>
                  <a:gd name="T1" fmla="*/ 142 h 542"/>
                  <a:gd name="T2" fmla="*/ 55 w 753"/>
                  <a:gd name="T3" fmla="*/ 126 h 542"/>
                  <a:gd name="T4" fmla="*/ 109 w 753"/>
                  <a:gd name="T5" fmla="*/ 140 h 542"/>
                  <a:gd name="T6" fmla="*/ 120 w 753"/>
                  <a:gd name="T7" fmla="*/ 117 h 542"/>
                  <a:gd name="T8" fmla="*/ 195 w 753"/>
                  <a:gd name="T9" fmla="*/ 90 h 542"/>
                  <a:gd name="T10" fmla="*/ 257 w 753"/>
                  <a:gd name="T11" fmla="*/ 72 h 542"/>
                  <a:gd name="T12" fmla="*/ 282 w 753"/>
                  <a:gd name="T13" fmla="*/ 79 h 542"/>
                  <a:gd name="T14" fmla="*/ 301 w 753"/>
                  <a:gd name="T15" fmla="*/ 64 h 542"/>
                  <a:gd name="T16" fmla="*/ 310 w 753"/>
                  <a:gd name="T17" fmla="*/ 49 h 542"/>
                  <a:gd name="T18" fmla="*/ 336 w 753"/>
                  <a:gd name="T19" fmla="*/ 31 h 542"/>
                  <a:gd name="T20" fmla="*/ 369 w 753"/>
                  <a:gd name="T21" fmla="*/ 13 h 542"/>
                  <a:gd name="T22" fmla="*/ 383 w 753"/>
                  <a:gd name="T23" fmla="*/ 30 h 542"/>
                  <a:gd name="T24" fmla="*/ 417 w 753"/>
                  <a:gd name="T25" fmla="*/ 6 h 542"/>
                  <a:gd name="T26" fmla="*/ 451 w 753"/>
                  <a:gd name="T27" fmla="*/ 6 h 542"/>
                  <a:gd name="T28" fmla="*/ 468 w 753"/>
                  <a:gd name="T29" fmla="*/ 32 h 542"/>
                  <a:gd name="T30" fmla="*/ 448 w 753"/>
                  <a:gd name="T31" fmla="*/ 80 h 542"/>
                  <a:gd name="T32" fmla="*/ 448 w 753"/>
                  <a:gd name="T33" fmla="*/ 102 h 542"/>
                  <a:gd name="T34" fmla="*/ 482 w 753"/>
                  <a:gd name="T35" fmla="*/ 119 h 542"/>
                  <a:gd name="T36" fmla="*/ 506 w 753"/>
                  <a:gd name="T37" fmla="*/ 111 h 542"/>
                  <a:gd name="T38" fmla="*/ 506 w 753"/>
                  <a:gd name="T39" fmla="*/ 156 h 542"/>
                  <a:gd name="T40" fmla="*/ 477 w 753"/>
                  <a:gd name="T41" fmla="*/ 208 h 542"/>
                  <a:gd name="T42" fmla="*/ 440 w 753"/>
                  <a:gd name="T43" fmla="*/ 279 h 542"/>
                  <a:gd name="T44" fmla="*/ 415 w 753"/>
                  <a:gd name="T45" fmla="*/ 314 h 542"/>
                  <a:gd name="T46" fmla="*/ 395 w 753"/>
                  <a:gd name="T47" fmla="*/ 333 h 542"/>
                  <a:gd name="T48" fmla="*/ 334 w 753"/>
                  <a:gd name="T49" fmla="*/ 365 h 542"/>
                  <a:gd name="T50" fmla="*/ 287 w 753"/>
                  <a:gd name="T51" fmla="*/ 340 h 542"/>
                  <a:gd name="T52" fmla="*/ 239 w 753"/>
                  <a:gd name="T53" fmla="*/ 365 h 542"/>
                  <a:gd name="T54" fmla="*/ 160 w 753"/>
                  <a:gd name="T55" fmla="*/ 337 h 542"/>
                  <a:gd name="T56" fmla="*/ 163 w 753"/>
                  <a:gd name="T57" fmla="*/ 282 h 542"/>
                  <a:gd name="T58" fmla="*/ 127 w 753"/>
                  <a:gd name="T59" fmla="*/ 273 h 542"/>
                  <a:gd name="T60" fmla="*/ 101 w 753"/>
                  <a:gd name="T61" fmla="*/ 273 h 542"/>
                  <a:gd name="T62" fmla="*/ 87 w 753"/>
                  <a:gd name="T63" fmla="*/ 234 h 542"/>
                  <a:gd name="T64" fmla="*/ 111 w 753"/>
                  <a:gd name="T65" fmla="*/ 228 h 542"/>
                  <a:gd name="T66" fmla="*/ 109 w 753"/>
                  <a:gd name="T67" fmla="*/ 195 h 542"/>
                  <a:gd name="T68" fmla="*/ 43 w 753"/>
                  <a:gd name="T69" fmla="*/ 168 h 542"/>
                  <a:gd name="T70" fmla="*/ 10 w 753"/>
                  <a:gd name="T71" fmla="*/ 168 h 542"/>
                  <a:gd name="T72" fmla="*/ 0 w 753"/>
                  <a:gd name="T73" fmla="*/ 140 h 5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53"/>
                  <a:gd name="T112" fmla="*/ 0 h 542"/>
                  <a:gd name="T113" fmla="*/ 753 w 753"/>
                  <a:gd name="T114" fmla="*/ 542 h 54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53" h="542">
                    <a:moveTo>
                      <a:pt x="0" y="207"/>
                    </a:moveTo>
                    <a:lnTo>
                      <a:pt x="34" y="211"/>
                    </a:lnTo>
                    <a:lnTo>
                      <a:pt x="67" y="178"/>
                    </a:lnTo>
                    <a:lnTo>
                      <a:pt x="80" y="187"/>
                    </a:lnTo>
                    <a:lnTo>
                      <a:pt x="147" y="215"/>
                    </a:lnTo>
                    <a:lnTo>
                      <a:pt x="159" y="207"/>
                    </a:lnTo>
                    <a:lnTo>
                      <a:pt x="161" y="187"/>
                    </a:lnTo>
                    <a:lnTo>
                      <a:pt x="175" y="173"/>
                    </a:lnTo>
                    <a:lnTo>
                      <a:pt x="269" y="112"/>
                    </a:lnTo>
                    <a:lnTo>
                      <a:pt x="284" y="133"/>
                    </a:lnTo>
                    <a:lnTo>
                      <a:pt x="343" y="148"/>
                    </a:lnTo>
                    <a:lnTo>
                      <a:pt x="373" y="107"/>
                    </a:lnTo>
                    <a:lnTo>
                      <a:pt x="387" y="117"/>
                    </a:lnTo>
                    <a:lnTo>
                      <a:pt x="410" y="117"/>
                    </a:lnTo>
                    <a:lnTo>
                      <a:pt x="410" y="105"/>
                    </a:lnTo>
                    <a:lnTo>
                      <a:pt x="438" y="95"/>
                    </a:lnTo>
                    <a:lnTo>
                      <a:pt x="438" y="86"/>
                    </a:lnTo>
                    <a:lnTo>
                      <a:pt x="450" y="73"/>
                    </a:lnTo>
                    <a:lnTo>
                      <a:pt x="458" y="75"/>
                    </a:lnTo>
                    <a:lnTo>
                      <a:pt x="489" y="46"/>
                    </a:lnTo>
                    <a:lnTo>
                      <a:pt x="513" y="52"/>
                    </a:lnTo>
                    <a:lnTo>
                      <a:pt x="537" y="19"/>
                    </a:lnTo>
                    <a:lnTo>
                      <a:pt x="550" y="46"/>
                    </a:lnTo>
                    <a:lnTo>
                      <a:pt x="557" y="44"/>
                    </a:lnTo>
                    <a:lnTo>
                      <a:pt x="596" y="7"/>
                    </a:lnTo>
                    <a:lnTo>
                      <a:pt x="606" y="9"/>
                    </a:lnTo>
                    <a:lnTo>
                      <a:pt x="624" y="0"/>
                    </a:lnTo>
                    <a:lnTo>
                      <a:pt x="656" y="9"/>
                    </a:lnTo>
                    <a:lnTo>
                      <a:pt x="656" y="44"/>
                    </a:lnTo>
                    <a:lnTo>
                      <a:pt x="681" y="47"/>
                    </a:lnTo>
                    <a:lnTo>
                      <a:pt x="672" y="82"/>
                    </a:lnTo>
                    <a:lnTo>
                      <a:pt x="651" y="119"/>
                    </a:lnTo>
                    <a:lnTo>
                      <a:pt x="640" y="151"/>
                    </a:lnTo>
                    <a:lnTo>
                      <a:pt x="651" y="151"/>
                    </a:lnTo>
                    <a:lnTo>
                      <a:pt x="678" y="127"/>
                    </a:lnTo>
                    <a:lnTo>
                      <a:pt x="700" y="176"/>
                    </a:lnTo>
                    <a:lnTo>
                      <a:pt x="717" y="164"/>
                    </a:lnTo>
                    <a:lnTo>
                      <a:pt x="736" y="164"/>
                    </a:lnTo>
                    <a:lnTo>
                      <a:pt x="752" y="213"/>
                    </a:lnTo>
                    <a:lnTo>
                      <a:pt x="736" y="231"/>
                    </a:lnTo>
                    <a:lnTo>
                      <a:pt x="738" y="254"/>
                    </a:lnTo>
                    <a:lnTo>
                      <a:pt x="694" y="308"/>
                    </a:lnTo>
                    <a:lnTo>
                      <a:pt x="696" y="369"/>
                    </a:lnTo>
                    <a:lnTo>
                      <a:pt x="640" y="413"/>
                    </a:lnTo>
                    <a:lnTo>
                      <a:pt x="635" y="449"/>
                    </a:lnTo>
                    <a:lnTo>
                      <a:pt x="603" y="465"/>
                    </a:lnTo>
                    <a:lnTo>
                      <a:pt x="606" y="484"/>
                    </a:lnTo>
                    <a:lnTo>
                      <a:pt x="574" y="493"/>
                    </a:lnTo>
                    <a:lnTo>
                      <a:pt x="550" y="533"/>
                    </a:lnTo>
                    <a:lnTo>
                      <a:pt x="485" y="541"/>
                    </a:lnTo>
                    <a:lnTo>
                      <a:pt x="450" y="517"/>
                    </a:lnTo>
                    <a:lnTo>
                      <a:pt x="417" y="503"/>
                    </a:lnTo>
                    <a:lnTo>
                      <a:pt x="382" y="538"/>
                    </a:lnTo>
                    <a:lnTo>
                      <a:pt x="347" y="541"/>
                    </a:lnTo>
                    <a:lnTo>
                      <a:pt x="311" y="541"/>
                    </a:lnTo>
                    <a:lnTo>
                      <a:pt x="232" y="499"/>
                    </a:lnTo>
                    <a:lnTo>
                      <a:pt x="220" y="460"/>
                    </a:lnTo>
                    <a:lnTo>
                      <a:pt x="237" y="418"/>
                    </a:lnTo>
                    <a:lnTo>
                      <a:pt x="215" y="404"/>
                    </a:lnTo>
                    <a:lnTo>
                      <a:pt x="185" y="404"/>
                    </a:lnTo>
                    <a:lnTo>
                      <a:pt x="179" y="394"/>
                    </a:lnTo>
                    <a:lnTo>
                      <a:pt x="147" y="404"/>
                    </a:lnTo>
                    <a:lnTo>
                      <a:pt x="115" y="381"/>
                    </a:lnTo>
                    <a:lnTo>
                      <a:pt x="127" y="346"/>
                    </a:lnTo>
                    <a:lnTo>
                      <a:pt x="152" y="345"/>
                    </a:lnTo>
                    <a:lnTo>
                      <a:pt x="161" y="337"/>
                    </a:lnTo>
                    <a:lnTo>
                      <a:pt x="171" y="305"/>
                    </a:lnTo>
                    <a:lnTo>
                      <a:pt x="159" y="289"/>
                    </a:lnTo>
                    <a:lnTo>
                      <a:pt x="75" y="272"/>
                    </a:lnTo>
                    <a:lnTo>
                      <a:pt x="62" y="249"/>
                    </a:lnTo>
                    <a:lnTo>
                      <a:pt x="39" y="249"/>
                    </a:lnTo>
                    <a:lnTo>
                      <a:pt x="14" y="249"/>
                    </a:lnTo>
                    <a:lnTo>
                      <a:pt x="0" y="223"/>
                    </a:lnTo>
                    <a:lnTo>
                      <a:pt x="0" y="207"/>
                    </a:lnTo>
                  </a:path>
                </a:pathLst>
              </a:custGeom>
              <a:grp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243825" eaLnBrk="1" hangingPunct="1"/>
                <a:endParaRPr lang="zh-CN" altLang="en-US" sz="960">
                  <a:solidFill>
                    <a:prstClr val="black"/>
                  </a:solidFill>
                </a:endParaRPr>
              </a:p>
            </p:txBody>
          </p:sp>
          <p:sp>
            <p:nvSpPr>
              <p:cNvPr id="24" name="Freeform 24"/>
              <p:cNvSpPr>
                <a:spLocks/>
              </p:cNvSpPr>
              <p:nvPr/>
            </p:nvSpPr>
            <p:spPr bwMode="auto">
              <a:xfrm>
                <a:off x="3251" y="2720"/>
                <a:ext cx="359" cy="392"/>
              </a:xfrm>
              <a:custGeom>
                <a:avLst/>
                <a:gdLst>
                  <a:gd name="T0" fmla="*/ 307 w 521"/>
                  <a:gd name="T1" fmla="*/ 47 h 582"/>
                  <a:gd name="T2" fmla="*/ 300 w 521"/>
                  <a:gd name="T3" fmla="*/ 14 h 582"/>
                  <a:gd name="T4" fmla="*/ 275 w 521"/>
                  <a:gd name="T5" fmla="*/ 19 h 582"/>
                  <a:gd name="T6" fmla="*/ 256 w 521"/>
                  <a:gd name="T7" fmla="*/ 31 h 582"/>
                  <a:gd name="T8" fmla="*/ 236 w 521"/>
                  <a:gd name="T9" fmla="*/ 18 h 582"/>
                  <a:gd name="T10" fmla="*/ 203 w 521"/>
                  <a:gd name="T11" fmla="*/ 22 h 582"/>
                  <a:gd name="T12" fmla="*/ 97 w 521"/>
                  <a:gd name="T13" fmla="*/ 0 h 582"/>
                  <a:gd name="T14" fmla="*/ 104 w 521"/>
                  <a:gd name="T15" fmla="*/ 26 h 582"/>
                  <a:gd name="T16" fmla="*/ 57 w 521"/>
                  <a:gd name="T17" fmla="*/ 26 h 582"/>
                  <a:gd name="T18" fmla="*/ 17 w 521"/>
                  <a:gd name="T19" fmla="*/ 74 h 582"/>
                  <a:gd name="T20" fmla="*/ 34 w 521"/>
                  <a:gd name="T21" fmla="*/ 187 h 582"/>
                  <a:gd name="T22" fmla="*/ 3 w 521"/>
                  <a:gd name="T23" fmla="*/ 228 h 582"/>
                  <a:gd name="T24" fmla="*/ 43 w 521"/>
                  <a:gd name="T25" fmla="*/ 232 h 582"/>
                  <a:gd name="T26" fmla="*/ 52 w 521"/>
                  <a:gd name="T27" fmla="*/ 304 h 582"/>
                  <a:gd name="T28" fmla="*/ 85 w 521"/>
                  <a:gd name="T29" fmla="*/ 285 h 582"/>
                  <a:gd name="T30" fmla="*/ 99 w 521"/>
                  <a:gd name="T31" fmla="*/ 301 h 582"/>
                  <a:gd name="T32" fmla="*/ 134 w 521"/>
                  <a:gd name="T33" fmla="*/ 279 h 582"/>
                  <a:gd name="T34" fmla="*/ 167 w 521"/>
                  <a:gd name="T35" fmla="*/ 279 h 582"/>
                  <a:gd name="T36" fmla="*/ 184 w 521"/>
                  <a:gd name="T37" fmla="*/ 304 h 582"/>
                  <a:gd name="T38" fmla="*/ 163 w 521"/>
                  <a:gd name="T39" fmla="*/ 353 h 582"/>
                  <a:gd name="T40" fmla="*/ 163 w 521"/>
                  <a:gd name="T41" fmla="*/ 374 h 582"/>
                  <a:gd name="T42" fmla="*/ 198 w 521"/>
                  <a:gd name="T43" fmla="*/ 391 h 582"/>
                  <a:gd name="T44" fmla="*/ 223 w 521"/>
                  <a:gd name="T45" fmla="*/ 383 h 582"/>
                  <a:gd name="T46" fmla="*/ 236 w 521"/>
                  <a:gd name="T47" fmla="*/ 353 h 582"/>
                  <a:gd name="T48" fmla="*/ 260 w 521"/>
                  <a:gd name="T49" fmla="*/ 348 h 582"/>
                  <a:gd name="T50" fmla="*/ 294 w 521"/>
                  <a:gd name="T51" fmla="*/ 352 h 582"/>
                  <a:gd name="T52" fmla="*/ 289 w 521"/>
                  <a:gd name="T53" fmla="*/ 332 h 582"/>
                  <a:gd name="T54" fmla="*/ 339 w 521"/>
                  <a:gd name="T55" fmla="*/ 325 h 582"/>
                  <a:gd name="T56" fmla="*/ 351 w 521"/>
                  <a:gd name="T57" fmla="*/ 301 h 582"/>
                  <a:gd name="T58" fmla="*/ 356 w 521"/>
                  <a:gd name="T59" fmla="*/ 236 h 582"/>
                  <a:gd name="T60" fmla="*/ 334 w 521"/>
                  <a:gd name="T61" fmla="*/ 204 h 582"/>
                  <a:gd name="T62" fmla="*/ 328 w 521"/>
                  <a:gd name="T63" fmla="*/ 178 h 582"/>
                  <a:gd name="T64" fmla="*/ 316 w 521"/>
                  <a:gd name="T65" fmla="*/ 175 h 582"/>
                  <a:gd name="T66" fmla="*/ 334 w 521"/>
                  <a:gd name="T67" fmla="*/ 128 h 582"/>
                  <a:gd name="T68" fmla="*/ 342 w 521"/>
                  <a:gd name="T69" fmla="*/ 90 h 58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21"/>
                  <a:gd name="T106" fmla="*/ 0 h 582"/>
                  <a:gd name="T107" fmla="*/ 521 w 521"/>
                  <a:gd name="T108" fmla="*/ 582 h 58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21" h="582">
                    <a:moveTo>
                      <a:pt x="468" y="75"/>
                    </a:moveTo>
                    <a:lnTo>
                      <a:pt x="446" y="70"/>
                    </a:lnTo>
                    <a:lnTo>
                      <a:pt x="435" y="55"/>
                    </a:lnTo>
                    <a:lnTo>
                      <a:pt x="435" y="21"/>
                    </a:lnTo>
                    <a:lnTo>
                      <a:pt x="423" y="4"/>
                    </a:lnTo>
                    <a:lnTo>
                      <a:pt x="399" y="28"/>
                    </a:lnTo>
                    <a:lnTo>
                      <a:pt x="387" y="46"/>
                    </a:lnTo>
                    <a:lnTo>
                      <a:pt x="371" y="46"/>
                    </a:lnTo>
                    <a:lnTo>
                      <a:pt x="366" y="19"/>
                    </a:lnTo>
                    <a:lnTo>
                      <a:pt x="343" y="26"/>
                    </a:lnTo>
                    <a:lnTo>
                      <a:pt x="313" y="46"/>
                    </a:lnTo>
                    <a:lnTo>
                      <a:pt x="295" y="33"/>
                    </a:lnTo>
                    <a:lnTo>
                      <a:pt x="254" y="7"/>
                    </a:lnTo>
                    <a:lnTo>
                      <a:pt x="141" y="0"/>
                    </a:lnTo>
                    <a:lnTo>
                      <a:pt x="129" y="12"/>
                    </a:lnTo>
                    <a:lnTo>
                      <a:pt x="151" y="39"/>
                    </a:lnTo>
                    <a:lnTo>
                      <a:pt x="124" y="55"/>
                    </a:lnTo>
                    <a:lnTo>
                      <a:pt x="82" y="39"/>
                    </a:lnTo>
                    <a:lnTo>
                      <a:pt x="39" y="75"/>
                    </a:lnTo>
                    <a:lnTo>
                      <a:pt x="25" y="110"/>
                    </a:lnTo>
                    <a:lnTo>
                      <a:pt x="27" y="190"/>
                    </a:lnTo>
                    <a:lnTo>
                      <a:pt x="49" y="277"/>
                    </a:lnTo>
                    <a:lnTo>
                      <a:pt x="0" y="331"/>
                    </a:lnTo>
                    <a:lnTo>
                      <a:pt x="4" y="338"/>
                    </a:lnTo>
                    <a:lnTo>
                      <a:pt x="49" y="326"/>
                    </a:lnTo>
                    <a:lnTo>
                      <a:pt x="63" y="345"/>
                    </a:lnTo>
                    <a:lnTo>
                      <a:pt x="50" y="406"/>
                    </a:lnTo>
                    <a:lnTo>
                      <a:pt x="76" y="451"/>
                    </a:lnTo>
                    <a:lnTo>
                      <a:pt x="100" y="457"/>
                    </a:lnTo>
                    <a:lnTo>
                      <a:pt x="124" y="423"/>
                    </a:lnTo>
                    <a:lnTo>
                      <a:pt x="136" y="451"/>
                    </a:lnTo>
                    <a:lnTo>
                      <a:pt x="144" y="447"/>
                    </a:lnTo>
                    <a:lnTo>
                      <a:pt x="183" y="411"/>
                    </a:lnTo>
                    <a:lnTo>
                      <a:pt x="194" y="414"/>
                    </a:lnTo>
                    <a:lnTo>
                      <a:pt x="212" y="404"/>
                    </a:lnTo>
                    <a:lnTo>
                      <a:pt x="242" y="414"/>
                    </a:lnTo>
                    <a:lnTo>
                      <a:pt x="242" y="447"/>
                    </a:lnTo>
                    <a:lnTo>
                      <a:pt x="267" y="452"/>
                    </a:lnTo>
                    <a:lnTo>
                      <a:pt x="259" y="487"/>
                    </a:lnTo>
                    <a:lnTo>
                      <a:pt x="237" y="524"/>
                    </a:lnTo>
                    <a:lnTo>
                      <a:pt x="226" y="555"/>
                    </a:lnTo>
                    <a:lnTo>
                      <a:pt x="237" y="555"/>
                    </a:lnTo>
                    <a:lnTo>
                      <a:pt x="265" y="531"/>
                    </a:lnTo>
                    <a:lnTo>
                      <a:pt x="288" y="581"/>
                    </a:lnTo>
                    <a:lnTo>
                      <a:pt x="303" y="568"/>
                    </a:lnTo>
                    <a:lnTo>
                      <a:pt x="323" y="568"/>
                    </a:lnTo>
                    <a:lnTo>
                      <a:pt x="343" y="553"/>
                    </a:lnTo>
                    <a:lnTo>
                      <a:pt x="343" y="524"/>
                    </a:lnTo>
                    <a:lnTo>
                      <a:pt x="353" y="514"/>
                    </a:lnTo>
                    <a:lnTo>
                      <a:pt x="378" y="517"/>
                    </a:lnTo>
                    <a:lnTo>
                      <a:pt x="419" y="536"/>
                    </a:lnTo>
                    <a:lnTo>
                      <a:pt x="426" y="522"/>
                    </a:lnTo>
                    <a:lnTo>
                      <a:pt x="416" y="505"/>
                    </a:lnTo>
                    <a:lnTo>
                      <a:pt x="419" y="493"/>
                    </a:lnTo>
                    <a:lnTo>
                      <a:pt x="446" y="470"/>
                    </a:lnTo>
                    <a:lnTo>
                      <a:pt x="492" y="482"/>
                    </a:lnTo>
                    <a:lnTo>
                      <a:pt x="520" y="465"/>
                    </a:lnTo>
                    <a:lnTo>
                      <a:pt x="509" y="447"/>
                    </a:lnTo>
                    <a:lnTo>
                      <a:pt x="520" y="409"/>
                    </a:lnTo>
                    <a:lnTo>
                      <a:pt x="517" y="350"/>
                    </a:lnTo>
                    <a:lnTo>
                      <a:pt x="499" y="343"/>
                    </a:lnTo>
                    <a:lnTo>
                      <a:pt x="485" y="303"/>
                    </a:lnTo>
                    <a:lnTo>
                      <a:pt x="485" y="268"/>
                    </a:lnTo>
                    <a:lnTo>
                      <a:pt x="476" y="264"/>
                    </a:lnTo>
                    <a:lnTo>
                      <a:pt x="465" y="268"/>
                    </a:lnTo>
                    <a:lnTo>
                      <a:pt x="458" y="260"/>
                    </a:lnTo>
                    <a:lnTo>
                      <a:pt x="463" y="208"/>
                    </a:lnTo>
                    <a:lnTo>
                      <a:pt x="485" y="190"/>
                    </a:lnTo>
                    <a:lnTo>
                      <a:pt x="499" y="160"/>
                    </a:lnTo>
                    <a:lnTo>
                      <a:pt x="497" y="133"/>
                    </a:lnTo>
                    <a:lnTo>
                      <a:pt x="468" y="75"/>
                    </a:lnTo>
                  </a:path>
                </a:pathLst>
              </a:custGeom>
              <a:grp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243825" eaLnBrk="1" hangingPunct="1"/>
                <a:endParaRPr lang="zh-CN" altLang="en-US" sz="960">
                  <a:solidFill>
                    <a:prstClr val="black"/>
                  </a:solidFill>
                </a:endParaRPr>
              </a:p>
            </p:txBody>
          </p:sp>
          <p:sp>
            <p:nvSpPr>
              <p:cNvPr id="25" name="Freeform 25"/>
              <p:cNvSpPr>
                <a:spLocks/>
              </p:cNvSpPr>
              <p:nvPr/>
            </p:nvSpPr>
            <p:spPr bwMode="auto">
              <a:xfrm>
                <a:off x="3209" y="2488"/>
                <a:ext cx="505" cy="309"/>
              </a:xfrm>
              <a:custGeom>
                <a:avLst/>
                <a:gdLst>
                  <a:gd name="T0" fmla="*/ 68 w 733"/>
                  <a:gd name="T1" fmla="*/ 285 h 456"/>
                  <a:gd name="T2" fmla="*/ 127 w 733"/>
                  <a:gd name="T3" fmla="*/ 271 h 456"/>
                  <a:gd name="T4" fmla="*/ 130 w 733"/>
                  <a:gd name="T5" fmla="*/ 241 h 456"/>
                  <a:gd name="T6" fmla="*/ 217 w 733"/>
                  <a:gd name="T7" fmla="*/ 238 h 456"/>
                  <a:gd name="T8" fmla="*/ 258 w 733"/>
                  <a:gd name="T9" fmla="*/ 265 h 456"/>
                  <a:gd name="T10" fmla="*/ 294 w 733"/>
                  <a:gd name="T11" fmla="*/ 246 h 456"/>
                  <a:gd name="T12" fmla="*/ 309 w 733"/>
                  <a:gd name="T13" fmla="*/ 265 h 456"/>
                  <a:gd name="T14" fmla="*/ 335 w 733"/>
                  <a:gd name="T15" fmla="*/ 236 h 456"/>
                  <a:gd name="T16" fmla="*/ 343 w 733"/>
                  <a:gd name="T17" fmla="*/ 271 h 456"/>
                  <a:gd name="T18" fmla="*/ 365 w 733"/>
                  <a:gd name="T19" fmla="*/ 285 h 456"/>
                  <a:gd name="T20" fmla="*/ 407 w 733"/>
                  <a:gd name="T21" fmla="*/ 260 h 456"/>
                  <a:gd name="T22" fmla="*/ 477 w 733"/>
                  <a:gd name="T23" fmla="*/ 218 h 456"/>
                  <a:gd name="T24" fmla="*/ 471 w 733"/>
                  <a:gd name="T25" fmla="*/ 150 h 456"/>
                  <a:gd name="T26" fmla="*/ 477 w 733"/>
                  <a:gd name="T27" fmla="*/ 127 h 456"/>
                  <a:gd name="T28" fmla="*/ 433 w 733"/>
                  <a:gd name="T29" fmla="*/ 104 h 456"/>
                  <a:gd name="T30" fmla="*/ 401 w 733"/>
                  <a:gd name="T31" fmla="*/ 104 h 456"/>
                  <a:gd name="T32" fmla="*/ 353 w 733"/>
                  <a:gd name="T33" fmla="*/ 87 h 456"/>
                  <a:gd name="T34" fmla="*/ 328 w 733"/>
                  <a:gd name="T35" fmla="*/ 62 h 456"/>
                  <a:gd name="T36" fmla="*/ 302 w 733"/>
                  <a:gd name="T37" fmla="*/ 58 h 456"/>
                  <a:gd name="T38" fmla="*/ 247 w 733"/>
                  <a:gd name="T39" fmla="*/ 58 h 456"/>
                  <a:gd name="T40" fmla="*/ 145 w 733"/>
                  <a:gd name="T41" fmla="*/ 0 h 456"/>
                  <a:gd name="T42" fmla="*/ 124 w 733"/>
                  <a:gd name="T43" fmla="*/ 7 h 456"/>
                  <a:gd name="T44" fmla="*/ 60 w 733"/>
                  <a:gd name="T45" fmla="*/ 7 h 456"/>
                  <a:gd name="T46" fmla="*/ 68 w 733"/>
                  <a:gd name="T47" fmla="*/ 28 h 456"/>
                  <a:gd name="T48" fmla="*/ 98 w 733"/>
                  <a:gd name="T49" fmla="*/ 35 h 456"/>
                  <a:gd name="T50" fmla="*/ 65 w 733"/>
                  <a:gd name="T51" fmla="*/ 58 h 456"/>
                  <a:gd name="T52" fmla="*/ 65 w 733"/>
                  <a:gd name="T53" fmla="*/ 83 h 456"/>
                  <a:gd name="T54" fmla="*/ 84 w 733"/>
                  <a:gd name="T55" fmla="*/ 111 h 456"/>
                  <a:gd name="T56" fmla="*/ 106 w 733"/>
                  <a:gd name="T57" fmla="*/ 169 h 456"/>
                  <a:gd name="T58" fmla="*/ 92 w 733"/>
                  <a:gd name="T59" fmla="*/ 179 h 456"/>
                  <a:gd name="T60" fmla="*/ 13 w 733"/>
                  <a:gd name="T61" fmla="*/ 209 h 456"/>
                  <a:gd name="T62" fmla="*/ 10 w 733"/>
                  <a:gd name="T63" fmla="*/ 234 h 456"/>
                  <a:gd name="T64" fmla="*/ 25 w 733"/>
                  <a:gd name="T65" fmla="*/ 266 h 4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33"/>
                  <a:gd name="T100" fmla="*/ 0 h 456"/>
                  <a:gd name="T101" fmla="*/ 733 w 733"/>
                  <a:gd name="T102" fmla="*/ 456 h 4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33" h="456">
                    <a:moveTo>
                      <a:pt x="85" y="455"/>
                    </a:moveTo>
                    <a:lnTo>
                      <a:pt x="99" y="420"/>
                    </a:lnTo>
                    <a:lnTo>
                      <a:pt x="144" y="384"/>
                    </a:lnTo>
                    <a:lnTo>
                      <a:pt x="184" y="400"/>
                    </a:lnTo>
                    <a:lnTo>
                      <a:pt x="212" y="384"/>
                    </a:lnTo>
                    <a:lnTo>
                      <a:pt x="189" y="356"/>
                    </a:lnTo>
                    <a:lnTo>
                      <a:pt x="202" y="344"/>
                    </a:lnTo>
                    <a:lnTo>
                      <a:pt x="315" y="351"/>
                    </a:lnTo>
                    <a:lnTo>
                      <a:pt x="356" y="378"/>
                    </a:lnTo>
                    <a:lnTo>
                      <a:pt x="375" y="391"/>
                    </a:lnTo>
                    <a:lnTo>
                      <a:pt x="405" y="370"/>
                    </a:lnTo>
                    <a:lnTo>
                      <a:pt x="427" y="363"/>
                    </a:lnTo>
                    <a:lnTo>
                      <a:pt x="432" y="391"/>
                    </a:lnTo>
                    <a:lnTo>
                      <a:pt x="448" y="391"/>
                    </a:lnTo>
                    <a:lnTo>
                      <a:pt x="462" y="373"/>
                    </a:lnTo>
                    <a:lnTo>
                      <a:pt x="486" y="349"/>
                    </a:lnTo>
                    <a:lnTo>
                      <a:pt x="498" y="366"/>
                    </a:lnTo>
                    <a:lnTo>
                      <a:pt x="498" y="400"/>
                    </a:lnTo>
                    <a:lnTo>
                      <a:pt x="508" y="416"/>
                    </a:lnTo>
                    <a:lnTo>
                      <a:pt x="530" y="420"/>
                    </a:lnTo>
                    <a:lnTo>
                      <a:pt x="554" y="396"/>
                    </a:lnTo>
                    <a:lnTo>
                      <a:pt x="591" y="384"/>
                    </a:lnTo>
                    <a:lnTo>
                      <a:pt x="661" y="320"/>
                    </a:lnTo>
                    <a:lnTo>
                      <a:pt x="692" y="322"/>
                    </a:lnTo>
                    <a:lnTo>
                      <a:pt x="732" y="310"/>
                    </a:lnTo>
                    <a:lnTo>
                      <a:pt x="684" y="222"/>
                    </a:lnTo>
                    <a:lnTo>
                      <a:pt x="699" y="195"/>
                    </a:lnTo>
                    <a:lnTo>
                      <a:pt x="693" y="187"/>
                    </a:lnTo>
                    <a:lnTo>
                      <a:pt x="670" y="178"/>
                    </a:lnTo>
                    <a:lnTo>
                      <a:pt x="628" y="153"/>
                    </a:lnTo>
                    <a:lnTo>
                      <a:pt x="608" y="141"/>
                    </a:lnTo>
                    <a:lnTo>
                      <a:pt x="582" y="153"/>
                    </a:lnTo>
                    <a:lnTo>
                      <a:pt x="552" y="128"/>
                    </a:lnTo>
                    <a:lnTo>
                      <a:pt x="513" y="128"/>
                    </a:lnTo>
                    <a:lnTo>
                      <a:pt x="483" y="114"/>
                    </a:lnTo>
                    <a:lnTo>
                      <a:pt x="476" y="91"/>
                    </a:lnTo>
                    <a:lnTo>
                      <a:pt x="462" y="73"/>
                    </a:lnTo>
                    <a:lnTo>
                      <a:pt x="439" y="85"/>
                    </a:lnTo>
                    <a:lnTo>
                      <a:pt x="420" y="78"/>
                    </a:lnTo>
                    <a:lnTo>
                      <a:pt x="358" y="85"/>
                    </a:lnTo>
                    <a:lnTo>
                      <a:pt x="292" y="70"/>
                    </a:lnTo>
                    <a:lnTo>
                      <a:pt x="210" y="0"/>
                    </a:lnTo>
                    <a:lnTo>
                      <a:pt x="188" y="16"/>
                    </a:lnTo>
                    <a:lnTo>
                      <a:pt x="180" y="10"/>
                    </a:lnTo>
                    <a:lnTo>
                      <a:pt x="162" y="10"/>
                    </a:lnTo>
                    <a:lnTo>
                      <a:pt x="87" y="10"/>
                    </a:lnTo>
                    <a:lnTo>
                      <a:pt x="78" y="20"/>
                    </a:lnTo>
                    <a:lnTo>
                      <a:pt x="99" y="42"/>
                    </a:lnTo>
                    <a:lnTo>
                      <a:pt x="122" y="46"/>
                    </a:lnTo>
                    <a:lnTo>
                      <a:pt x="142" y="52"/>
                    </a:lnTo>
                    <a:lnTo>
                      <a:pt x="133" y="68"/>
                    </a:lnTo>
                    <a:lnTo>
                      <a:pt x="94" y="85"/>
                    </a:lnTo>
                    <a:lnTo>
                      <a:pt x="87" y="114"/>
                    </a:lnTo>
                    <a:lnTo>
                      <a:pt x="94" y="123"/>
                    </a:lnTo>
                    <a:lnTo>
                      <a:pt x="99" y="160"/>
                    </a:lnTo>
                    <a:lnTo>
                      <a:pt x="122" y="164"/>
                    </a:lnTo>
                    <a:lnTo>
                      <a:pt x="144" y="192"/>
                    </a:lnTo>
                    <a:lnTo>
                      <a:pt x="154" y="249"/>
                    </a:lnTo>
                    <a:lnTo>
                      <a:pt x="147" y="267"/>
                    </a:lnTo>
                    <a:lnTo>
                      <a:pt x="133" y="264"/>
                    </a:lnTo>
                    <a:lnTo>
                      <a:pt x="90" y="295"/>
                    </a:lnTo>
                    <a:lnTo>
                      <a:pt x="19" y="308"/>
                    </a:lnTo>
                    <a:lnTo>
                      <a:pt x="0" y="327"/>
                    </a:lnTo>
                    <a:lnTo>
                      <a:pt x="14" y="346"/>
                    </a:lnTo>
                    <a:lnTo>
                      <a:pt x="16" y="388"/>
                    </a:lnTo>
                    <a:lnTo>
                      <a:pt x="36" y="393"/>
                    </a:lnTo>
                    <a:lnTo>
                      <a:pt x="85" y="455"/>
                    </a:lnTo>
                  </a:path>
                </a:pathLst>
              </a:custGeom>
              <a:solidFill>
                <a:srgbClr val="64ADD3"/>
              </a:solid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243825" eaLnBrk="1" hangingPunct="1"/>
                <a:endParaRPr lang="zh-CN" altLang="en-US" sz="960">
                  <a:solidFill>
                    <a:prstClr val="black"/>
                  </a:solidFill>
                </a:endParaRPr>
              </a:p>
            </p:txBody>
          </p:sp>
          <p:sp>
            <p:nvSpPr>
              <p:cNvPr id="26" name="Freeform 26"/>
              <p:cNvSpPr>
                <a:spLocks/>
              </p:cNvSpPr>
              <p:nvPr/>
            </p:nvSpPr>
            <p:spPr bwMode="auto">
              <a:xfrm>
                <a:off x="3277" y="3465"/>
                <a:ext cx="163" cy="146"/>
              </a:xfrm>
              <a:custGeom>
                <a:avLst/>
                <a:gdLst>
                  <a:gd name="T0" fmla="*/ 162 w 238"/>
                  <a:gd name="T1" fmla="*/ 24 h 215"/>
                  <a:gd name="T2" fmla="*/ 131 w 238"/>
                  <a:gd name="T3" fmla="*/ 75 h 215"/>
                  <a:gd name="T4" fmla="*/ 131 w 238"/>
                  <a:gd name="T5" fmla="*/ 98 h 215"/>
                  <a:gd name="T6" fmla="*/ 72 w 238"/>
                  <a:gd name="T7" fmla="*/ 145 h 215"/>
                  <a:gd name="T8" fmla="*/ 12 w 238"/>
                  <a:gd name="T9" fmla="*/ 124 h 215"/>
                  <a:gd name="T10" fmla="*/ 0 w 238"/>
                  <a:gd name="T11" fmla="*/ 81 h 215"/>
                  <a:gd name="T12" fmla="*/ 3 w 238"/>
                  <a:gd name="T13" fmla="*/ 61 h 215"/>
                  <a:gd name="T14" fmla="*/ 37 w 238"/>
                  <a:gd name="T15" fmla="*/ 29 h 215"/>
                  <a:gd name="T16" fmla="*/ 47 w 238"/>
                  <a:gd name="T17" fmla="*/ 19 h 215"/>
                  <a:gd name="T18" fmla="*/ 103 w 238"/>
                  <a:gd name="T19" fmla="*/ 11 h 215"/>
                  <a:gd name="T20" fmla="*/ 127 w 238"/>
                  <a:gd name="T21" fmla="*/ 8 h 215"/>
                  <a:gd name="T22" fmla="*/ 136 w 238"/>
                  <a:gd name="T23" fmla="*/ 0 h 215"/>
                  <a:gd name="T24" fmla="*/ 153 w 238"/>
                  <a:gd name="T25" fmla="*/ 3 h 215"/>
                  <a:gd name="T26" fmla="*/ 162 w 238"/>
                  <a:gd name="T27" fmla="*/ 24 h 21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38"/>
                  <a:gd name="T43" fmla="*/ 0 h 215"/>
                  <a:gd name="T44" fmla="*/ 238 w 238"/>
                  <a:gd name="T45" fmla="*/ 215 h 21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38" h="215">
                    <a:moveTo>
                      <a:pt x="237" y="36"/>
                    </a:moveTo>
                    <a:lnTo>
                      <a:pt x="192" y="110"/>
                    </a:lnTo>
                    <a:lnTo>
                      <a:pt x="192" y="144"/>
                    </a:lnTo>
                    <a:lnTo>
                      <a:pt x="105" y="214"/>
                    </a:lnTo>
                    <a:lnTo>
                      <a:pt x="18" y="182"/>
                    </a:lnTo>
                    <a:lnTo>
                      <a:pt x="0" y="120"/>
                    </a:lnTo>
                    <a:lnTo>
                      <a:pt x="4" y="90"/>
                    </a:lnTo>
                    <a:lnTo>
                      <a:pt x="54" y="43"/>
                    </a:lnTo>
                    <a:lnTo>
                      <a:pt x="69" y="28"/>
                    </a:lnTo>
                    <a:lnTo>
                      <a:pt x="150" y="16"/>
                    </a:lnTo>
                    <a:lnTo>
                      <a:pt x="186" y="12"/>
                    </a:lnTo>
                    <a:lnTo>
                      <a:pt x="198" y="0"/>
                    </a:lnTo>
                    <a:lnTo>
                      <a:pt x="224" y="4"/>
                    </a:lnTo>
                    <a:lnTo>
                      <a:pt x="237" y="36"/>
                    </a:lnTo>
                  </a:path>
                </a:pathLst>
              </a:custGeom>
              <a:grp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243825" eaLnBrk="1" hangingPunct="1"/>
                <a:endParaRPr lang="zh-CN" altLang="en-US" sz="960">
                  <a:solidFill>
                    <a:prstClr val="black"/>
                  </a:solidFill>
                </a:endParaRPr>
              </a:p>
            </p:txBody>
          </p:sp>
          <p:sp>
            <p:nvSpPr>
              <p:cNvPr id="27" name="Oval 27"/>
              <p:cNvSpPr>
                <a:spLocks noChangeArrowheads="1"/>
              </p:cNvSpPr>
              <p:nvPr/>
            </p:nvSpPr>
            <p:spPr bwMode="auto">
              <a:xfrm>
                <a:off x="3856" y="2531"/>
                <a:ext cx="42" cy="41"/>
              </a:xfrm>
              <a:prstGeom prst="ellipse">
                <a:avLst/>
              </a:prstGeom>
              <a:grpFill/>
              <a:ln w="9525">
                <a:solidFill>
                  <a:schemeClr val="bg1"/>
                </a:solidFill>
                <a:round/>
                <a:headEnd/>
                <a:tailEnd/>
              </a:ln>
            </p:spPr>
            <p:txBody>
              <a:bodyPr lIns="27798" tIns="13899" rIns="27798" bIns="1389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243825" eaLnBrk="1" hangingPunct="1"/>
                <a:endParaRPr lang="zh-CN" altLang="en-US" sz="960">
                  <a:solidFill>
                    <a:prstClr val="black"/>
                  </a:solidFill>
                </a:endParaRPr>
              </a:p>
            </p:txBody>
          </p:sp>
          <p:sp>
            <p:nvSpPr>
              <p:cNvPr id="28" name="Freeform 28"/>
              <p:cNvSpPr>
                <a:spLocks/>
              </p:cNvSpPr>
              <p:nvPr/>
            </p:nvSpPr>
            <p:spPr bwMode="auto">
              <a:xfrm>
                <a:off x="2302" y="1811"/>
                <a:ext cx="893" cy="747"/>
              </a:xfrm>
              <a:custGeom>
                <a:avLst/>
                <a:gdLst>
                  <a:gd name="T0" fmla="*/ 0 w 1299"/>
                  <a:gd name="T1" fmla="*/ 140 h 1107"/>
                  <a:gd name="T2" fmla="*/ 34 w 1299"/>
                  <a:gd name="T3" fmla="*/ 106 h 1107"/>
                  <a:gd name="T4" fmla="*/ 137 w 1299"/>
                  <a:gd name="T5" fmla="*/ 48 h 1107"/>
                  <a:gd name="T6" fmla="*/ 163 w 1299"/>
                  <a:gd name="T7" fmla="*/ 13 h 1107"/>
                  <a:gd name="T8" fmla="*/ 185 w 1299"/>
                  <a:gd name="T9" fmla="*/ 1 h 1107"/>
                  <a:gd name="T10" fmla="*/ 225 w 1299"/>
                  <a:gd name="T11" fmla="*/ 26 h 1107"/>
                  <a:gd name="T12" fmla="*/ 228 w 1299"/>
                  <a:gd name="T13" fmla="*/ 101 h 1107"/>
                  <a:gd name="T14" fmla="*/ 283 w 1299"/>
                  <a:gd name="T15" fmla="*/ 165 h 1107"/>
                  <a:gd name="T16" fmla="*/ 373 w 1299"/>
                  <a:gd name="T17" fmla="*/ 143 h 1107"/>
                  <a:gd name="T18" fmla="*/ 397 w 1299"/>
                  <a:gd name="T19" fmla="*/ 161 h 1107"/>
                  <a:gd name="T20" fmla="*/ 357 w 1299"/>
                  <a:gd name="T21" fmla="*/ 202 h 1107"/>
                  <a:gd name="T22" fmla="*/ 399 w 1299"/>
                  <a:gd name="T23" fmla="*/ 244 h 1107"/>
                  <a:gd name="T24" fmla="*/ 419 w 1299"/>
                  <a:gd name="T25" fmla="*/ 250 h 1107"/>
                  <a:gd name="T26" fmla="*/ 439 w 1299"/>
                  <a:gd name="T27" fmla="*/ 281 h 1107"/>
                  <a:gd name="T28" fmla="*/ 520 w 1299"/>
                  <a:gd name="T29" fmla="*/ 283 h 1107"/>
                  <a:gd name="T30" fmla="*/ 597 w 1299"/>
                  <a:gd name="T31" fmla="*/ 252 h 1107"/>
                  <a:gd name="T32" fmla="*/ 604 w 1299"/>
                  <a:gd name="T33" fmla="*/ 301 h 1107"/>
                  <a:gd name="T34" fmla="*/ 584 w 1299"/>
                  <a:gd name="T35" fmla="*/ 327 h 1107"/>
                  <a:gd name="T36" fmla="*/ 577 w 1299"/>
                  <a:gd name="T37" fmla="*/ 366 h 1107"/>
                  <a:gd name="T38" fmla="*/ 635 w 1299"/>
                  <a:gd name="T39" fmla="*/ 389 h 1107"/>
                  <a:gd name="T40" fmla="*/ 691 w 1299"/>
                  <a:gd name="T41" fmla="*/ 485 h 1107"/>
                  <a:gd name="T42" fmla="*/ 716 w 1299"/>
                  <a:gd name="T43" fmla="*/ 524 h 1107"/>
                  <a:gd name="T44" fmla="*/ 745 w 1299"/>
                  <a:gd name="T45" fmla="*/ 544 h 1107"/>
                  <a:gd name="T46" fmla="*/ 753 w 1299"/>
                  <a:gd name="T47" fmla="*/ 521 h 1107"/>
                  <a:gd name="T48" fmla="*/ 782 w 1299"/>
                  <a:gd name="T49" fmla="*/ 489 h 1107"/>
                  <a:gd name="T50" fmla="*/ 753 w 1299"/>
                  <a:gd name="T51" fmla="*/ 465 h 1107"/>
                  <a:gd name="T52" fmla="*/ 770 w 1299"/>
                  <a:gd name="T53" fmla="*/ 405 h 1107"/>
                  <a:gd name="T54" fmla="*/ 799 w 1299"/>
                  <a:gd name="T55" fmla="*/ 411 h 1107"/>
                  <a:gd name="T56" fmla="*/ 857 w 1299"/>
                  <a:gd name="T57" fmla="*/ 447 h 1107"/>
                  <a:gd name="T58" fmla="*/ 892 w 1299"/>
                  <a:gd name="T59" fmla="*/ 482 h 1107"/>
                  <a:gd name="T60" fmla="*/ 885 w 1299"/>
                  <a:gd name="T61" fmla="*/ 529 h 1107"/>
                  <a:gd name="T62" fmla="*/ 841 w 1299"/>
                  <a:gd name="T63" fmla="*/ 544 h 1107"/>
                  <a:gd name="T64" fmla="*/ 835 w 1299"/>
                  <a:gd name="T65" fmla="*/ 556 h 1107"/>
                  <a:gd name="T66" fmla="*/ 802 w 1299"/>
                  <a:gd name="T67" fmla="*/ 569 h 1107"/>
                  <a:gd name="T68" fmla="*/ 765 w 1299"/>
                  <a:gd name="T69" fmla="*/ 560 h 1107"/>
                  <a:gd name="T70" fmla="*/ 765 w 1299"/>
                  <a:gd name="T71" fmla="*/ 577 h 1107"/>
                  <a:gd name="T72" fmla="*/ 750 w 1299"/>
                  <a:gd name="T73" fmla="*/ 602 h 1107"/>
                  <a:gd name="T74" fmla="*/ 757 w 1299"/>
                  <a:gd name="T75" fmla="*/ 649 h 1107"/>
                  <a:gd name="T76" fmla="*/ 760 w 1299"/>
                  <a:gd name="T77" fmla="*/ 672 h 1107"/>
                  <a:gd name="T78" fmla="*/ 719 w 1299"/>
                  <a:gd name="T79" fmla="*/ 680 h 1107"/>
                  <a:gd name="T80" fmla="*/ 724 w 1299"/>
                  <a:gd name="T81" fmla="*/ 722 h 1107"/>
                  <a:gd name="T82" fmla="*/ 701 w 1299"/>
                  <a:gd name="T83" fmla="*/ 739 h 1107"/>
                  <a:gd name="T84" fmla="*/ 652 w 1299"/>
                  <a:gd name="T85" fmla="*/ 743 h 1107"/>
                  <a:gd name="T86" fmla="*/ 630 w 1299"/>
                  <a:gd name="T87" fmla="*/ 706 h 1107"/>
                  <a:gd name="T88" fmla="*/ 606 w 1299"/>
                  <a:gd name="T89" fmla="*/ 706 h 1107"/>
                  <a:gd name="T90" fmla="*/ 558 w 1299"/>
                  <a:gd name="T91" fmla="*/ 666 h 1107"/>
                  <a:gd name="T92" fmla="*/ 549 w 1299"/>
                  <a:gd name="T93" fmla="*/ 630 h 1107"/>
                  <a:gd name="T94" fmla="*/ 497 w 1299"/>
                  <a:gd name="T95" fmla="*/ 649 h 1107"/>
                  <a:gd name="T96" fmla="*/ 484 w 1299"/>
                  <a:gd name="T97" fmla="*/ 669 h 1107"/>
                  <a:gd name="T98" fmla="*/ 430 w 1299"/>
                  <a:gd name="T99" fmla="*/ 640 h 1107"/>
                  <a:gd name="T100" fmla="*/ 428 w 1299"/>
                  <a:gd name="T101" fmla="*/ 610 h 1107"/>
                  <a:gd name="T102" fmla="*/ 463 w 1299"/>
                  <a:gd name="T103" fmla="*/ 630 h 1107"/>
                  <a:gd name="T104" fmla="*/ 478 w 1299"/>
                  <a:gd name="T105" fmla="*/ 589 h 1107"/>
                  <a:gd name="T106" fmla="*/ 509 w 1299"/>
                  <a:gd name="T107" fmla="*/ 560 h 1107"/>
                  <a:gd name="T108" fmla="*/ 536 w 1299"/>
                  <a:gd name="T109" fmla="*/ 520 h 1107"/>
                  <a:gd name="T110" fmla="*/ 523 w 1299"/>
                  <a:gd name="T111" fmla="*/ 455 h 1107"/>
                  <a:gd name="T112" fmla="*/ 474 w 1299"/>
                  <a:gd name="T113" fmla="*/ 366 h 1107"/>
                  <a:gd name="T114" fmla="*/ 422 w 1299"/>
                  <a:gd name="T115" fmla="*/ 347 h 1107"/>
                  <a:gd name="T116" fmla="*/ 365 w 1299"/>
                  <a:gd name="T117" fmla="*/ 283 h 1107"/>
                  <a:gd name="T118" fmla="*/ 273 w 1299"/>
                  <a:gd name="T119" fmla="*/ 258 h 1107"/>
                  <a:gd name="T120" fmla="*/ 201 w 1299"/>
                  <a:gd name="T121" fmla="*/ 266 h 1107"/>
                  <a:gd name="T122" fmla="*/ 144 w 1299"/>
                  <a:gd name="T123" fmla="*/ 288 h 1107"/>
                  <a:gd name="T124" fmla="*/ 86 w 1299"/>
                  <a:gd name="T125" fmla="*/ 254 h 110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299"/>
                  <a:gd name="T190" fmla="*/ 0 h 1107"/>
                  <a:gd name="T191" fmla="*/ 1299 w 1299"/>
                  <a:gd name="T192" fmla="*/ 1107 h 110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299" h="1107">
                    <a:moveTo>
                      <a:pt x="11" y="350"/>
                    </a:moveTo>
                    <a:lnTo>
                      <a:pt x="0" y="207"/>
                    </a:lnTo>
                    <a:lnTo>
                      <a:pt x="7" y="177"/>
                    </a:lnTo>
                    <a:lnTo>
                      <a:pt x="49" y="157"/>
                    </a:lnTo>
                    <a:lnTo>
                      <a:pt x="107" y="109"/>
                    </a:lnTo>
                    <a:lnTo>
                      <a:pt x="200" y="71"/>
                    </a:lnTo>
                    <a:lnTo>
                      <a:pt x="237" y="55"/>
                    </a:lnTo>
                    <a:lnTo>
                      <a:pt x="237" y="19"/>
                    </a:lnTo>
                    <a:lnTo>
                      <a:pt x="254" y="0"/>
                    </a:lnTo>
                    <a:lnTo>
                      <a:pt x="269" y="2"/>
                    </a:lnTo>
                    <a:lnTo>
                      <a:pt x="329" y="11"/>
                    </a:lnTo>
                    <a:lnTo>
                      <a:pt x="327" y="39"/>
                    </a:lnTo>
                    <a:lnTo>
                      <a:pt x="339" y="82"/>
                    </a:lnTo>
                    <a:lnTo>
                      <a:pt x="332" y="149"/>
                    </a:lnTo>
                    <a:lnTo>
                      <a:pt x="383" y="226"/>
                    </a:lnTo>
                    <a:lnTo>
                      <a:pt x="412" y="244"/>
                    </a:lnTo>
                    <a:lnTo>
                      <a:pt x="454" y="212"/>
                    </a:lnTo>
                    <a:lnTo>
                      <a:pt x="542" y="212"/>
                    </a:lnTo>
                    <a:lnTo>
                      <a:pt x="563" y="219"/>
                    </a:lnTo>
                    <a:lnTo>
                      <a:pt x="577" y="239"/>
                    </a:lnTo>
                    <a:lnTo>
                      <a:pt x="567" y="261"/>
                    </a:lnTo>
                    <a:lnTo>
                      <a:pt x="519" y="299"/>
                    </a:lnTo>
                    <a:lnTo>
                      <a:pt x="524" y="320"/>
                    </a:lnTo>
                    <a:lnTo>
                      <a:pt x="580" y="362"/>
                    </a:lnTo>
                    <a:lnTo>
                      <a:pt x="602" y="362"/>
                    </a:lnTo>
                    <a:lnTo>
                      <a:pt x="609" y="371"/>
                    </a:lnTo>
                    <a:lnTo>
                      <a:pt x="604" y="389"/>
                    </a:lnTo>
                    <a:lnTo>
                      <a:pt x="639" y="417"/>
                    </a:lnTo>
                    <a:lnTo>
                      <a:pt x="722" y="429"/>
                    </a:lnTo>
                    <a:lnTo>
                      <a:pt x="756" y="419"/>
                    </a:lnTo>
                    <a:lnTo>
                      <a:pt x="807" y="369"/>
                    </a:lnTo>
                    <a:lnTo>
                      <a:pt x="868" y="374"/>
                    </a:lnTo>
                    <a:lnTo>
                      <a:pt x="893" y="412"/>
                    </a:lnTo>
                    <a:lnTo>
                      <a:pt x="879" y="446"/>
                    </a:lnTo>
                    <a:lnTo>
                      <a:pt x="881" y="465"/>
                    </a:lnTo>
                    <a:lnTo>
                      <a:pt x="849" y="485"/>
                    </a:lnTo>
                    <a:lnTo>
                      <a:pt x="836" y="502"/>
                    </a:lnTo>
                    <a:lnTo>
                      <a:pt x="840" y="543"/>
                    </a:lnTo>
                    <a:lnTo>
                      <a:pt x="898" y="585"/>
                    </a:lnTo>
                    <a:lnTo>
                      <a:pt x="923" y="576"/>
                    </a:lnTo>
                    <a:lnTo>
                      <a:pt x="988" y="660"/>
                    </a:lnTo>
                    <a:lnTo>
                      <a:pt x="1005" y="719"/>
                    </a:lnTo>
                    <a:lnTo>
                      <a:pt x="996" y="752"/>
                    </a:lnTo>
                    <a:lnTo>
                      <a:pt x="1041" y="777"/>
                    </a:lnTo>
                    <a:lnTo>
                      <a:pt x="1041" y="794"/>
                    </a:lnTo>
                    <a:lnTo>
                      <a:pt x="1083" y="806"/>
                    </a:lnTo>
                    <a:lnTo>
                      <a:pt x="1096" y="806"/>
                    </a:lnTo>
                    <a:lnTo>
                      <a:pt x="1096" y="772"/>
                    </a:lnTo>
                    <a:lnTo>
                      <a:pt x="1128" y="765"/>
                    </a:lnTo>
                    <a:lnTo>
                      <a:pt x="1138" y="724"/>
                    </a:lnTo>
                    <a:lnTo>
                      <a:pt x="1113" y="707"/>
                    </a:lnTo>
                    <a:lnTo>
                      <a:pt x="1096" y="689"/>
                    </a:lnTo>
                    <a:lnTo>
                      <a:pt x="1103" y="612"/>
                    </a:lnTo>
                    <a:lnTo>
                      <a:pt x="1120" y="600"/>
                    </a:lnTo>
                    <a:lnTo>
                      <a:pt x="1151" y="614"/>
                    </a:lnTo>
                    <a:lnTo>
                      <a:pt x="1162" y="609"/>
                    </a:lnTo>
                    <a:lnTo>
                      <a:pt x="1170" y="623"/>
                    </a:lnTo>
                    <a:lnTo>
                      <a:pt x="1247" y="662"/>
                    </a:lnTo>
                    <a:lnTo>
                      <a:pt x="1290" y="689"/>
                    </a:lnTo>
                    <a:lnTo>
                      <a:pt x="1298" y="714"/>
                    </a:lnTo>
                    <a:lnTo>
                      <a:pt x="1275" y="747"/>
                    </a:lnTo>
                    <a:lnTo>
                      <a:pt x="1288" y="784"/>
                    </a:lnTo>
                    <a:lnTo>
                      <a:pt x="1280" y="801"/>
                    </a:lnTo>
                    <a:lnTo>
                      <a:pt x="1223" y="806"/>
                    </a:lnTo>
                    <a:lnTo>
                      <a:pt x="1211" y="812"/>
                    </a:lnTo>
                    <a:lnTo>
                      <a:pt x="1214" y="824"/>
                    </a:lnTo>
                    <a:lnTo>
                      <a:pt x="1214" y="838"/>
                    </a:lnTo>
                    <a:lnTo>
                      <a:pt x="1167" y="843"/>
                    </a:lnTo>
                    <a:lnTo>
                      <a:pt x="1143" y="830"/>
                    </a:lnTo>
                    <a:lnTo>
                      <a:pt x="1113" y="830"/>
                    </a:lnTo>
                    <a:lnTo>
                      <a:pt x="1106" y="838"/>
                    </a:lnTo>
                    <a:lnTo>
                      <a:pt x="1113" y="855"/>
                    </a:lnTo>
                    <a:lnTo>
                      <a:pt x="1096" y="873"/>
                    </a:lnTo>
                    <a:lnTo>
                      <a:pt x="1091" y="892"/>
                    </a:lnTo>
                    <a:lnTo>
                      <a:pt x="1120" y="917"/>
                    </a:lnTo>
                    <a:lnTo>
                      <a:pt x="1101" y="962"/>
                    </a:lnTo>
                    <a:lnTo>
                      <a:pt x="1108" y="983"/>
                    </a:lnTo>
                    <a:lnTo>
                      <a:pt x="1106" y="996"/>
                    </a:lnTo>
                    <a:lnTo>
                      <a:pt x="1070" y="996"/>
                    </a:lnTo>
                    <a:lnTo>
                      <a:pt x="1046" y="1008"/>
                    </a:lnTo>
                    <a:lnTo>
                      <a:pt x="1065" y="1032"/>
                    </a:lnTo>
                    <a:lnTo>
                      <a:pt x="1053" y="1070"/>
                    </a:lnTo>
                    <a:lnTo>
                      <a:pt x="1016" y="1077"/>
                    </a:lnTo>
                    <a:lnTo>
                      <a:pt x="1020" y="1095"/>
                    </a:lnTo>
                    <a:lnTo>
                      <a:pt x="1010" y="1106"/>
                    </a:lnTo>
                    <a:lnTo>
                      <a:pt x="948" y="1101"/>
                    </a:lnTo>
                    <a:lnTo>
                      <a:pt x="923" y="1084"/>
                    </a:lnTo>
                    <a:lnTo>
                      <a:pt x="917" y="1046"/>
                    </a:lnTo>
                    <a:lnTo>
                      <a:pt x="903" y="1029"/>
                    </a:lnTo>
                    <a:lnTo>
                      <a:pt x="881" y="1046"/>
                    </a:lnTo>
                    <a:lnTo>
                      <a:pt x="840" y="1008"/>
                    </a:lnTo>
                    <a:lnTo>
                      <a:pt x="812" y="987"/>
                    </a:lnTo>
                    <a:lnTo>
                      <a:pt x="807" y="958"/>
                    </a:lnTo>
                    <a:lnTo>
                      <a:pt x="798" y="934"/>
                    </a:lnTo>
                    <a:lnTo>
                      <a:pt x="782" y="934"/>
                    </a:lnTo>
                    <a:lnTo>
                      <a:pt x="723" y="962"/>
                    </a:lnTo>
                    <a:lnTo>
                      <a:pt x="726" y="992"/>
                    </a:lnTo>
                    <a:lnTo>
                      <a:pt x="704" y="992"/>
                    </a:lnTo>
                    <a:lnTo>
                      <a:pt x="666" y="953"/>
                    </a:lnTo>
                    <a:lnTo>
                      <a:pt x="626" y="948"/>
                    </a:lnTo>
                    <a:lnTo>
                      <a:pt x="611" y="927"/>
                    </a:lnTo>
                    <a:lnTo>
                      <a:pt x="623" y="904"/>
                    </a:lnTo>
                    <a:lnTo>
                      <a:pt x="646" y="924"/>
                    </a:lnTo>
                    <a:lnTo>
                      <a:pt x="674" y="934"/>
                    </a:lnTo>
                    <a:lnTo>
                      <a:pt x="695" y="915"/>
                    </a:lnTo>
                    <a:lnTo>
                      <a:pt x="695" y="873"/>
                    </a:lnTo>
                    <a:lnTo>
                      <a:pt x="722" y="850"/>
                    </a:lnTo>
                    <a:lnTo>
                      <a:pt x="741" y="830"/>
                    </a:lnTo>
                    <a:lnTo>
                      <a:pt x="731" y="806"/>
                    </a:lnTo>
                    <a:lnTo>
                      <a:pt x="779" y="770"/>
                    </a:lnTo>
                    <a:lnTo>
                      <a:pt x="786" y="707"/>
                    </a:lnTo>
                    <a:lnTo>
                      <a:pt x="761" y="675"/>
                    </a:lnTo>
                    <a:lnTo>
                      <a:pt x="750" y="623"/>
                    </a:lnTo>
                    <a:lnTo>
                      <a:pt x="690" y="543"/>
                    </a:lnTo>
                    <a:lnTo>
                      <a:pt x="658" y="554"/>
                    </a:lnTo>
                    <a:lnTo>
                      <a:pt x="614" y="514"/>
                    </a:lnTo>
                    <a:lnTo>
                      <a:pt x="554" y="477"/>
                    </a:lnTo>
                    <a:lnTo>
                      <a:pt x="531" y="419"/>
                    </a:lnTo>
                    <a:lnTo>
                      <a:pt x="483" y="436"/>
                    </a:lnTo>
                    <a:lnTo>
                      <a:pt x="397" y="382"/>
                    </a:lnTo>
                    <a:lnTo>
                      <a:pt x="355" y="404"/>
                    </a:lnTo>
                    <a:lnTo>
                      <a:pt x="292" y="394"/>
                    </a:lnTo>
                    <a:lnTo>
                      <a:pt x="242" y="424"/>
                    </a:lnTo>
                    <a:lnTo>
                      <a:pt x="209" y="427"/>
                    </a:lnTo>
                    <a:lnTo>
                      <a:pt x="159" y="397"/>
                    </a:lnTo>
                    <a:lnTo>
                      <a:pt x="125" y="376"/>
                    </a:lnTo>
                    <a:lnTo>
                      <a:pt x="11" y="350"/>
                    </a:lnTo>
                  </a:path>
                </a:pathLst>
              </a:custGeom>
              <a:grp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243825" eaLnBrk="1" hangingPunct="1"/>
                <a:endParaRPr lang="zh-CN" altLang="en-US" sz="960">
                  <a:solidFill>
                    <a:prstClr val="black"/>
                  </a:solidFill>
                </a:endParaRPr>
              </a:p>
            </p:txBody>
          </p:sp>
          <p:sp>
            <p:nvSpPr>
              <p:cNvPr id="29" name="Freeform 29"/>
              <p:cNvSpPr>
                <a:spLocks/>
              </p:cNvSpPr>
              <p:nvPr/>
            </p:nvSpPr>
            <p:spPr bwMode="auto">
              <a:xfrm>
                <a:off x="3021" y="2028"/>
                <a:ext cx="334" cy="572"/>
              </a:xfrm>
              <a:custGeom>
                <a:avLst/>
                <a:gdLst>
                  <a:gd name="T0" fmla="*/ 278 w 482"/>
                  <a:gd name="T1" fmla="*/ 340 h 849"/>
                  <a:gd name="T2" fmla="*/ 270 w 482"/>
                  <a:gd name="T3" fmla="*/ 193 h 849"/>
                  <a:gd name="T4" fmla="*/ 294 w 482"/>
                  <a:gd name="T5" fmla="*/ 144 h 849"/>
                  <a:gd name="T6" fmla="*/ 292 w 482"/>
                  <a:gd name="T7" fmla="*/ 77 h 849"/>
                  <a:gd name="T8" fmla="*/ 306 w 482"/>
                  <a:gd name="T9" fmla="*/ 30 h 849"/>
                  <a:gd name="T10" fmla="*/ 295 w 482"/>
                  <a:gd name="T11" fmla="*/ 0 h 849"/>
                  <a:gd name="T12" fmla="*/ 245 w 482"/>
                  <a:gd name="T13" fmla="*/ 17 h 849"/>
                  <a:gd name="T14" fmla="*/ 227 w 482"/>
                  <a:gd name="T15" fmla="*/ 58 h 849"/>
                  <a:gd name="T16" fmla="*/ 207 w 482"/>
                  <a:gd name="T17" fmla="*/ 73 h 849"/>
                  <a:gd name="T18" fmla="*/ 142 w 482"/>
                  <a:gd name="T19" fmla="*/ 146 h 849"/>
                  <a:gd name="T20" fmla="*/ 94 w 482"/>
                  <a:gd name="T21" fmla="*/ 144 h 849"/>
                  <a:gd name="T22" fmla="*/ 82 w 482"/>
                  <a:gd name="T23" fmla="*/ 191 h 849"/>
                  <a:gd name="T24" fmla="*/ 142 w 482"/>
                  <a:gd name="T25" fmla="*/ 227 h 849"/>
                  <a:gd name="T26" fmla="*/ 178 w 482"/>
                  <a:gd name="T27" fmla="*/ 262 h 849"/>
                  <a:gd name="T28" fmla="*/ 171 w 482"/>
                  <a:gd name="T29" fmla="*/ 309 h 849"/>
                  <a:gd name="T30" fmla="*/ 125 w 482"/>
                  <a:gd name="T31" fmla="*/ 323 h 849"/>
                  <a:gd name="T32" fmla="*/ 118 w 482"/>
                  <a:gd name="T33" fmla="*/ 335 h 849"/>
                  <a:gd name="T34" fmla="*/ 85 w 482"/>
                  <a:gd name="T35" fmla="*/ 348 h 849"/>
                  <a:gd name="T36" fmla="*/ 47 w 482"/>
                  <a:gd name="T37" fmla="*/ 340 h 849"/>
                  <a:gd name="T38" fmla="*/ 47 w 482"/>
                  <a:gd name="T39" fmla="*/ 356 h 849"/>
                  <a:gd name="T40" fmla="*/ 31 w 482"/>
                  <a:gd name="T41" fmla="*/ 381 h 849"/>
                  <a:gd name="T42" fmla="*/ 38 w 482"/>
                  <a:gd name="T43" fmla="*/ 428 h 849"/>
                  <a:gd name="T44" fmla="*/ 42 w 482"/>
                  <a:gd name="T45" fmla="*/ 451 h 849"/>
                  <a:gd name="T46" fmla="*/ 0 w 482"/>
                  <a:gd name="T47" fmla="*/ 459 h 849"/>
                  <a:gd name="T48" fmla="*/ 5 w 482"/>
                  <a:gd name="T49" fmla="*/ 501 h 849"/>
                  <a:gd name="T50" fmla="*/ 21 w 482"/>
                  <a:gd name="T51" fmla="*/ 518 h 849"/>
                  <a:gd name="T52" fmla="*/ 78 w 482"/>
                  <a:gd name="T53" fmla="*/ 511 h 849"/>
                  <a:gd name="T54" fmla="*/ 91 w 482"/>
                  <a:gd name="T55" fmla="*/ 525 h 849"/>
                  <a:gd name="T56" fmla="*/ 148 w 482"/>
                  <a:gd name="T57" fmla="*/ 549 h 849"/>
                  <a:gd name="T58" fmla="*/ 220 w 482"/>
                  <a:gd name="T59" fmla="*/ 557 h 849"/>
                  <a:gd name="T60" fmla="*/ 254 w 482"/>
                  <a:gd name="T61" fmla="*/ 565 h 849"/>
                  <a:gd name="T62" fmla="*/ 247 w 482"/>
                  <a:gd name="T63" fmla="*/ 534 h 849"/>
                  <a:gd name="T64" fmla="*/ 278 w 482"/>
                  <a:gd name="T65" fmla="*/ 503 h 849"/>
                  <a:gd name="T66" fmla="*/ 270 w 482"/>
                  <a:gd name="T67" fmla="*/ 488 h 849"/>
                  <a:gd name="T68" fmla="*/ 240 w 482"/>
                  <a:gd name="T69" fmla="*/ 470 h 849"/>
                  <a:gd name="T70" fmla="*/ 299 w 482"/>
                  <a:gd name="T71" fmla="*/ 464 h 849"/>
                  <a:gd name="T72" fmla="*/ 317 w 482"/>
                  <a:gd name="T73" fmla="*/ 468 h 849"/>
                  <a:gd name="T74" fmla="*/ 333 w 482"/>
                  <a:gd name="T75" fmla="*/ 436 h 849"/>
                  <a:gd name="T76" fmla="*/ 285 w 482"/>
                  <a:gd name="T77" fmla="*/ 360 h 84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82"/>
                  <a:gd name="T118" fmla="*/ 0 h 849"/>
                  <a:gd name="T119" fmla="*/ 482 w 482"/>
                  <a:gd name="T120" fmla="*/ 849 h 849"/>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82" h="849">
                    <a:moveTo>
                      <a:pt x="412" y="534"/>
                    </a:moveTo>
                    <a:lnTo>
                      <a:pt x="401" y="504"/>
                    </a:lnTo>
                    <a:lnTo>
                      <a:pt x="424" y="431"/>
                    </a:lnTo>
                    <a:lnTo>
                      <a:pt x="390" y="287"/>
                    </a:lnTo>
                    <a:lnTo>
                      <a:pt x="412" y="248"/>
                    </a:lnTo>
                    <a:lnTo>
                      <a:pt x="424" y="213"/>
                    </a:lnTo>
                    <a:lnTo>
                      <a:pt x="393" y="156"/>
                    </a:lnTo>
                    <a:lnTo>
                      <a:pt x="421" y="114"/>
                    </a:lnTo>
                    <a:lnTo>
                      <a:pt x="426" y="73"/>
                    </a:lnTo>
                    <a:lnTo>
                      <a:pt x="441" y="44"/>
                    </a:lnTo>
                    <a:lnTo>
                      <a:pt x="438" y="10"/>
                    </a:lnTo>
                    <a:lnTo>
                      <a:pt x="426" y="0"/>
                    </a:lnTo>
                    <a:lnTo>
                      <a:pt x="406" y="22"/>
                    </a:lnTo>
                    <a:lnTo>
                      <a:pt x="353" y="25"/>
                    </a:lnTo>
                    <a:lnTo>
                      <a:pt x="325" y="64"/>
                    </a:lnTo>
                    <a:lnTo>
                      <a:pt x="327" y="86"/>
                    </a:lnTo>
                    <a:lnTo>
                      <a:pt x="322" y="100"/>
                    </a:lnTo>
                    <a:lnTo>
                      <a:pt x="299" y="109"/>
                    </a:lnTo>
                    <a:lnTo>
                      <a:pt x="216" y="223"/>
                    </a:lnTo>
                    <a:lnTo>
                      <a:pt x="205" y="217"/>
                    </a:lnTo>
                    <a:lnTo>
                      <a:pt x="185" y="212"/>
                    </a:lnTo>
                    <a:lnTo>
                      <a:pt x="136" y="213"/>
                    </a:lnTo>
                    <a:lnTo>
                      <a:pt x="121" y="236"/>
                    </a:lnTo>
                    <a:lnTo>
                      <a:pt x="118" y="283"/>
                    </a:lnTo>
                    <a:lnTo>
                      <a:pt x="126" y="297"/>
                    </a:lnTo>
                    <a:lnTo>
                      <a:pt x="205" y="337"/>
                    </a:lnTo>
                    <a:lnTo>
                      <a:pt x="249" y="363"/>
                    </a:lnTo>
                    <a:lnTo>
                      <a:pt x="257" y="389"/>
                    </a:lnTo>
                    <a:lnTo>
                      <a:pt x="233" y="421"/>
                    </a:lnTo>
                    <a:lnTo>
                      <a:pt x="247" y="458"/>
                    </a:lnTo>
                    <a:lnTo>
                      <a:pt x="238" y="475"/>
                    </a:lnTo>
                    <a:lnTo>
                      <a:pt x="181" y="480"/>
                    </a:lnTo>
                    <a:lnTo>
                      <a:pt x="169" y="486"/>
                    </a:lnTo>
                    <a:lnTo>
                      <a:pt x="171" y="497"/>
                    </a:lnTo>
                    <a:lnTo>
                      <a:pt x="171" y="512"/>
                    </a:lnTo>
                    <a:lnTo>
                      <a:pt x="122" y="517"/>
                    </a:lnTo>
                    <a:lnTo>
                      <a:pt x="98" y="504"/>
                    </a:lnTo>
                    <a:lnTo>
                      <a:pt x="68" y="504"/>
                    </a:lnTo>
                    <a:lnTo>
                      <a:pt x="60" y="512"/>
                    </a:lnTo>
                    <a:lnTo>
                      <a:pt x="68" y="529"/>
                    </a:lnTo>
                    <a:lnTo>
                      <a:pt x="50" y="547"/>
                    </a:lnTo>
                    <a:lnTo>
                      <a:pt x="45" y="566"/>
                    </a:lnTo>
                    <a:lnTo>
                      <a:pt x="75" y="592"/>
                    </a:lnTo>
                    <a:lnTo>
                      <a:pt x="55" y="636"/>
                    </a:lnTo>
                    <a:lnTo>
                      <a:pt x="63" y="657"/>
                    </a:lnTo>
                    <a:lnTo>
                      <a:pt x="60" y="670"/>
                    </a:lnTo>
                    <a:lnTo>
                      <a:pt x="24" y="670"/>
                    </a:lnTo>
                    <a:lnTo>
                      <a:pt x="0" y="682"/>
                    </a:lnTo>
                    <a:lnTo>
                      <a:pt x="19" y="707"/>
                    </a:lnTo>
                    <a:lnTo>
                      <a:pt x="7" y="744"/>
                    </a:lnTo>
                    <a:lnTo>
                      <a:pt x="30" y="747"/>
                    </a:lnTo>
                    <a:lnTo>
                      <a:pt x="30" y="769"/>
                    </a:lnTo>
                    <a:lnTo>
                      <a:pt x="46" y="771"/>
                    </a:lnTo>
                    <a:lnTo>
                      <a:pt x="113" y="759"/>
                    </a:lnTo>
                    <a:lnTo>
                      <a:pt x="126" y="763"/>
                    </a:lnTo>
                    <a:lnTo>
                      <a:pt x="131" y="779"/>
                    </a:lnTo>
                    <a:lnTo>
                      <a:pt x="155" y="787"/>
                    </a:lnTo>
                    <a:lnTo>
                      <a:pt x="213" y="815"/>
                    </a:lnTo>
                    <a:lnTo>
                      <a:pt x="247" y="802"/>
                    </a:lnTo>
                    <a:lnTo>
                      <a:pt x="317" y="827"/>
                    </a:lnTo>
                    <a:lnTo>
                      <a:pt x="332" y="848"/>
                    </a:lnTo>
                    <a:lnTo>
                      <a:pt x="367" y="839"/>
                    </a:lnTo>
                    <a:lnTo>
                      <a:pt x="362" y="802"/>
                    </a:lnTo>
                    <a:lnTo>
                      <a:pt x="356" y="792"/>
                    </a:lnTo>
                    <a:lnTo>
                      <a:pt x="362" y="763"/>
                    </a:lnTo>
                    <a:lnTo>
                      <a:pt x="401" y="747"/>
                    </a:lnTo>
                    <a:lnTo>
                      <a:pt x="411" y="731"/>
                    </a:lnTo>
                    <a:lnTo>
                      <a:pt x="390" y="725"/>
                    </a:lnTo>
                    <a:lnTo>
                      <a:pt x="367" y="720"/>
                    </a:lnTo>
                    <a:lnTo>
                      <a:pt x="346" y="697"/>
                    </a:lnTo>
                    <a:lnTo>
                      <a:pt x="356" y="688"/>
                    </a:lnTo>
                    <a:lnTo>
                      <a:pt x="431" y="688"/>
                    </a:lnTo>
                    <a:lnTo>
                      <a:pt x="448" y="688"/>
                    </a:lnTo>
                    <a:lnTo>
                      <a:pt x="458" y="694"/>
                    </a:lnTo>
                    <a:lnTo>
                      <a:pt x="481" y="677"/>
                    </a:lnTo>
                    <a:lnTo>
                      <a:pt x="481" y="647"/>
                    </a:lnTo>
                    <a:lnTo>
                      <a:pt x="412" y="547"/>
                    </a:lnTo>
                    <a:lnTo>
                      <a:pt x="412" y="534"/>
                    </a:lnTo>
                  </a:path>
                </a:pathLst>
              </a:custGeom>
              <a:grp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243825" eaLnBrk="1" hangingPunct="1"/>
                <a:endParaRPr lang="zh-CN" altLang="en-US" sz="960">
                  <a:solidFill>
                    <a:prstClr val="black"/>
                  </a:solidFill>
                </a:endParaRPr>
              </a:p>
            </p:txBody>
          </p:sp>
          <p:sp>
            <p:nvSpPr>
              <p:cNvPr id="30" name="Freeform 30"/>
              <p:cNvSpPr>
                <a:spLocks/>
              </p:cNvSpPr>
              <p:nvPr/>
            </p:nvSpPr>
            <p:spPr bwMode="auto">
              <a:xfrm>
                <a:off x="3607" y="2351"/>
                <a:ext cx="311" cy="367"/>
              </a:xfrm>
              <a:custGeom>
                <a:avLst/>
                <a:gdLst>
                  <a:gd name="T0" fmla="*/ 74 w 451"/>
                  <a:gd name="T1" fmla="*/ 0 h 543"/>
                  <a:gd name="T2" fmla="*/ 128 w 451"/>
                  <a:gd name="T3" fmla="*/ 31 h 543"/>
                  <a:gd name="T4" fmla="*/ 170 w 451"/>
                  <a:gd name="T5" fmla="*/ 49 h 543"/>
                  <a:gd name="T6" fmla="*/ 190 w 451"/>
                  <a:gd name="T7" fmla="*/ 52 h 543"/>
                  <a:gd name="T8" fmla="*/ 201 w 451"/>
                  <a:gd name="T9" fmla="*/ 97 h 543"/>
                  <a:gd name="T10" fmla="*/ 234 w 451"/>
                  <a:gd name="T11" fmla="*/ 116 h 543"/>
                  <a:gd name="T12" fmla="*/ 259 w 451"/>
                  <a:gd name="T13" fmla="*/ 100 h 543"/>
                  <a:gd name="T14" fmla="*/ 268 w 451"/>
                  <a:gd name="T15" fmla="*/ 126 h 543"/>
                  <a:gd name="T16" fmla="*/ 237 w 451"/>
                  <a:gd name="T17" fmla="*/ 143 h 543"/>
                  <a:gd name="T18" fmla="*/ 226 w 451"/>
                  <a:gd name="T19" fmla="*/ 165 h 543"/>
                  <a:gd name="T20" fmla="*/ 259 w 451"/>
                  <a:gd name="T21" fmla="*/ 197 h 543"/>
                  <a:gd name="T22" fmla="*/ 310 w 451"/>
                  <a:gd name="T23" fmla="*/ 222 h 543"/>
                  <a:gd name="T24" fmla="*/ 302 w 451"/>
                  <a:gd name="T25" fmla="*/ 262 h 543"/>
                  <a:gd name="T26" fmla="*/ 302 w 451"/>
                  <a:gd name="T27" fmla="*/ 283 h 543"/>
                  <a:gd name="T28" fmla="*/ 274 w 451"/>
                  <a:gd name="T29" fmla="*/ 298 h 543"/>
                  <a:gd name="T30" fmla="*/ 251 w 451"/>
                  <a:gd name="T31" fmla="*/ 361 h 543"/>
                  <a:gd name="T32" fmla="*/ 232 w 451"/>
                  <a:gd name="T33" fmla="*/ 352 h 543"/>
                  <a:gd name="T34" fmla="*/ 182 w 451"/>
                  <a:gd name="T35" fmla="*/ 335 h 543"/>
                  <a:gd name="T36" fmla="*/ 143 w 451"/>
                  <a:gd name="T37" fmla="*/ 359 h 543"/>
                  <a:gd name="T38" fmla="*/ 154 w 451"/>
                  <a:gd name="T39" fmla="*/ 331 h 543"/>
                  <a:gd name="T40" fmla="*/ 110 w 451"/>
                  <a:gd name="T41" fmla="*/ 346 h 543"/>
                  <a:gd name="T42" fmla="*/ 88 w 451"/>
                  <a:gd name="T43" fmla="*/ 269 h 543"/>
                  <a:gd name="T44" fmla="*/ 68 w 451"/>
                  <a:gd name="T45" fmla="*/ 257 h 543"/>
                  <a:gd name="T46" fmla="*/ 50 w 451"/>
                  <a:gd name="T47" fmla="*/ 216 h 543"/>
                  <a:gd name="T48" fmla="*/ 71 w 451"/>
                  <a:gd name="T49" fmla="*/ 190 h 543"/>
                  <a:gd name="T50" fmla="*/ 61 w 451"/>
                  <a:gd name="T51" fmla="*/ 153 h 543"/>
                  <a:gd name="T52" fmla="*/ 19 w 451"/>
                  <a:gd name="T53" fmla="*/ 151 h 543"/>
                  <a:gd name="T54" fmla="*/ 19 w 451"/>
                  <a:gd name="T55" fmla="*/ 114 h 543"/>
                  <a:gd name="T56" fmla="*/ 34 w 451"/>
                  <a:gd name="T57" fmla="*/ 83 h 543"/>
                  <a:gd name="T58" fmla="*/ 42 w 451"/>
                  <a:gd name="T59" fmla="*/ 44 h 543"/>
                  <a:gd name="T60" fmla="*/ 68 w 451"/>
                  <a:gd name="T61" fmla="*/ 70 h 543"/>
                  <a:gd name="T62" fmla="*/ 94 w 451"/>
                  <a:gd name="T63" fmla="*/ 48 h 543"/>
                  <a:gd name="T64" fmla="*/ 68 w 451"/>
                  <a:gd name="T65" fmla="*/ 20 h 5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51"/>
                  <a:gd name="T100" fmla="*/ 0 h 543"/>
                  <a:gd name="T101" fmla="*/ 451 w 451"/>
                  <a:gd name="T102" fmla="*/ 543 h 5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51" h="543">
                    <a:moveTo>
                      <a:pt x="91" y="4"/>
                    </a:moveTo>
                    <a:lnTo>
                      <a:pt x="108" y="0"/>
                    </a:lnTo>
                    <a:lnTo>
                      <a:pt x="162" y="22"/>
                    </a:lnTo>
                    <a:lnTo>
                      <a:pt x="186" y="46"/>
                    </a:lnTo>
                    <a:lnTo>
                      <a:pt x="230" y="58"/>
                    </a:lnTo>
                    <a:lnTo>
                      <a:pt x="247" y="73"/>
                    </a:lnTo>
                    <a:lnTo>
                      <a:pt x="271" y="71"/>
                    </a:lnTo>
                    <a:lnTo>
                      <a:pt x="276" y="77"/>
                    </a:lnTo>
                    <a:lnTo>
                      <a:pt x="268" y="133"/>
                    </a:lnTo>
                    <a:lnTo>
                      <a:pt x="292" y="143"/>
                    </a:lnTo>
                    <a:lnTo>
                      <a:pt x="303" y="164"/>
                    </a:lnTo>
                    <a:lnTo>
                      <a:pt x="339" y="171"/>
                    </a:lnTo>
                    <a:lnTo>
                      <a:pt x="351" y="146"/>
                    </a:lnTo>
                    <a:lnTo>
                      <a:pt x="376" y="148"/>
                    </a:lnTo>
                    <a:lnTo>
                      <a:pt x="391" y="169"/>
                    </a:lnTo>
                    <a:lnTo>
                      <a:pt x="388" y="187"/>
                    </a:lnTo>
                    <a:lnTo>
                      <a:pt x="344" y="194"/>
                    </a:lnTo>
                    <a:lnTo>
                      <a:pt x="344" y="212"/>
                    </a:lnTo>
                    <a:lnTo>
                      <a:pt x="344" y="225"/>
                    </a:lnTo>
                    <a:lnTo>
                      <a:pt x="328" y="244"/>
                    </a:lnTo>
                    <a:lnTo>
                      <a:pt x="339" y="267"/>
                    </a:lnTo>
                    <a:lnTo>
                      <a:pt x="376" y="292"/>
                    </a:lnTo>
                    <a:lnTo>
                      <a:pt x="379" y="320"/>
                    </a:lnTo>
                    <a:lnTo>
                      <a:pt x="450" y="328"/>
                    </a:lnTo>
                    <a:lnTo>
                      <a:pt x="450" y="366"/>
                    </a:lnTo>
                    <a:lnTo>
                      <a:pt x="438" y="388"/>
                    </a:lnTo>
                    <a:lnTo>
                      <a:pt x="447" y="406"/>
                    </a:lnTo>
                    <a:lnTo>
                      <a:pt x="438" y="418"/>
                    </a:lnTo>
                    <a:lnTo>
                      <a:pt x="411" y="423"/>
                    </a:lnTo>
                    <a:lnTo>
                      <a:pt x="398" y="441"/>
                    </a:lnTo>
                    <a:lnTo>
                      <a:pt x="400" y="483"/>
                    </a:lnTo>
                    <a:lnTo>
                      <a:pt x="364" y="534"/>
                    </a:lnTo>
                    <a:lnTo>
                      <a:pt x="357" y="542"/>
                    </a:lnTo>
                    <a:lnTo>
                      <a:pt x="337" y="521"/>
                    </a:lnTo>
                    <a:lnTo>
                      <a:pt x="286" y="521"/>
                    </a:lnTo>
                    <a:lnTo>
                      <a:pt x="264" y="496"/>
                    </a:lnTo>
                    <a:lnTo>
                      <a:pt x="223" y="539"/>
                    </a:lnTo>
                    <a:lnTo>
                      <a:pt x="207" y="531"/>
                    </a:lnTo>
                    <a:lnTo>
                      <a:pt x="225" y="498"/>
                    </a:lnTo>
                    <a:lnTo>
                      <a:pt x="223" y="490"/>
                    </a:lnTo>
                    <a:lnTo>
                      <a:pt x="207" y="485"/>
                    </a:lnTo>
                    <a:lnTo>
                      <a:pt x="159" y="512"/>
                    </a:lnTo>
                    <a:lnTo>
                      <a:pt x="112" y="423"/>
                    </a:lnTo>
                    <a:lnTo>
                      <a:pt x="127" y="398"/>
                    </a:lnTo>
                    <a:lnTo>
                      <a:pt x="121" y="388"/>
                    </a:lnTo>
                    <a:lnTo>
                      <a:pt x="98" y="380"/>
                    </a:lnTo>
                    <a:lnTo>
                      <a:pt x="56" y="354"/>
                    </a:lnTo>
                    <a:lnTo>
                      <a:pt x="73" y="320"/>
                    </a:lnTo>
                    <a:lnTo>
                      <a:pt x="98" y="309"/>
                    </a:lnTo>
                    <a:lnTo>
                      <a:pt x="103" y="281"/>
                    </a:lnTo>
                    <a:lnTo>
                      <a:pt x="93" y="231"/>
                    </a:lnTo>
                    <a:lnTo>
                      <a:pt x="88" y="226"/>
                    </a:lnTo>
                    <a:lnTo>
                      <a:pt x="63" y="254"/>
                    </a:lnTo>
                    <a:lnTo>
                      <a:pt x="27" y="223"/>
                    </a:lnTo>
                    <a:lnTo>
                      <a:pt x="0" y="189"/>
                    </a:lnTo>
                    <a:lnTo>
                      <a:pt x="27" y="169"/>
                    </a:lnTo>
                    <a:lnTo>
                      <a:pt x="36" y="135"/>
                    </a:lnTo>
                    <a:lnTo>
                      <a:pt x="50" y="123"/>
                    </a:lnTo>
                    <a:lnTo>
                      <a:pt x="49" y="76"/>
                    </a:lnTo>
                    <a:lnTo>
                      <a:pt x="61" y="65"/>
                    </a:lnTo>
                    <a:lnTo>
                      <a:pt x="84" y="83"/>
                    </a:lnTo>
                    <a:lnTo>
                      <a:pt x="98" y="103"/>
                    </a:lnTo>
                    <a:lnTo>
                      <a:pt x="127" y="83"/>
                    </a:lnTo>
                    <a:lnTo>
                      <a:pt x="136" y="71"/>
                    </a:lnTo>
                    <a:lnTo>
                      <a:pt x="132" y="46"/>
                    </a:lnTo>
                    <a:lnTo>
                      <a:pt x="98" y="29"/>
                    </a:lnTo>
                    <a:lnTo>
                      <a:pt x="91" y="4"/>
                    </a:lnTo>
                  </a:path>
                </a:pathLst>
              </a:custGeom>
              <a:grp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243825" eaLnBrk="1" hangingPunct="1"/>
                <a:endParaRPr lang="zh-CN" altLang="en-US" sz="960">
                  <a:solidFill>
                    <a:prstClr val="black"/>
                  </a:solidFill>
                </a:endParaRPr>
              </a:p>
            </p:txBody>
          </p:sp>
          <p:sp>
            <p:nvSpPr>
              <p:cNvPr id="31" name="Freeform 31"/>
              <p:cNvSpPr>
                <a:spLocks/>
              </p:cNvSpPr>
              <p:nvPr/>
            </p:nvSpPr>
            <p:spPr bwMode="auto">
              <a:xfrm>
                <a:off x="3682" y="2297"/>
                <a:ext cx="368" cy="286"/>
              </a:xfrm>
              <a:custGeom>
                <a:avLst/>
                <a:gdLst>
                  <a:gd name="T0" fmla="*/ 341 w 533"/>
                  <a:gd name="T1" fmla="*/ 226 h 427"/>
                  <a:gd name="T2" fmla="*/ 333 w 533"/>
                  <a:gd name="T3" fmla="*/ 251 h 427"/>
                  <a:gd name="T4" fmla="*/ 323 w 533"/>
                  <a:gd name="T5" fmla="*/ 264 h 427"/>
                  <a:gd name="T6" fmla="*/ 304 w 533"/>
                  <a:gd name="T7" fmla="*/ 285 h 427"/>
                  <a:gd name="T8" fmla="*/ 275 w 533"/>
                  <a:gd name="T9" fmla="*/ 280 h 427"/>
                  <a:gd name="T10" fmla="*/ 252 w 533"/>
                  <a:gd name="T11" fmla="*/ 267 h 427"/>
                  <a:gd name="T12" fmla="*/ 237 w 533"/>
                  <a:gd name="T13" fmla="*/ 274 h 427"/>
                  <a:gd name="T14" fmla="*/ 188 w 533"/>
                  <a:gd name="T15" fmla="*/ 268 h 427"/>
                  <a:gd name="T16" fmla="*/ 186 w 533"/>
                  <a:gd name="T17" fmla="*/ 250 h 427"/>
                  <a:gd name="T18" fmla="*/ 160 w 533"/>
                  <a:gd name="T19" fmla="*/ 232 h 427"/>
                  <a:gd name="T20" fmla="*/ 153 w 533"/>
                  <a:gd name="T21" fmla="*/ 217 h 427"/>
                  <a:gd name="T22" fmla="*/ 164 w 533"/>
                  <a:gd name="T23" fmla="*/ 205 h 427"/>
                  <a:gd name="T24" fmla="*/ 164 w 533"/>
                  <a:gd name="T25" fmla="*/ 196 h 427"/>
                  <a:gd name="T26" fmla="*/ 164 w 533"/>
                  <a:gd name="T27" fmla="*/ 184 h 427"/>
                  <a:gd name="T28" fmla="*/ 195 w 533"/>
                  <a:gd name="T29" fmla="*/ 179 h 427"/>
                  <a:gd name="T30" fmla="*/ 196 w 533"/>
                  <a:gd name="T31" fmla="*/ 167 h 427"/>
                  <a:gd name="T32" fmla="*/ 186 w 533"/>
                  <a:gd name="T33" fmla="*/ 153 h 427"/>
                  <a:gd name="T34" fmla="*/ 168 w 533"/>
                  <a:gd name="T35" fmla="*/ 152 h 427"/>
                  <a:gd name="T36" fmla="*/ 160 w 533"/>
                  <a:gd name="T37" fmla="*/ 168 h 427"/>
                  <a:gd name="T38" fmla="*/ 135 w 533"/>
                  <a:gd name="T39" fmla="*/ 164 h 427"/>
                  <a:gd name="T40" fmla="*/ 128 w 533"/>
                  <a:gd name="T41" fmla="*/ 151 h 427"/>
                  <a:gd name="T42" fmla="*/ 112 w 533"/>
                  <a:gd name="T43" fmla="*/ 143 h 427"/>
                  <a:gd name="T44" fmla="*/ 117 w 533"/>
                  <a:gd name="T45" fmla="*/ 106 h 427"/>
                  <a:gd name="T46" fmla="*/ 113 w 533"/>
                  <a:gd name="T47" fmla="*/ 102 h 427"/>
                  <a:gd name="T48" fmla="*/ 96 w 533"/>
                  <a:gd name="T49" fmla="*/ 103 h 427"/>
                  <a:gd name="T50" fmla="*/ 85 w 533"/>
                  <a:gd name="T51" fmla="*/ 93 h 427"/>
                  <a:gd name="T52" fmla="*/ 54 w 533"/>
                  <a:gd name="T53" fmla="*/ 85 h 427"/>
                  <a:gd name="T54" fmla="*/ 37 w 533"/>
                  <a:gd name="T55" fmla="*/ 69 h 427"/>
                  <a:gd name="T56" fmla="*/ 0 w 533"/>
                  <a:gd name="T57" fmla="*/ 54 h 427"/>
                  <a:gd name="T58" fmla="*/ 3 w 533"/>
                  <a:gd name="T59" fmla="*/ 38 h 427"/>
                  <a:gd name="T60" fmla="*/ 19 w 533"/>
                  <a:gd name="T61" fmla="*/ 33 h 427"/>
                  <a:gd name="T62" fmla="*/ 46 w 533"/>
                  <a:gd name="T63" fmla="*/ 54 h 427"/>
                  <a:gd name="T64" fmla="*/ 54 w 533"/>
                  <a:gd name="T65" fmla="*/ 54 h 427"/>
                  <a:gd name="T66" fmla="*/ 80 w 533"/>
                  <a:gd name="T67" fmla="*/ 52 h 427"/>
                  <a:gd name="T68" fmla="*/ 94 w 533"/>
                  <a:gd name="T69" fmla="*/ 41 h 427"/>
                  <a:gd name="T70" fmla="*/ 115 w 533"/>
                  <a:gd name="T71" fmla="*/ 57 h 427"/>
                  <a:gd name="T72" fmla="*/ 124 w 533"/>
                  <a:gd name="T73" fmla="*/ 42 h 427"/>
                  <a:gd name="T74" fmla="*/ 125 w 533"/>
                  <a:gd name="T75" fmla="*/ 34 h 427"/>
                  <a:gd name="T76" fmla="*/ 142 w 533"/>
                  <a:gd name="T77" fmla="*/ 24 h 427"/>
                  <a:gd name="T78" fmla="*/ 148 w 533"/>
                  <a:gd name="T79" fmla="*/ 3 h 427"/>
                  <a:gd name="T80" fmla="*/ 164 w 533"/>
                  <a:gd name="T81" fmla="*/ 0 h 427"/>
                  <a:gd name="T82" fmla="*/ 207 w 533"/>
                  <a:gd name="T83" fmla="*/ 29 h 427"/>
                  <a:gd name="T84" fmla="*/ 237 w 533"/>
                  <a:gd name="T85" fmla="*/ 41 h 427"/>
                  <a:gd name="T86" fmla="*/ 295 w 533"/>
                  <a:gd name="T87" fmla="*/ 134 h 427"/>
                  <a:gd name="T88" fmla="*/ 291 w 533"/>
                  <a:gd name="T89" fmla="*/ 143 h 427"/>
                  <a:gd name="T90" fmla="*/ 331 w 533"/>
                  <a:gd name="T91" fmla="*/ 161 h 427"/>
                  <a:gd name="T92" fmla="*/ 341 w 533"/>
                  <a:gd name="T93" fmla="*/ 177 h 427"/>
                  <a:gd name="T94" fmla="*/ 358 w 533"/>
                  <a:gd name="T95" fmla="*/ 185 h 427"/>
                  <a:gd name="T96" fmla="*/ 367 w 533"/>
                  <a:gd name="T97" fmla="*/ 202 h 427"/>
                  <a:gd name="T98" fmla="*/ 356 w 533"/>
                  <a:gd name="T99" fmla="*/ 206 h 427"/>
                  <a:gd name="T100" fmla="*/ 336 w 533"/>
                  <a:gd name="T101" fmla="*/ 200 h 427"/>
                  <a:gd name="T102" fmla="*/ 308 w 533"/>
                  <a:gd name="T103" fmla="*/ 200 h 427"/>
                  <a:gd name="T104" fmla="*/ 282 w 533"/>
                  <a:gd name="T105" fmla="*/ 192 h 427"/>
                  <a:gd name="T106" fmla="*/ 275 w 533"/>
                  <a:gd name="T107" fmla="*/ 200 h 427"/>
                  <a:gd name="T108" fmla="*/ 296 w 533"/>
                  <a:gd name="T109" fmla="*/ 206 h 427"/>
                  <a:gd name="T110" fmla="*/ 320 w 533"/>
                  <a:gd name="T111" fmla="*/ 216 h 427"/>
                  <a:gd name="T112" fmla="*/ 341 w 533"/>
                  <a:gd name="T113" fmla="*/ 226 h 42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33"/>
                  <a:gd name="T172" fmla="*/ 0 h 427"/>
                  <a:gd name="T173" fmla="*/ 533 w 533"/>
                  <a:gd name="T174" fmla="*/ 427 h 42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33" h="427">
                    <a:moveTo>
                      <a:pt x="494" y="338"/>
                    </a:moveTo>
                    <a:lnTo>
                      <a:pt x="483" y="374"/>
                    </a:lnTo>
                    <a:lnTo>
                      <a:pt x="468" y="394"/>
                    </a:lnTo>
                    <a:lnTo>
                      <a:pt x="441" y="426"/>
                    </a:lnTo>
                    <a:lnTo>
                      <a:pt x="398" y="418"/>
                    </a:lnTo>
                    <a:lnTo>
                      <a:pt x="365" y="399"/>
                    </a:lnTo>
                    <a:lnTo>
                      <a:pt x="343" y="409"/>
                    </a:lnTo>
                    <a:lnTo>
                      <a:pt x="272" y="400"/>
                    </a:lnTo>
                    <a:lnTo>
                      <a:pt x="270" y="373"/>
                    </a:lnTo>
                    <a:lnTo>
                      <a:pt x="232" y="347"/>
                    </a:lnTo>
                    <a:lnTo>
                      <a:pt x="222" y="324"/>
                    </a:lnTo>
                    <a:lnTo>
                      <a:pt x="237" y="306"/>
                    </a:lnTo>
                    <a:lnTo>
                      <a:pt x="237" y="292"/>
                    </a:lnTo>
                    <a:lnTo>
                      <a:pt x="237" y="274"/>
                    </a:lnTo>
                    <a:lnTo>
                      <a:pt x="282" y="267"/>
                    </a:lnTo>
                    <a:lnTo>
                      <a:pt x="284" y="249"/>
                    </a:lnTo>
                    <a:lnTo>
                      <a:pt x="270" y="229"/>
                    </a:lnTo>
                    <a:lnTo>
                      <a:pt x="244" y="227"/>
                    </a:lnTo>
                    <a:lnTo>
                      <a:pt x="232" y="251"/>
                    </a:lnTo>
                    <a:lnTo>
                      <a:pt x="196" y="245"/>
                    </a:lnTo>
                    <a:lnTo>
                      <a:pt x="186" y="225"/>
                    </a:lnTo>
                    <a:lnTo>
                      <a:pt x="162" y="213"/>
                    </a:lnTo>
                    <a:lnTo>
                      <a:pt x="169" y="158"/>
                    </a:lnTo>
                    <a:lnTo>
                      <a:pt x="164" y="152"/>
                    </a:lnTo>
                    <a:lnTo>
                      <a:pt x="139" y="154"/>
                    </a:lnTo>
                    <a:lnTo>
                      <a:pt x="123" y="139"/>
                    </a:lnTo>
                    <a:lnTo>
                      <a:pt x="78" y="127"/>
                    </a:lnTo>
                    <a:lnTo>
                      <a:pt x="54" y="103"/>
                    </a:lnTo>
                    <a:lnTo>
                      <a:pt x="0" y="80"/>
                    </a:lnTo>
                    <a:lnTo>
                      <a:pt x="4" y="56"/>
                    </a:lnTo>
                    <a:lnTo>
                      <a:pt x="27" y="49"/>
                    </a:lnTo>
                    <a:lnTo>
                      <a:pt x="66" y="80"/>
                    </a:lnTo>
                    <a:lnTo>
                      <a:pt x="78" y="80"/>
                    </a:lnTo>
                    <a:lnTo>
                      <a:pt x="116" y="78"/>
                    </a:lnTo>
                    <a:lnTo>
                      <a:pt x="136" y="61"/>
                    </a:lnTo>
                    <a:lnTo>
                      <a:pt x="166" y="85"/>
                    </a:lnTo>
                    <a:lnTo>
                      <a:pt x="180" y="63"/>
                    </a:lnTo>
                    <a:lnTo>
                      <a:pt x="181" y="51"/>
                    </a:lnTo>
                    <a:lnTo>
                      <a:pt x="206" y="36"/>
                    </a:lnTo>
                    <a:lnTo>
                      <a:pt x="214" y="4"/>
                    </a:lnTo>
                    <a:lnTo>
                      <a:pt x="237" y="0"/>
                    </a:lnTo>
                    <a:lnTo>
                      <a:pt x="300" y="44"/>
                    </a:lnTo>
                    <a:lnTo>
                      <a:pt x="343" y="61"/>
                    </a:lnTo>
                    <a:lnTo>
                      <a:pt x="427" y="200"/>
                    </a:lnTo>
                    <a:lnTo>
                      <a:pt x="422" y="213"/>
                    </a:lnTo>
                    <a:lnTo>
                      <a:pt x="479" y="240"/>
                    </a:lnTo>
                    <a:lnTo>
                      <a:pt x="494" y="264"/>
                    </a:lnTo>
                    <a:lnTo>
                      <a:pt x="519" y="276"/>
                    </a:lnTo>
                    <a:lnTo>
                      <a:pt x="532" y="302"/>
                    </a:lnTo>
                    <a:lnTo>
                      <a:pt x="515" y="308"/>
                    </a:lnTo>
                    <a:lnTo>
                      <a:pt x="487" y="298"/>
                    </a:lnTo>
                    <a:lnTo>
                      <a:pt x="446" y="298"/>
                    </a:lnTo>
                    <a:lnTo>
                      <a:pt x="409" y="286"/>
                    </a:lnTo>
                    <a:lnTo>
                      <a:pt x="398" y="298"/>
                    </a:lnTo>
                    <a:lnTo>
                      <a:pt x="429" y="308"/>
                    </a:lnTo>
                    <a:lnTo>
                      <a:pt x="463" y="323"/>
                    </a:lnTo>
                    <a:lnTo>
                      <a:pt x="494" y="338"/>
                    </a:lnTo>
                  </a:path>
                </a:pathLst>
              </a:custGeom>
              <a:solidFill>
                <a:srgbClr val="3D9DE0"/>
              </a:solid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243825" eaLnBrk="1" hangingPunct="1"/>
                <a:endParaRPr lang="zh-CN" altLang="en-US" sz="960">
                  <a:solidFill>
                    <a:prstClr val="black"/>
                  </a:solidFill>
                </a:endParaRPr>
              </a:p>
            </p:txBody>
          </p:sp>
          <p:sp>
            <p:nvSpPr>
              <p:cNvPr id="32" name="Freeform 32"/>
              <p:cNvSpPr>
                <a:spLocks/>
              </p:cNvSpPr>
              <p:nvPr/>
            </p:nvSpPr>
            <p:spPr bwMode="auto">
              <a:xfrm>
                <a:off x="4009" y="2528"/>
                <a:ext cx="52" cy="54"/>
              </a:xfrm>
              <a:custGeom>
                <a:avLst/>
                <a:gdLst>
                  <a:gd name="T0" fmla="*/ 22 w 76"/>
                  <a:gd name="T1" fmla="*/ 53 h 80"/>
                  <a:gd name="T2" fmla="*/ 0 w 76"/>
                  <a:gd name="T3" fmla="*/ 35 h 80"/>
                  <a:gd name="T4" fmla="*/ 10 w 76"/>
                  <a:gd name="T5" fmla="*/ 22 h 80"/>
                  <a:gd name="T6" fmla="*/ 17 w 76"/>
                  <a:gd name="T7" fmla="*/ 0 h 80"/>
                  <a:gd name="T8" fmla="*/ 40 w 76"/>
                  <a:gd name="T9" fmla="*/ 9 h 80"/>
                  <a:gd name="T10" fmla="*/ 51 w 76"/>
                  <a:gd name="T11" fmla="*/ 24 h 80"/>
                  <a:gd name="T12" fmla="*/ 44 w 76"/>
                  <a:gd name="T13" fmla="*/ 35 h 80"/>
                  <a:gd name="T14" fmla="*/ 22 w 76"/>
                  <a:gd name="T15" fmla="*/ 53 h 80"/>
                  <a:gd name="T16" fmla="*/ 0 60000 65536"/>
                  <a:gd name="T17" fmla="*/ 0 60000 65536"/>
                  <a:gd name="T18" fmla="*/ 0 60000 65536"/>
                  <a:gd name="T19" fmla="*/ 0 60000 65536"/>
                  <a:gd name="T20" fmla="*/ 0 60000 65536"/>
                  <a:gd name="T21" fmla="*/ 0 60000 65536"/>
                  <a:gd name="T22" fmla="*/ 0 60000 65536"/>
                  <a:gd name="T23" fmla="*/ 0 60000 65536"/>
                  <a:gd name="T24" fmla="*/ 0 w 76"/>
                  <a:gd name="T25" fmla="*/ 0 h 80"/>
                  <a:gd name="T26" fmla="*/ 76 w 76"/>
                  <a:gd name="T27" fmla="*/ 80 h 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 h="80">
                    <a:moveTo>
                      <a:pt x="32" y="79"/>
                    </a:moveTo>
                    <a:lnTo>
                      <a:pt x="0" y="52"/>
                    </a:lnTo>
                    <a:lnTo>
                      <a:pt x="14" y="33"/>
                    </a:lnTo>
                    <a:lnTo>
                      <a:pt x="25" y="0"/>
                    </a:lnTo>
                    <a:lnTo>
                      <a:pt x="58" y="13"/>
                    </a:lnTo>
                    <a:lnTo>
                      <a:pt x="75" y="35"/>
                    </a:lnTo>
                    <a:lnTo>
                      <a:pt x="64" y="52"/>
                    </a:lnTo>
                    <a:lnTo>
                      <a:pt x="32" y="79"/>
                    </a:lnTo>
                  </a:path>
                </a:pathLst>
              </a:custGeom>
              <a:solidFill>
                <a:srgbClr val="0F85F1"/>
              </a:solid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243825" eaLnBrk="1" hangingPunct="1"/>
                <a:endParaRPr lang="zh-CN" altLang="en-US" sz="960">
                  <a:solidFill>
                    <a:prstClr val="black"/>
                  </a:solidFill>
                </a:endParaRPr>
              </a:p>
            </p:txBody>
          </p:sp>
          <p:sp>
            <p:nvSpPr>
              <p:cNvPr id="33" name="Freeform 33"/>
              <p:cNvSpPr>
                <a:spLocks/>
              </p:cNvSpPr>
              <p:nvPr/>
            </p:nvSpPr>
            <p:spPr bwMode="auto">
              <a:xfrm>
                <a:off x="3744" y="2793"/>
                <a:ext cx="284" cy="347"/>
              </a:xfrm>
              <a:custGeom>
                <a:avLst/>
                <a:gdLst>
                  <a:gd name="T0" fmla="*/ 0 w 410"/>
                  <a:gd name="T1" fmla="*/ 265 h 515"/>
                  <a:gd name="T2" fmla="*/ 10 w 410"/>
                  <a:gd name="T3" fmla="*/ 206 h 515"/>
                  <a:gd name="T4" fmla="*/ 21 w 410"/>
                  <a:gd name="T5" fmla="*/ 191 h 515"/>
                  <a:gd name="T6" fmla="*/ 25 w 410"/>
                  <a:gd name="T7" fmla="*/ 175 h 515"/>
                  <a:gd name="T8" fmla="*/ 36 w 410"/>
                  <a:gd name="T9" fmla="*/ 150 h 515"/>
                  <a:gd name="T10" fmla="*/ 30 w 410"/>
                  <a:gd name="T11" fmla="*/ 140 h 515"/>
                  <a:gd name="T12" fmla="*/ 31 w 410"/>
                  <a:gd name="T13" fmla="*/ 119 h 515"/>
                  <a:gd name="T14" fmla="*/ 60 w 410"/>
                  <a:gd name="T15" fmla="*/ 86 h 515"/>
                  <a:gd name="T16" fmla="*/ 60 w 410"/>
                  <a:gd name="T17" fmla="*/ 65 h 515"/>
                  <a:gd name="T18" fmla="*/ 77 w 410"/>
                  <a:gd name="T19" fmla="*/ 34 h 515"/>
                  <a:gd name="T20" fmla="*/ 96 w 410"/>
                  <a:gd name="T21" fmla="*/ 39 h 515"/>
                  <a:gd name="T22" fmla="*/ 133 w 410"/>
                  <a:gd name="T23" fmla="*/ 13 h 515"/>
                  <a:gd name="T24" fmla="*/ 140 w 410"/>
                  <a:gd name="T25" fmla="*/ 0 h 515"/>
                  <a:gd name="T26" fmla="*/ 163 w 410"/>
                  <a:gd name="T27" fmla="*/ 3 h 515"/>
                  <a:gd name="T28" fmla="*/ 174 w 410"/>
                  <a:gd name="T29" fmla="*/ 32 h 515"/>
                  <a:gd name="T30" fmla="*/ 184 w 410"/>
                  <a:gd name="T31" fmla="*/ 53 h 515"/>
                  <a:gd name="T32" fmla="*/ 208 w 410"/>
                  <a:gd name="T33" fmla="*/ 53 h 515"/>
                  <a:gd name="T34" fmla="*/ 221 w 410"/>
                  <a:gd name="T35" fmla="*/ 34 h 515"/>
                  <a:gd name="T36" fmla="*/ 244 w 410"/>
                  <a:gd name="T37" fmla="*/ 55 h 515"/>
                  <a:gd name="T38" fmla="*/ 283 w 410"/>
                  <a:gd name="T39" fmla="*/ 42 h 515"/>
                  <a:gd name="T40" fmla="*/ 259 w 410"/>
                  <a:gd name="T41" fmla="*/ 98 h 515"/>
                  <a:gd name="T42" fmla="*/ 244 w 410"/>
                  <a:gd name="T43" fmla="*/ 91 h 515"/>
                  <a:gd name="T44" fmla="*/ 236 w 410"/>
                  <a:gd name="T45" fmla="*/ 97 h 515"/>
                  <a:gd name="T46" fmla="*/ 234 w 410"/>
                  <a:gd name="T47" fmla="*/ 101 h 515"/>
                  <a:gd name="T48" fmla="*/ 247 w 410"/>
                  <a:gd name="T49" fmla="*/ 116 h 515"/>
                  <a:gd name="T50" fmla="*/ 244 w 410"/>
                  <a:gd name="T51" fmla="*/ 168 h 515"/>
                  <a:gd name="T52" fmla="*/ 247 w 410"/>
                  <a:gd name="T53" fmla="*/ 184 h 515"/>
                  <a:gd name="T54" fmla="*/ 244 w 410"/>
                  <a:gd name="T55" fmla="*/ 189 h 515"/>
                  <a:gd name="T56" fmla="*/ 227 w 410"/>
                  <a:gd name="T57" fmla="*/ 186 h 515"/>
                  <a:gd name="T58" fmla="*/ 218 w 410"/>
                  <a:gd name="T59" fmla="*/ 195 h 515"/>
                  <a:gd name="T60" fmla="*/ 224 w 410"/>
                  <a:gd name="T61" fmla="*/ 210 h 515"/>
                  <a:gd name="T62" fmla="*/ 204 w 410"/>
                  <a:gd name="T63" fmla="*/ 227 h 515"/>
                  <a:gd name="T64" fmla="*/ 210 w 410"/>
                  <a:gd name="T65" fmla="*/ 234 h 515"/>
                  <a:gd name="T66" fmla="*/ 190 w 410"/>
                  <a:gd name="T67" fmla="*/ 244 h 515"/>
                  <a:gd name="T68" fmla="*/ 193 w 410"/>
                  <a:gd name="T69" fmla="*/ 257 h 515"/>
                  <a:gd name="T70" fmla="*/ 187 w 410"/>
                  <a:gd name="T71" fmla="*/ 263 h 515"/>
                  <a:gd name="T72" fmla="*/ 163 w 410"/>
                  <a:gd name="T73" fmla="*/ 263 h 515"/>
                  <a:gd name="T74" fmla="*/ 149 w 410"/>
                  <a:gd name="T75" fmla="*/ 275 h 515"/>
                  <a:gd name="T76" fmla="*/ 147 w 410"/>
                  <a:gd name="T77" fmla="*/ 280 h 515"/>
                  <a:gd name="T78" fmla="*/ 159 w 410"/>
                  <a:gd name="T79" fmla="*/ 288 h 515"/>
                  <a:gd name="T80" fmla="*/ 145 w 410"/>
                  <a:gd name="T81" fmla="*/ 308 h 515"/>
                  <a:gd name="T82" fmla="*/ 128 w 410"/>
                  <a:gd name="T83" fmla="*/ 329 h 515"/>
                  <a:gd name="T84" fmla="*/ 120 w 410"/>
                  <a:gd name="T85" fmla="*/ 327 h 515"/>
                  <a:gd name="T86" fmla="*/ 103 w 410"/>
                  <a:gd name="T87" fmla="*/ 346 h 515"/>
                  <a:gd name="T88" fmla="*/ 82 w 410"/>
                  <a:gd name="T89" fmla="*/ 303 h 515"/>
                  <a:gd name="T90" fmla="*/ 64 w 410"/>
                  <a:gd name="T91" fmla="*/ 280 h 515"/>
                  <a:gd name="T92" fmla="*/ 52 w 410"/>
                  <a:gd name="T93" fmla="*/ 281 h 515"/>
                  <a:gd name="T94" fmla="*/ 44 w 410"/>
                  <a:gd name="T95" fmla="*/ 275 h 515"/>
                  <a:gd name="T96" fmla="*/ 0 w 410"/>
                  <a:gd name="T97" fmla="*/ 265 h 51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10"/>
                  <a:gd name="T148" fmla="*/ 0 h 515"/>
                  <a:gd name="T149" fmla="*/ 410 w 410"/>
                  <a:gd name="T150" fmla="*/ 515 h 51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10" h="515">
                    <a:moveTo>
                      <a:pt x="0" y="393"/>
                    </a:moveTo>
                    <a:lnTo>
                      <a:pt x="15" y="305"/>
                    </a:lnTo>
                    <a:lnTo>
                      <a:pt x="30" y="284"/>
                    </a:lnTo>
                    <a:lnTo>
                      <a:pt x="36" y="259"/>
                    </a:lnTo>
                    <a:lnTo>
                      <a:pt x="52" y="222"/>
                    </a:lnTo>
                    <a:lnTo>
                      <a:pt x="43" y="208"/>
                    </a:lnTo>
                    <a:lnTo>
                      <a:pt x="45" y="176"/>
                    </a:lnTo>
                    <a:lnTo>
                      <a:pt x="87" y="128"/>
                    </a:lnTo>
                    <a:lnTo>
                      <a:pt x="86" y="97"/>
                    </a:lnTo>
                    <a:lnTo>
                      <a:pt x="111" y="50"/>
                    </a:lnTo>
                    <a:lnTo>
                      <a:pt x="139" y="58"/>
                    </a:lnTo>
                    <a:lnTo>
                      <a:pt x="192" y="19"/>
                    </a:lnTo>
                    <a:lnTo>
                      <a:pt x="202" y="0"/>
                    </a:lnTo>
                    <a:lnTo>
                      <a:pt x="235" y="4"/>
                    </a:lnTo>
                    <a:lnTo>
                      <a:pt x="251" y="48"/>
                    </a:lnTo>
                    <a:lnTo>
                      <a:pt x="265" y="78"/>
                    </a:lnTo>
                    <a:lnTo>
                      <a:pt x="300" y="78"/>
                    </a:lnTo>
                    <a:lnTo>
                      <a:pt x="319" y="50"/>
                    </a:lnTo>
                    <a:lnTo>
                      <a:pt x="352" y="82"/>
                    </a:lnTo>
                    <a:lnTo>
                      <a:pt x="409" y="63"/>
                    </a:lnTo>
                    <a:lnTo>
                      <a:pt x="374" y="145"/>
                    </a:lnTo>
                    <a:lnTo>
                      <a:pt x="352" y="135"/>
                    </a:lnTo>
                    <a:lnTo>
                      <a:pt x="340" y="144"/>
                    </a:lnTo>
                    <a:lnTo>
                      <a:pt x="338" y="150"/>
                    </a:lnTo>
                    <a:lnTo>
                      <a:pt x="357" y="172"/>
                    </a:lnTo>
                    <a:lnTo>
                      <a:pt x="352" y="249"/>
                    </a:lnTo>
                    <a:lnTo>
                      <a:pt x="357" y="273"/>
                    </a:lnTo>
                    <a:lnTo>
                      <a:pt x="352" y="281"/>
                    </a:lnTo>
                    <a:lnTo>
                      <a:pt x="327" y="276"/>
                    </a:lnTo>
                    <a:lnTo>
                      <a:pt x="315" y="290"/>
                    </a:lnTo>
                    <a:lnTo>
                      <a:pt x="324" y="311"/>
                    </a:lnTo>
                    <a:lnTo>
                      <a:pt x="295" y="337"/>
                    </a:lnTo>
                    <a:lnTo>
                      <a:pt x="303" y="347"/>
                    </a:lnTo>
                    <a:lnTo>
                      <a:pt x="275" y="362"/>
                    </a:lnTo>
                    <a:lnTo>
                      <a:pt x="279" y="381"/>
                    </a:lnTo>
                    <a:lnTo>
                      <a:pt x="270" y="391"/>
                    </a:lnTo>
                    <a:lnTo>
                      <a:pt x="235" y="391"/>
                    </a:lnTo>
                    <a:lnTo>
                      <a:pt x="215" y="408"/>
                    </a:lnTo>
                    <a:lnTo>
                      <a:pt x="212" y="415"/>
                    </a:lnTo>
                    <a:lnTo>
                      <a:pt x="229" y="427"/>
                    </a:lnTo>
                    <a:lnTo>
                      <a:pt x="210" y="457"/>
                    </a:lnTo>
                    <a:lnTo>
                      <a:pt x="185" y="489"/>
                    </a:lnTo>
                    <a:lnTo>
                      <a:pt x="173" y="485"/>
                    </a:lnTo>
                    <a:lnTo>
                      <a:pt x="149" y="514"/>
                    </a:lnTo>
                    <a:lnTo>
                      <a:pt x="119" y="450"/>
                    </a:lnTo>
                    <a:lnTo>
                      <a:pt x="92" y="415"/>
                    </a:lnTo>
                    <a:lnTo>
                      <a:pt x="75" y="417"/>
                    </a:lnTo>
                    <a:lnTo>
                      <a:pt x="63" y="408"/>
                    </a:lnTo>
                    <a:lnTo>
                      <a:pt x="0" y="393"/>
                    </a:lnTo>
                  </a:path>
                </a:pathLst>
              </a:custGeom>
              <a:grp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243825" eaLnBrk="1" hangingPunct="1"/>
                <a:endParaRPr lang="zh-CN" altLang="en-US" sz="960">
                  <a:solidFill>
                    <a:prstClr val="black"/>
                  </a:solidFill>
                </a:endParaRPr>
              </a:p>
            </p:txBody>
          </p:sp>
          <p:sp>
            <p:nvSpPr>
              <p:cNvPr id="34" name="Freeform 34"/>
              <p:cNvSpPr>
                <a:spLocks/>
              </p:cNvSpPr>
              <p:nvPr/>
            </p:nvSpPr>
            <p:spPr bwMode="auto">
              <a:xfrm>
                <a:off x="3833" y="2553"/>
                <a:ext cx="249" cy="285"/>
              </a:xfrm>
              <a:custGeom>
                <a:avLst/>
                <a:gdLst>
                  <a:gd name="T0" fmla="*/ 180 w 361"/>
                  <a:gd name="T1" fmla="*/ 271 h 420"/>
                  <a:gd name="T2" fmla="*/ 141 w 361"/>
                  <a:gd name="T3" fmla="*/ 284 h 420"/>
                  <a:gd name="T4" fmla="*/ 119 w 361"/>
                  <a:gd name="T5" fmla="*/ 262 h 420"/>
                  <a:gd name="T6" fmla="*/ 105 w 361"/>
                  <a:gd name="T7" fmla="*/ 281 h 420"/>
                  <a:gd name="T8" fmla="*/ 81 w 361"/>
                  <a:gd name="T9" fmla="*/ 281 h 420"/>
                  <a:gd name="T10" fmla="*/ 72 w 361"/>
                  <a:gd name="T11" fmla="*/ 261 h 420"/>
                  <a:gd name="T12" fmla="*/ 61 w 361"/>
                  <a:gd name="T13" fmla="*/ 231 h 420"/>
                  <a:gd name="T14" fmla="*/ 38 w 361"/>
                  <a:gd name="T15" fmla="*/ 228 h 420"/>
                  <a:gd name="T16" fmla="*/ 15 w 361"/>
                  <a:gd name="T17" fmla="*/ 185 h 420"/>
                  <a:gd name="T18" fmla="*/ 0 w 361"/>
                  <a:gd name="T19" fmla="*/ 164 h 420"/>
                  <a:gd name="T20" fmla="*/ 10 w 361"/>
                  <a:gd name="T21" fmla="*/ 153 h 420"/>
                  <a:gd name="T22" fmla="*/ 15 w 361"/>
                  <a:gd name="T23" fmla="*/ 149 h 420"/>
                  <a:gd name="T24" fmla="*/ 39 w 361"/>
                  <a:gd name="T25" fmla="*/ 114 h 420"/>
                  <a:gd name="T26" fmla="*/ 38 w 361"/>
                  <a:gd name="T27" fmla="*/ 85 h 420"/>
                  <a:gd name="T28" fmla="*/ 47 w 361"/>
                  <a:gd name="T29" fmla="*/ 73 h 420"/>
                  <a:gd name="T30" fmla="*/ 65 w 361"/>
                  <a:gd name="T31" fmla="*/ 71 h 420"/>
                  <a:gd name="T32" fmla="*/ 72 w 361"/>
                  <a:gd name="T33" fmla="*/ 62 h 420"/>
                  <a:gd name="T34" fmla="*/ 65 w 361"/>
                  <a:gd name="T35" fmla="*/ 50 h 420"/>
                  <a:gd name="T36" fmla="*/ 73 w 361"/>
                  <a:gd name="T37" fmla="*/ 35 h 420"/>
                  <a:gd name="T38" fmla="*/ 73 w 361"/>
                  <a:gd name="T39" fmla="*/ 9 h 420"/>
                  <a:gd name="T40" fmla="*/ 88 w 361"/>
                  <a:gd name="T41" fmla="*/ 3 h 420"/>
                  <a:gd name="T42" fmla="*/ 110 w 361"/>
                  <a:gd name="T43" fmla="*/ 16 h 420"/>
                  <a:gd name="T44" fmla="*/ 141 w 361"/>
                  <a:gd name="T45" fmla="*/ 21 h 420"/>
                  <a:gd name="T46" fmla="*/ 159 w 361"/>
                  <a:gd name="T47" fmla="*/ 0 h 420"/>
                  <a:gd name="T48" fmla="*/ 183 w 361"/>
                  <a:gd name="T49" fmla="*/ 19 h 420"/>
                  <a:gd name="T50" fmla="*/ 172 w 361"/>
                  <a:gd name="T51" fmla="*/ 25 h 420"/>
                  <a:gd name="T52" fmla="*/ 160 w 361"/>
                  <a:gd name="T53" fmla="*/ 43 h 420"/>
                  <a:gd name="T54" fmla="*/ 141 w 361"/>
                  <a:gd name="T55" fmla="*/ 50 h 420"/>
                  <a:gd name="T56" fmla="*/ 137 w 361"/>
                  <a:gd name="T57" fmla="*/ 54 h 420"/>
                  <a:gd name="T58" fmla="*/ 152 w 361"/>
                  <a:gd name="T59" fmla="*/ 64 h 420"/>
                  <a:gd name="T60" fmla="*/ 186 w 361"/>
                  <a:gd name="T61" fmla="*/ 50 h 420"/>
                  <a:gd name="T62" fmla="*/ 241 w 361"/>
                  <a:gd name="T63" fmla="*/ 71 h 420"/>
                  <a:gd name="T64" fmla="*/ 248 w 361"/>
                  <a:gd name="T65" fmla="*/ 118 h 420"/>
                  <a:gd name="T66" fmla="*/ 225 w 361"/>
                  <a:gd name="T67" fmla="*/ 118 h 420"/>
                  <a:gd name="T68" fmla="*/ 223 w 361"/>
                  <a:gd name="T69" fmla="*/ 132 h 420"/>
                  <a:gd name="T70" fmla="*/ 235 w 361"/>
                  <a:gd name="T71" fmla="*/ 152 h 420"/>
                  <a:gd name="T72" fmla="*/ 225 w 361"/>
                  <a:gd name="T73" fmla="*/ 164 h 420"/>
                  <a:gd name="T74" fmla="*/ 237 w 361"/>
                  <a:gd name="T75" fmla="*/ 181 h 420"/>
                  <a:gd name="T76" fmla="*/ 218 w 361"/>
                  <a:gd name="T77" fmla="*/ 204 h 420"/>
                  <a:gd name="T78" fmla="*/ 211 w 361"/>
                  <a:gd name="T79" fmla="*/ 193 h 420"/>
                  <a:gd name="T80" fmla="*/ 183 w 361"/>
                  <a:gd name="T81" fmla="*/ 261 h 420"/>
                  <a:gd name="T82" fmla="*/ 180 w 361"/>
                  <a:gd name="T83" fmla="*/ 271 h 42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61"/>
                  <a:gd name="T127" fmla="*/ 0 h 420"/>
                  <a:gd name="T128" fmla="*/ 361 w 361"/>
                  <a:gd name="T129" fmla="*/ 420 h 42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61" h="420">
                    <a:moveTo>
                      <a:pt x="261" y="399"/>
                    </a:moveTo>
                    <a:lnTo>
                      <a:pt x="205" y="419"/>
                    </a:lnTo>
                    <a:lnTo>
                      <a:pt x="172" y="386"/>
                    </a:lnTo>
                    <a:lnTo>
                      <a:pt x="152" y="414"/>
                    </a:lnTo>
                    <a:lnTo>
                      <a:pt x="118" y="414"/>
                    </a:lnTo>
                    <a:lnTo>
                      <a:pt x="104" y="384"/>
                    </a:lnTo>
                    <a:lnTo>
                      <a:pt x="88" y="340"/>
                    </a:lnTo>
                    <a:lnTo>
                      <a:pt x="55" y="336"/>
                    </a:lnTo>
                    <a:lnTo>
                      <a:pt x="22" y="272"/>
                    </a:lnTo>
                    <a:lnTo>
                      <a:pt x="0" y="241"/>
                    </a:lnTo>
                    <a:lnTo>
                      <a:pt x="15" y="226"/>
                    </a:lnTo>
                    <a:lnTo>
                      <a:pt x="22" y="219"/>
                    </a:lnTo>
                    <a:lnTo>
                      <a:pt x="57" y="168"/>
                    </a:lnTo>
                    <a:lnTo>
                      <a:pt x="55" y="126"/>
                    </a:lnTo>
                    <a:lnTo>
                      <a:pt x="68" y="108"/>
                    </a:lnTo>
                    <a:lnTo>
                      <a:pt x="94" y="104"/>
                    </a:lnTo>
                    <a:lnTo>
                      <a:pt x="104" y="92"/>
                    </a:lnTo>
                    <a:lnTo>
                      <a:pt x="94" y="73"/>
                    </a:lnTo>
                    <a:lnTo>
                      <a:pt x="106" y="51"/>
                    </a:lnTo>
                    <a:lnTo>
                      <a:pt x="106" y="14"/>
                    </a:lnTo>
                    <a:lnTo>
                      <a:pt x="128" y="4"/>
                    </a:lnTo>
                    <a:lnTo>
                      <a:pt x="160" y="24"/>
                    </a:lnTo>
                    <a:lnTo>
                      <a:pt x="205" y="31"/>
                    </a:lnTo>
                    <a:lnTo>
                      <a:pt x="230" y="0"/>
                    </a:lnTo>
                    <a:lnTo>
                      <a:pt x="266" y="28"/>
                    </a:lnTo>
                    <a:lnTo>
                      <a:pt x="250" y="37"/>
                    </a:lnTo>
                    <a:lnTo>
                      <a:pt x="232" y="64"/>
                    </a:lnTo>
                    <a:lnTo>
                      <a:pt x="205" y="73"/>
                    </a:lnTo>
                    <a:lnTo>
                      <a:pt x="198" y="79"/>
                    </a:lnTo>
                    <a:lnTo>
                      <a:pt x="220" y="94"/>
                    </a:lnTo>
                    <a:lnTo>
                      <a:pt x="270" y="73"/>
                    </a:lnTo>
                    <a:lnTo>
                      <a:pt x="350" y="105"/>
                    </a:lnTo>
                    <a:lnTo>
                      <a:pt x="360" y="174"/>
                    </a:lnTo>
                    <a:lnTo>
                      <a:pt x="326" y="174"/>
                    </a:lnTo>
                    <a:lnTo>
                      <a:pt x="324" y="194"/>
                    </a:lnTo>
                    <a:lnTo>
                      <a:pt x="340" y="224"/>
                    </a:lnTo>
                    <a:lnTo>
                      <a:pt x="326" y="241"/>
                    </a:lnTo>
                    <a:lnTo>
                      <a:pt x="343" y="266"/>
                    </a:lnTo>
                    <a:lnTo>
                      <a:pt x="316" y="300"/>
                    </a:lnTo>
                    <a:lnTo>
                      <a:pt x="306" y="284"/>
                    </a:lnTo>
                    <a:lnTo>
                      <a:pt x="266" y="384"/>
                    </a:lnTo>
                    <a:lnTo>
                      <a:pt x="261" y="399"/>
                    </a:lnTo>
                  </a:path>
                </a:pathLst>
              </a:custGeom>
              <a:solidFill>
                <a:srgbClr val="3D9DE0"/>
              </a:solid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243825" eaLnBrk="1" hangingPunct="1"/>
                <a:endParaRPr lang="zh-CN" altLang="en-US" sz="960" dirty="0">
                  <a:solidFill>
                    <a:prstClr val="black"/>
                  </a:solidFill>
                </a:endParaRPr>
              </a:p>
            </p:txBody>
          </p:sp>
          <p:sp>
            <p:nvSpPr>
              <p:cNvPr id="35" name="Freeform 35"/>
              <p:cNvSpPr>
                <a:spLocks/>
              </p:cNvSpPr>
              <p:nvPr/>
            </p:nvSpPr>
            <p:spPr bwMode="auto">
              <a:xfrm>
                <a:off x="4057" y="3012"/>
                <a:ext cx="106" cy="210"/>
              </a:xfrm>
              <a:custGeom>
                <a:avLst/>
                <a:gdLst>
                  <a:gd name="T0" fmla="*/ 0 w 152"/>
                  <a:gd name="T1" fmla="*/ 101 h 313"/>
                  <a:gd name="T2" fmla="*/ 0 w 152"/>
                  <a:gd name="T3" fmla="*/ 134 h 313"/>
                  <a:gd name="T4" fmla="*/ 7 w 152"/>
                  <a:gd name="T5" fmla="*/ 169 h 313"/>
                  <a:gd name="T6" fmla="*/ 28 w 152"/>
                  <a:gd name="T7" fmla="*/ 182 h 313"/>
                  <a:gd name="T8" fmla="*/ 41 w 152"/>
                  <a:gd name="T9" fmla="*/ 209 h 313"/>
                  <a:gd name="T10" fmla="*/ 49 w 152"/>
                  <a:gd name="T11" fmla="*/ 169 h 313"/>
                  <a:gd name="T12" fmla="*/ 69 w 152"/>
                  <a:gd name="T13" fmla="*/ 146 h 313"/>
                  <a:gd name="T14" fmla="*/ 105 w 152"/>
                  <a:gd name="T15" fmla="*/ 44 h 313"/>
                  <a:gd name="T16" fmla="*/ 105 w 152"/>
                  <a:gd name="T17" fmla="*/ 11 h 313"/>
                  <a:gd name="T18" fmla="*/ 86 w 152"/>
                  <a:gd name="T19" fmla="*/ 0 h 313"/>
                  <a:gd name="T20" fmla="*/ 52 w 152"/>
                  <a:gd name="T21" fmla="*/ 14 h 313"/>
                  <a:gd name="T22" fmla="*/ 0 w 152"/>
                  <a:gd name="T23" fmla="*/ 101 h 31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2"/>
                  <a:gd name="T37" fmla="*/ 0 h 313"/>
                  <a:gd name="T38" fmla="*/ 152 w 152"/>
                  <a:gd name="T39" fmla="*/ 313 h 31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2" h="313">
                    <a:moveTo>
                      <a:pt x="0" y="151"/>
                    </a:moveTo>
                    <a:lnTo>
                      <a:pt x="0" y="200"/>
                    </a:lnTo>
                    <a:lnTo>
                      <a:pt x="10" y="252"/>
                    </a:lnTo>
                    <a:lnTo>
                      <a:pt x="40" y="271"/>
                    </a:lnTo>
                    <a:lnTo>
                      <a:pt x="59" y="312"/>
                    </a:lnTo>
                    <a:lnTo>
                      <a:pt x="70" y="252"/>
                    </a:lnTo>
                    <a:lnTo>
                      <a:pt x="99" y="217"/>
                    </a:lnTo>
                    <a:lnTo>
                      <a:pt x="151" y="65"/>
                    </a:lnTo>
                    <a:lnTo>
                      <a:pt x="151" y="16"/>
                    </a:lnTo>
                    <a:lnTo>
                      <a:pt x="124" y="0"/>
                    </a:lnTo>
                    <a:lnTo>
                      <a:pt x="75" y="21"/>
                    </a:lnTo>
                    <a:lnTo>
                      <a:pt x="0" y="151"/>
                    </a:lnTo>
                  </a:path>
                </a:pathLst>
              </a:custGeom>
              <a:grpFill/>
              <a:ln w="9525">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243825" eaLnBrk="1" hangingPunct="1"/>
                <a:endParaRPr lang="zh-CN" altLang="en-US" sz="960">
                  <a:solidFill>
                    <a:prstClr val="black"/>
                  </a:solidFill>
                </a:endParaRPr>
              </a:p>
            </p:txBody>
          </p:sp>
          <p:sp>
            <p:nvSpPr>
              <p:cNvPr id="36" name="Freeform 36"/>
              <p:cNvSpPr>
                <a:spLocks/>
              </p:cNvSpPr>
              <p:nvPr/>
            </p:nvSpPr>
            <p:spPr bwMode="auto">
              <a:xfrm>
                <a:off x="3580" y="2077"/>
                <a:ext cx="436" cy="282"/>
              </a:xfrm>
              <a:custGeom>
                <a:avLst/>
                <a:gdLst>
                  <a:gd name="T0" fmla="*/ 96 w 629"/>
                  <a:gd name="T1" fmla="*/ 272 h 418"/>
                  <a:gd name="T2" fmla="*/ 100 w 629"/>
                  <a:gd name="T3" fmla="*/ 256 h 418"/>
                  <a:gd name="T4" fmla="*/ 115 w 629"/>
                  <a:gd name="T5" fmla="*/ 252 h 418"/>
                  <a:gd name="T6" fmla="*/ 143 w 629"/>
                  <a:gd name="T7" fmla="*/ 272 h 418"/>
                  <a:gd name="T8" fmla="*/ 152 w 629"/>
                  <a:gd name="T9" fmla="*/ 272 h 418"/>
                  <a:gd name="T10" fmla="*/ 179 w 629"/>
                  <a:gd name="T11" fmla="*/ 271 h 418"/>
                  <a:gd name="T12" fmla="*/ 193 w 629"/>
                  <a:gd name="T13" fmla="*/ 259 h 418"/>
                  <a:gd name="T14" fmla="*/ 215 w 629"/>
                  <a:gd name="T15" fmla="*/ 275 h 418"/>
                  <a:gd name="T16" fmla="*/ 224 w 629"/>
                  <a:gd name="T17" fmla="*/ 260 h 418"/>
                  <a:gd name="T18" fmla="*/ 225 w 629"/>
                  <a:gd name="T19" fmla="*/ 254 h 418"/>
                  <a:gd name="T20" fmla="*/ 243 w 629"/>
                  <a:gd name="T21" fmla="*/ 243 h 418"/>
                  <a:gd name="T22" fmla="*/ 249 w 629"/>
                  <a:gd name="T23" fmla="*/ 221 h 418"/>
                  <a:gd name="T24" fmla="*/ 265 w 629"/>
                  <a:gd name="T25" fmla="*/ 217 h 418"/>
                  <a:gd name="T26" fmla="*/ 315 w 629"/>
                  <a:gd name="T27" fmla="*/ 140 h 418"/>
                  <a:gd name="T28" fmla="*/ 305 w 629"/>
                  <a:gd name="T29" fmla="*/ 128 h 418"/>
                  <a:gd name="T30" fmla="*/ 315 w 629"/>
                  <a:gd name="T31" fmla="*/ 120 h 418"/>
                  <a:gd name="T32" fmla="*/ 326 w 629"/>
                  <a:gd name="T33" fmla="*/ 123 h 418"/>
                  <a:gd name="T34" fmla="*/ 340 w 629"/>
                  <a:gd name="T35" fmla="*/ 116 h 418"/>
                  <a:gd name="T36" fmla="*/ 349 w 629"/>
                  <a:gd name="T37" fmla="*/ 97 h 418"/>
                  <a:gd name="T38" fmla="*/ 388 w 629"/>
                  <a:gd name="T39" fmla="*/ 63 h 418"/>
                  <a:gd name="T40" fmla="*/ 419 w 629"/>
                  <a:gd name="T41" fmla="*/ 53 h 418"/>
                  <a:gd name="T42" fmla="*/ 435 w 629"/>
                  <a:gd name="T43" fmla="*/ 40 h 418"/>
                  <a:gd name="T44" fmla="*/ 430 w 629"/>
                  <a:gd name="T45" fmla="*/ 12 h 418"/>
                  <a:gd name="T46" fmla="*/ 410 w 629"/>
                  <a:gd name="T47" fmla="*/ 10 h 418"/>
                  <a:gd name="T48" fmla="*/ 362 w 629"/>
                  <a:gd name="T49" fmla="*/ 15 h 418"/>
                  <a:gd name="T50" fmla="*/ 330 w 629"/>
                  <a:gd name="T51" fmla="*/ 0 h 418"/>
                  <a:gd name="T52" fmla="*/ 311 w 629"/>
                  <a:gd name="T53" fmla="*/ 3 h 418"/>
                  <a:gd name="T54" fmla="*/ 262 w 629"/>
                  <a:gd name="T55" fmla="*/ 63 h 418"/>
                  <a:gd name="T56" fmla="*/ 249 w 629"/>
                  <a:gd name="T57" fmla="*/ 70 h 418"/>
                  <a:gd name="T58" fmla="*/ 216 w 629"/>
                  <a:gd name="T59" fmla="*/ 58 h 418"/>
                  <a:gd name="T60" fmla="*/ 215 w 629"/>
                  <a:gd name="T61" fmla="*/ 43 h 418"/>
                  <a:gd name="T62" fmla="*/ 208 w 629"/>
                  <a:gd name="T63" fmla="*/ 17 h 418"/>
                  <a:gd name="T64" fmla="*/ 190 w 629"/>
                  <a:gd name="T65" fmla="*/ 6 h 418"/>
                  <a:gd name="T66" fmla="*/ 163 w 629"/>
                  <a:gd name="T67" fmla="*/ 13 h 418"/>
                  <a:gd name="T68" fmla="*/ 145 w 629"/>
                  <a:gd name="T69" fmla="*/ 1 h 418"/>
                  <a:gd name="T70" fmla="*/ 119 w 629"/>
                  <a:gd name="T71" fmla="*/ 33 h 418"/>
                  <a:gd name="T72" fmla="*/ 91 w 629"/>
                  <a:gd name="T73" fmla="*/ 40 h 418"/>
                  <a:gd name="T74" fmla="*/ 52 w 629"/>
                  <a:gd name="T75" fmla="*/ 72 h 418"/>
                  <a:gd name="T76" fmla="*/ 11 w 629"/>
                  <a:gd name="T77" fmla="*/ 146 h 418"/>
                  <a:gd name="T78" fmla="*/ 22 w 629"/>
                  <a:gd name="T79" fmla="*/ 165 h 418"/>
                  <a:gd name="T80" fmla="*/ 19 w 629"/>
                  <a:gd name="T81" fmla="*/ 173 h 418"/>
                  <a:gd name="T82" fmla="*/ 19 w 629"/>
                  <a:gd name="T83" fmla="*/ 181 h 418"/>
                  <a:gd name="T84" fmla="*/ 25 w 629"/>
                  <a:gd name="T85" fmla="*/ 189 h 418"/>
                  <a:gd name="T86" fmla="*/ 38 w 629"/>
                  <a:gd name="T87" fmla="*/ 181 h 418"/>
                  <a:gd name="T88" fmla="*/ 61 w 629"/>
                  <a:gd name="T89" fmla="*/ 176 h 418"/>
                  <a:gd name="T90" fmla="*/ 0 w 629"/>
                  <a:gd name="T91" fmla="*/ 239 h 418"/>
                  <a:gd name="T92" fmla="*/ 0 w 629"/>
                  <a:gd name="T93" fmla="*/ 256 h 418"/>
                  <a:gd name="T94" fmla="*/ 12 w 629"/>
                  <a:gd name="T95" fmla="*/ 259 h 418"/>
                  <a:gd name="T96" fmla="*/ 41 w 629"/>
                  <a:gd name="T97" fmla="*/ 281 h 418"/>
                  <a:gd name="T98" fmla="*/ 84 w 629"/>
                  <a:gd name="T99" fmla="*/ 275 h 418"/>
                  <a:gd name="T100" fmla="*/ 96 w 629"/>
                  <a:gd name="T101" fmla="*/ 272 h 41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29"/>
                  <a:gd name="T154" fmla="*/ 0 h 418"/>
                  <a:gd name="T155" fmla="*/ 629 w 629"/>
                  <a:gd name="T156" fmla="*/ 418 h 41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29" h="418">
                    <a:moveTo>
                      <a:pt x="139" y="403"/>
                    </a:moveTo>
                    <a:lnTo>
                      <a:pt x="144" y="380"/>
                    </a:lnTo>
                    <a:lnTo>
                      <a:pt x="166" y="373"/>
                    </a:lnTo>
                    <a:lnTo>
                      <a:pt x="206" y="403"/>
                    </a:lnTo>
                    <a:lnTo>
                      <a:pt x="219" y="403"/>
                    </a:lnTo>
                    <a:lnTo>
                      <a:pt x="258" y="401"/>
                    </a:lnTo>
                    <a:lnTo>
                      <a:pt x="279" y="384"/>
                    </a:lnTo>
                    <a:lnTo>
                      <a:pt x="310" y="408"/>
                    </a:lnTo>
                    <a:lnTo>
                      <a:pt x="323" y="386"/>
                    </a:lnTo>
                    <a:lnTo>
                      <a:pt x="325" y="376"/>
                    </a:lnTo>
                    <a:lnTo>
                      <a:pt x="350" y="360"/>
                    </a:lnTo>
                    <a:lnTo>
                      <a:pt x="359" y="327"/>
                    </a:lnTo>
                    <a:lnTo>
                      <a:pt x="382" y="322"/>
                    </a:lnTo>
                    <a:lnTo>
                      <a:pt x="454" y="208"/>
                    </a:lnTo>
                    <a:lnTo>
                      <a:pt x="440" y="190"/>
                    </a:lnTo>
                    <a:lnTo>
                      <a:pt x="454" y="178"/>
                    </a:lnTo>
                    <a:lnTo>
                      <a:pt x="470" y="183"/>
                    </a:lnTo>
                    <a:lnTo>
                      <a:pt x="491" y="172"/>
                    </a:lnTo>
                    <a:lnTo>
                      <a:pt x="503" y="144"/>
                    </a:lnTo>
                    <a:lnTo>
                      <a:pt x="560" y="94"/>
                    </a:lnTo>
                    <a:lnTo>
                      <a:pt x="604" y="78"/>
                    </a:lnTo>
                    <a:lnTo>
                      <a:pt x="628" y="59"/>
                    </a:lnTo>
                    <a:lnTo>
                      <a:pt x="621" y="18"/>
                    </a:lnTo>
                    <a:lnTo>
                      <a:pt x="592" y="15"/>
                    </a:lnTo>
                    <a:lnTo>
                      <a:pt x="522" y="22"/>
                    </a:lnTo>
                    <a:lnTo>
                      <a:pt x="476" y="0"/>
                    </a:lnTo>
                    <a:lnTo>
                      <a:pt x="449" y="4"/>
                    </a:lnTo>
                    <a:lnTo>
                      <a:pt x="378" y="94"/>
                    </a:lnTo>
                    <a:lnTo>
                      <a:pt x="359" y="104"/>
                    </a:lnTo>
                    <a:lnTo>
                      <a:pt x="312" y="86"/>
                    </a:lnTo>
                    <a:lnTo>
                      <a:pt x="310" y="63"/>
                    </a:lnTo>
                    <a:lnTo>
                      <a:pt x="300" y="25"/>
                    </a:lnTo>
                    <a:lnTo>
                      <a:pt x="274" y="9"/>
                    </a:lnTo>
                    <a:lnTo>
                      <a:pt x="235" y="20"/>
                    </a:lnTo>
                    <a:lnTo>
                      <a:pt x="209" y="2"/>
                    </a:lnTo>
                    <a:lnTo>
                      <a:pt x="171" y="49"/>
                    </a:lnTo>
                    <a:lnTo>
                      <a:pt x="131" y="59"/>
                    </a:lnTo>
                    <a:lnTo>
                      <a:pt x="75" y="107"/>
                    </a:lnTo>
                    <a:lnTo>
                      <a:pt x="16" y="216"/>
                    </a:lnTo>
                    <a:lnTo>
                      <a:pt x="32" y="244"/>
                    </a:lnTo>
                    <a:lnTo>
                      <a:pt x="28" y="256"/>
                    </a:lnTo>
                    <a:lnTo>
                      <a:pt x="28" y="269"/>
                    </a:lnTo>
                    <a:lnTo>
                      <a:pt x="36" y="280"/>
                    </a:lnTo>
                    <a:lnTo>
                      <a:pt x="55" y="269"/>
                    </a:lnTo>
                    <a:lnTo>
                      <a:pt x="88" y="261"/>
                    </a:lnTo>
                    <a:lnTo>
                      <a:pt x="0" y="355"/>
                    </a:lnTo>
                    <a:lnTo>
                      <a:pt x="0" y="380"/>
                    </a:lnTo>
                    <a:lnTo>
                      <a:pt x="18" y="384"/>
                    </a:lnTo>
                    <a:lnTo>
                      <a:pt x="59" y="417"/>
                    </a:lnTo>
                    <a:lnTo>
                      <a:pt x="121" y="408"/>
                    </a:lnTo>
                    <a:lnTo>
                      <a:pt x="139" y="403"/>
                    </a:lnTo>
                  </a:path>
                </a:pathLst>
              </a:custGeom>
              <a:grp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243825" eaLnBrk="1" hangingPunct="1"/>
                <a:endParaRPr lang="zh-CN" altLang="en-US" sz="960">
                  <a:solidFill>
                    <a:prstClr val="black"/>
                  </a:solidFill>
                </a:endParaRPr>
              </a:p>
            </p:txBody>
          </p:sp>
          <p:sp>
            <p:nvSpPr>
              <p:cNvPr id="37" name="Freeform 37"/>
              <p:cNvSpPr>
                <a:spLocks noChangeAspect="1"/>
              </p:cNvSpPr>
              <p:nvPr/>
            </p:nvSpPr>
            <p:spPr bwMode="auto">
              <a:xfrm>
                <a:off x="2970" y="2565"/>
                <a:ext cx="343" cy="308"/>
              </a:xfrm>
              <a:custGeom>
                <a:avLst/>
                <a:gdLst>
                  <a:gd name="T0" fmla="*/ 85 w 353"/>
                  <a:gd name="T1" fmla="*/ 287 h 330"/>
                  <a:gd name="T2" fmla="*/ 114 w 353"/>
                  <a:gd name="T3" fmla="*/ 266 h 330"/>
                  <a:gd name="T4" fmla="*/ 152 w 353"/>
                  <a:gd name="T5" fmla="*/ 236 h 330"/>
                  <a:gd name="T6" fmla="*/ 209 w 353"/>
                  <a:gd name="T7" fmla="*/ 244 h 330"/>
                  <a:gd name="T8" fmla="*/ 213 w 353"/>
                  <a:gd name="T9" fmla="*/ 266 h 330"/>
                  <a:gd name="T10" fmla="*/ 288 w 353"/>
                  <a:gd name="T11" fmla="*/ 295 h 330"/>
                  <a:gd name="T12" fmla="*/ 248 w 353"/>
                  <a:gd name="T13" fmla="*/ 194 h 330"/>
                  <a:gd name="T14" fmla="*/ 229 w 353"/>
                  <a:gd name="T15" fmla="*/ 158 h 330"/>
                  <a:gd name="T16" fmla="*/ 232 w 353"/>
                  <a:gd name="T17" fmla="*/ 127 h 330"/>
                  <a:gd name="T18" fmla="*/ 286 w 353"/>
                  <a:gd name="T19" fmla="*/ 120 h 330"/>
                  <a:gd name="T20" fmla="*/ 326 w 353"/>
                  <a:gd name="T21" fmla="*/ 95 h 330"/>
                  <a:gd name="T22" fmla="*/ 343 w 353"/>
                  <a:gd name="T23" fmla="*/ 85 h 330"/>
                  <a:gd name="T24" fmla="*/ 334 w 353"/>
                  <a:gd name="T25" fmla="*/ 49 h 330"/>
                  <a:gd name="T26" fmla="*/ 293 w 353"/>
                  <a:gd name="T27" fmla="*/ 22 h 330"/>
                  <a:gd name="T28" fmla="*/ 253 w 353"/>
                  <a:gd name="T29" fmla="*/ 14 h 330"/>
                  <a:gd name="T30" fmla="*/ 209 w 353"/>
                  <a:gd name="T31" fmla="*/ 0 h 330"/>
                  <a:gd name="T32" fmla="*/ 215 w 353"/>
                  <a:gd name="T33" fmla="*/ 29 h 330"/>
                  <a:gd name="T34" fmla="*/ 216 w 353"/>
                  <a:gd name="T35" fmla="*/ 45 h 330"/>
                  <a:gd name="T36" fmla="*/ 198 w 353"/>
                  <a:gd name="T37" fmla="*/ 62 h 330"/>
                  <a:gd name="T38" fmla="*/ 189 w 353"/>
                  <a:gd name="T39" fmla="*/ 88 h 330"/>
                  <a:gd name="T40" fmla="*/ 178 w 353"/>
                  <a:gd name="T41" fmla="*/ 107 h 330"/>
                  <a:gd name="T42" fmla="*/ 149 w 353"/>
                  <a:gd name="T43" fmla="*/ 109 h 330"/>
                  <a:gd name="T44" fmla="*/ 146 w 353"/>
                  <a:gd name="T45" fmla="*/ 129 h 330"/>
                  <a:gd name="T46" fmla="*/ 128 w 353"/>
                  <a:gd name="T47" fmla="*/ 161 h 330"/>
                  <a:gd name="T48" fmla="*/ 104 w 353"/>
                  <a:gd name="T49" fmla="*/ 166 h 330"/>
                  <a:gd name="T50" fmla="*/ 98 w 353"/>
                  <a:gd name="T51" fmla="*/ 143 h 330"/>
                  <a:gd name="T52" fmla="*/ 67 w 353"/>
                  <a:gd name="T53" fmla="*/ 157 h 330"/>
                  <a:gd name="T54" fmla="*/ 43 w 353"/>
                  <a:gd name="T55" fmla="*/ 137 h 330"/>
                  <a:gd name="T56" fmla="*/ 25 w 353"/>
                  <a:gd name="T57" fmla="*/ 152 h 330"/>
                  <a:gd name="T58" fmla="*/ 23 w 353"/>
                  <a:gd name="T59" fmla="*/ 180 h 330"/>
                  <a:gd name="T60" fmla="*/ 6 w 353"/>
                  <a:gd name="T61" fmla="*/ 194 h 330"/>
                  <a:gd name="T62" fmla="*/ 11 w 353"/>
                  <a:gd name="T63" fmla="*/ 214 h 330"/>
                  <a:gd name="T64" fmla="*/ 29 w 353"/>
                  <a:gd name="T65" fmla="*/ 227 h 330"/>
                  <a:gd name="T66" fmla="*/ 38 w 353"/>
                  <a:gd name="T67" fmla="*/ 250 h 330"/>
                  <a:gd name="T68" fmla="*/ 61 w 353"/>
                  <a:gd name="T69" fmla="*/ 255 h 330"/>
                  <a:gd name="T70" fmla="*/ 75 w 353"/>
                  <a:gd name="T71" fmla="*/ 278 h 3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53"/>
                  <a:gd name="T109" fmla="*/ 0 h 330"/>
                  <a:gd name="T110" fmla="*/ 353 w 353"/>
                  <a:gd name="T111" fmla="*/ 330 h 3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53" h="330">
                    <a:moveTo>
                      <a:pt x="72" y="310"/>
                    </a:moveTo>
                    <a:lnTo>
                      <a:pt x="87" y="307"/>
                    </a:lnTo>
                    <a:lnTo>
                      <a:pt x="95" y="318"/>
                    </a:lnTo>
                    <a:lnTo>
                      <a:pt x="117" y="285"/>
                    </a:lnTo>
                    <a:lnTo>
                      <a:pt x="144" y="286"/>
                    </a:lnTo>
                    <a:lnTo>
                      <a:pt x="156" y="253"/>
                    </a:lnTo>
                    <a:lnTo>
                      <a:pt x="182" y="267"/>
                    </a:lnTo>
                    <a:lnTo>
                      <a:pt x="215" y="261"/>
                    </a:lnTo>
                    <a:lnTo>
                      <a:pt x="221" y="274"/>
                    </a:lnTo>
                    <a:lnTo>
                      <a:pt x="219" y="285"/>
                    </a:lnTo>
                    <a:lnTo>
                      <a:pt x="269" y="330"/>
                    </a:lnTo>
                    <a:lnTo>
                      <a:pt x="296" y="316"/>
                    </a:lnTo>
                    <a:lnTo>
                      <a:pt x="293" y="256"/>
                    </a:lnTo>
                    <a:lnTo>
                      <a:pt x="255" y="208"/>
                    </a:lnTo>
                    <a:lnTo>
                      <a:pt x="233" y="198"/>
                    </a:lnTo>
                    <a:lnTo>
                      <a:pt x="236" y="169"/>
                    </a:lnTo>
                    <a:lnTo>
                      <a:pt x="221" y="150"/>
                    </a:lnTo>
                    <a:lnTo>
                      <a:pt x="239" y="136"/>
                    </a:lnTo>
                    <a:lnTo>
                      <a:pt x="272" y="133"/>
                    </a:lnTo>
                    <a:lnTo>
                      <a:pt x="294" y="129"/>
                    </a:lnTo>
                    <a:lnTo>
                      <a:pt x="320" y="109"/>
                    </a:lnTo>
                    <a:lnTo>
                      <a:pt x="336" y="102"/>
                    </a:lnTo>
                    <a:lnTo>
                      <a:pt x="345" y="109"/>
                    </a:lnTo>
                    <a:lnTo>
                      <a:pt x="353" y="91"/>
                    </a:lnTo>
                    <a:lnTo>
                      <a:pt x="344" y="63"/>
                    </a:lnTo>
                    <a:lnTo>
                      <a:pt x="344" y="52"/>
                    </a:lnTo>
                    <a:lnTo>
                      <a:pt x="321" y="27"/>
                    </a:lnTo>
                    <a:lnTo>
                      <a:pt x="302" y="24"/>
                    </a:lnTo>
                    <a:lnTo>
                      <a:pt x="275" y="30"/>
                    </a:lnTo>
                    <a:lnTo>
                      <a:pt x="260" y="15"/>
                    </a:lnTo>
                    <a:lnTo>
                      <a:pt x="231" y="3"/>
                    </a:lnTo>
                    <a:lnTo>
                      <a:pt x="215" y="0"/>
                    </a:lnTo>
                    <a:lnTo>
                      <a:pt x="215" y="10"/>
                    </a:lnTo>
                    <a:lnTo>
                      <a:pt x="221" y="31"/>
                    </a:lnTo>
                    <a:lnTo>
                      <a:pt x="231" y="33"/>
                    </a:lnTo>
                    <a:lnTo>
                      <a:pt x="222" y="48"/>
                    </a:lnTo>
                    <a:lnTo>
                      <a:pt x="206" y="54"/>
                    </a:lnTo>
                    <a:lnTo>
                      <a:pt x="204" y="66"/>
                    </a:lnTo>
                    <a:lnTo>
                      <a:pt x="195" y="82"/>
                    </a:lnTo>
                    <a:lnTo>
                      <a:pt x="195" y="94"/>
                    </a:lnTo>
                    <a:lnTo>
                      <a:pt x="191" y="106"/>
                    </a:lnTo>
                    <a:lnTo>
                      <a:pt x="183" y="115"/>
                    </a:lnTo>
                    <a:lnTo>
                      <a:pt x="173" y="106"/>
                    </a:lnTo>
                    <a:lnTo>
                      <a:pt x="153" y="117"/>
                    </a:lnTo>
                    <a:lnTo>
                      <a:pt x="156" y="129"/>
                    </a:lnTo>
                    <a:lnTo>
                      <a:pt x="150" y="138"/>
                    </a:lnTo>
                    <a:lnTo>
                      <a:pt x="140" y="165"/>
                    </a:lnTo>
                    <a:lnTo>
                      <a:pt x="132" y="172"/>
                    </a:lnTo>
                    <a:lnTo>
                      <a:pt x="120" y="174"/>
                    </a:lnTo>
                    <a:lnTo>
                      <a:pt x="107" y="178"/>
                    </a:lnTo>
                    <a:lnTo>
                      <a:pt x="107" y="162"/>
                    </a:lnTo>
                    <a:lnTo>
                      <a:pt x="101" y="153"/>
                    </a:lnTo>
                    <a:lnTo>
                      <a:pt x="80" y="154"/>
                    </a:lnTo>
                    <a:lnTo>
                      <a:pt x="69" y="168"/>
                    </a:lnTo>
                    <a:lnTo>
                      <a:pt x="63" y="159"/>
                    </a:lnTo>
                    <a:lnTo>
                      <a:pt x="44" y="147"/>
                    </a:lnTo>
                    <a:lnTo>
                      <a:pt x="30" y="153"/>
                    </a:lnTo>
                    <a:lnTo>
                      <a:pt x="26" y="163"/>
                    </a:lnTo>
                    <a:lnTo>
                      <a:pt x="30" y="183"/>
                    </a:lnTo>
                    <a:lnTo>
                      <a:pt x="24" y="193"/>
                    </a:lnTo>
                    <a:lnTo>
                      <a:pt x="17" y="204"/>
                    </a:lnTo>
                    <a:lnTo>
                      <a:pt x="6" y="208"/>
                    </a:lnTo>
                    <a:lnTo>
                      <a:pt x="0" y="222"/>
                    </a:lnTo>
                    <a:lnTo>
                      <a:pt x="11" y="229"/>
                    </a:lnTo>
                    <a:lnTo>
                      <a:pt x="17" y="243"/>
                    </a:lnTo>
                    <a:lnTo>
                      <a:pt x="30" y="243"/>
                    </a:lnTo>
                    <a:lnTo>
                      <a:pt x="29" y="253"/>
                    </a:lnTo>
                    <a:lnTo>
                      <a:pt x="39" y="268"/>
                    </a:lnTo>
                    <a:lnTo>
                      <a:pt x="53" y="268"/>
                    </a:lnTo>
                    <a:lnTo>
                      <a:pt x="63" y="273"/>
                    </a:lnTo>
                    <a:lnTo>
                      <a:pt x="72" y="288"/>
                    </a:lnTo>
                    <a:lnTo>
                      <a:pt x="77" y="298"/>
                    </a:lnTo>
                    <a:lnTo>
                      <a:pt x="72" y="310"/>
                    </a:lnTo>
                    <a:close/>
                  </a:path>
                </a:pathLst>
              </a:custGeom>
              <a:grpFill/>
              <a:ln w="1270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243825" eaLnBrk="1" hangingPunct="1"/>
                <a:endParaRPr lang="zh-CN" altLang="en-US" sz="960">
                  <a:solidFill>
                    <a:prstClr val="black"/>
                  </a:solidFill>
                </a:endParaRPr>
              </a:p>
            </p:txBody>
          </p:sp>
        </p:grpSp>
        <p:sp>
          <p:nvSpPr>
            <p:cNvPr id="39" name="矩形 38"/>
            <p:cNvSpPr/>
            <p:nvPr/>
          </p:nvSpPr>
          <p:spPr>
            <a:xfrm>
              <a:off x="4248150" y="11470477"/>
              <a:ext cx="364675" cy="274279"/>
            </a:xfrm>
            <a:prstGeom prst="rect">
              <a:avLst/>
            </a:prstGeom>
            <a:solidFill>
              <a:srgbClr val="0F85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8768" tIns="24384" rIns="48768" bIns="24384" numCol="1" spcCol="0" rtlCol="0" fromWordArt="0" anchor="ctr" anchorCtr="0" forceAA="0" compatLnSpc="1">
              <a:prstTxWarp prst="textNoShape">
                <a:avLst/>
              </a:prstTxWarp>
              <a:noAutofit/>
            </a:bodyPr>
            <a:lstStyle/>
            <a:p>
              <a:pPr algn="ctr" defTabSz="243825"/>
              <a:endParaRPr lang="zh-CN" altLang="en-US" sz="960">
                <a:solidFill>
                  <a:prstClr val="white"/>
                </a:solidFill>
                <a:latin typeface="微软雅黑"/>
                <a:ea typeface="微软雅黑"/>
              </a:endParaRPr>
            </a:p>
          </p:txBody>
        </p:sp>
        <p:sp>
          <p:nvSpPr>
            <p:cNvPr id="40" name="矩形 39"/>
            <p:cNvSpPr/>
            <p:nvPr/>
          </p:nvSpPr>
          <p:spPr>
            <a:xfrm>
              <a:off x="4701785" y="11470477"/>
              <a:ext cx="364675" cy="274279"/>
            </a:xfrm>
            <a:prstGeom prst="rect">
              <a:avLst/>
            </a:prstGeom>
            <a:solidFill>
              <a:srgbClr val="3D9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8768" tIns="24384" rIns="48768" bIns="24384" numCol="1" spcCol="0" rtlCol="0" fromWordArt="0" anchor="ctr" anchorCtr="0" forceAA="0" compatLnSpc="1">
              <a:prstTxWarp prst="textNoShape">
                <a:avLst/>
              </a:prstTxWarp>
              <a:noAutofit/>
            </a:bodyPr>
            <a:lstStyle/>
            <a:p>
              <a:pPr algn="ctr" defTabSz="243825"/>
              <a:endParaRPr lang="zh-CN" altLang="en-US" sz="960">
                <a:solidFill>
                  <a:prstClr val="white"/>
                </a:solidFill>
                <a:latin typeface="微软雅黑"/>
                <a:ea typeface="微软雅黑"/>
              </a:endParaRPr>
            </a:p>
          </p:txBody>
        </p:sp>
        <p:sp>
          <p:nvSpPr>
            <p:cNvPr id="41" name="矩形 40"/>
            <p:cNvSpPr/>
            <p:nvPr/>
          </p:nvSpPr>
          <p:spPr>
            <a:xfrm>
              <a:off x="5155420" y="11470477"/>
              <a:ext cx="364675" cy="274279"/>
            </a:xfrm>
            <a:prstGeom prst="rect">
              <a:avLst/>
            </a:prstGeom>
            <a:solidFill>
              <a:srgbClr val="64AD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8768" tIns="24384" rIns="48768" bIns="24384" numCol="1" spcCol="0" rtlCol="0" fromWordArt="0" anchor="ctr" anchorCtr="0" forceAA="0" compatLnSpc="1">
              <a:prstTxWarp prst="textNoShape">
                <a:avLst/>
              </a:prstTxWarp>
              <a:noAutofit/>
            </a:bodyPr>
            <a:lstStyle/>
            <a:p>
              <a:pPr algn="ctr" defTabSz="243825"/>
              <a:endParaRPr lang="zh-CN" altLang="en-US" sz="960">
                <a:solidFill>
                  <a:prstClr val="white"/>
                </a:solidFill>
                <a:latin typeface="微软雅黑"/>
                <a:ea typeface="微软雅黑"/>
              </a:endParaRPr>
            </a:p>
          </p:txBody>
        </p:sp>
        <p:sp>
          <p:nvSpPr>
            <p:cNvPr id="42" name="矩形 41"/>
            <p:cNvSpPr/>
            <p:nvPr/>
          </p:nvSpPr>
          <p:spPr>
            <a:xfrm>
              <a:off x="5609055" y="11470477"/>
              <a:ext cx="364675" cy="274279"/>
            </a:xfrm>
            <a:prstGeom prst="rect">
              <a:avLst/>
            </a:prstGeom>
            <a:solidFill>
              <a:srgbClr val="86BA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8768" tIns="24384" rIns="48768" bIns="24384" numCol="1" spcCol="0" rtlCol="0" fromWordArt="0" anchor="ctr" anchorCtr="0" forceAA="0" compatLnSpc="1">
              <a:prstTxWarp prst="textNoShape">
                <a:avLst/>
              </a:prstTxWarp>
              <a:noAutofit/>
            </a:bodyPr>
            <a:lstStyle/>
            <a:p>
              <a:pPr algn="ctr" defTabSz="243825"/>
              <a:endParaRPr lang="zh-CN" altLang="en-US" sz="960">
                <a:solidFill>
                  <a:prstClr val="white"/>
                </a:solidFill>
                <a:latin typeface="微软雅黑"/>
                <a:ea typeface="微软雅黑"/>
              </a:endParaRPr>
            </a:p>
          </p:txBody>
        </p:sp>
        <p:sp>
          <p:nvSpPr>
            <p:cNvPr id="82" name="文本框 81"/>
            <p:cNvSpPr txBox="1"/>
            <p:nvPr/>
          </p:nvSpPr>
          <p:spPr>
            <a:xfrm>
              <a:off x="1635910" y="11407562"/>
              <a:ext cx="2612240" cy="788918"/>
            </a:xfrm>
            <a:prstGeom prst="rect">
              <a:avLst/>
            </a:prstGeom>
            <a:noFill/>
          </p:spPr>
          <p:txBody>
            <a:bodyPr wrap="square" rtlCol="0">
              <a:spAutoFit/>
            </a:bodyPr>
            <a:lstStyle/>
            <a:p>
              <a:pPr defTabSz="243825"/>
              <a:r>
                <a:rPr lang="en-US" altLang="zh-CN" sz="1067" dirty="0">
                  <a:solidFill>
                    <a:prstClr val="black"/>
                  </a:solidFill>
                  <a:latin typeface="微软雅黑"/>
                  <a:ea typeface="微软雅黑"/>
                </a:rPr>
                <a:t>Search index : high</a:t>
              </a:r>
            </a:p>
          </p:txBody>
        </p:sp>
        <p:sp>
          <p:nvSpPr>
            <p:cNvPr id="83" name="文本框 82"/>
            <p:cNvSpPr txBox="1"/>
            <p:nvPr/>
          </p:nvSpPr>
          <p:spPr>
            <a:xfrm>
              <a:off x="6063799" y="11407562"/>
              <a:ext cx="927549" cy="481022"/>
            </a:xfrm>
            <a:prstGeom prst="rect">
              <a:avLst/>
            </a:prstGeom>
            <a:noFill/>
          </p:spPr>
          <p:txBody>
            <a:bodyPr wrap="square" rtlCol="0">
              <a:spAutoFit/>
            </a:bodyPr>
            <a:lstStyle/>
            <a:p>
              <a:pPr defTabSz="243825"/>
              <a:r>
                <a:rPr lang="en-US" altLang="zh-CN" sz="1067" dirty="0">
                  <a:solidFill>
                    <a:prstClr val="black"/>
                  </a:solidFill>
                  <a:latin typeface="微软雅黑"/>
                  <a:ea typeface="微软雅黑"/>
                </a:rPr>
                <a:t>low</a:t>
              </a:r>
            </a:p>
          </p:txBody>
        </p:sp>
      </p:grpSp>
      <p:sp>
        <p:nvSpPr>
          <p:cNvPr id="85" name="矩形 84"/>
          <p:cNvSpPr/>
          <p:nvPr/>
        </p:nvSpPr>
        <p:spPr>
          <a:xfrm>
            <a:off x="5723536" y="1600789"/>
            <a:ext cx="6254151" cy="4154984"/>
          </a:xfrm>
          <a:prstGeom prst="rect">
            <a:avLst/>
          </a:prstGeom>
        </p:spPr>
        <p:txBody>
          <a:bodyPr wrap="square">
            <a:spAutoFit/>
          </a:bodyPr>
          <a:lstStyle/>
          <a:p>
            <a:pPr marL="285750" indent="-285750" defTabSz="243825">
              <a:lnSpc>
                <a:spcPct val="120000"/>
              </a:lnSpc>
              <a:buFont typeface="Arial" panose="020B0604020202020204" pitchFamily="34" charset="0"/>
              <a:buChar char="•"/>
            </a:pPr>
            <a:r>
              <a:rPr lang="zh-CN" altLang="en-US" sz="2000" dirty="0">
                <a:solidFill>
                  <a:prstClr val="white">
                    <a:lumMod val="50000"/>
                  </a:prstClr>
                </a:solidFill>
                <a:latin typeface="微软雅黑" panose="020B0503020204020204" pitchFamily="34" charset="-122"/>
                <a:ea typeface="微软雅黑" panose="020B0503020204020204" pitchFamily="34" charset="-122"/>
              </a:rPr>
              <a:t>社会服务水平对农村居民幸福感的影响最大。</a:t>
            </a:r>
            <a:endParaRPr lang="en-US" altLang="zh-CN" sz="2000" dirty="0">
              <a:solidFill>
                <a:prstClr val="white">
                  <a:lumMod val="50000"/>
                </a:prstClr>
              </a:solidFill>
              <a:latin typeface="微软雅黑" panose="020B0503020204020204" pitchFamily="34" charset="-122"/>
              <a:ea typeface="微软雅黑" panose="020B0503020204020204" pitchFamily="34" charset="-122"/>
            </a:endParaRPr>
          </a:p>
          <a:p>
            <a:pPr marL="285750" indent="-285750" defTabSz="243825">
              <a:lnSpc>
                <a:spcPct val="120000"/>
              </a:lnSpc>
              <a:buFont typeface="Arial" panose="020B0604020202020204" pitchFamily="34" charset="0"/>
              <a:buChar char="•"/>
            </a:pPr>
            <a:r>
              <a:rPr lang="zh-CN" altLang="en-US" sz="2000" dirty="0">
                <a:solidFill>
                  <a:prstClr val="white">
                    <a:lumMod val="50000"/>
                  </a:prstClr>
                </a:solidFill>
                <a:latin typeface="微软雅黑" panose="020B0503020204020204" pitchFamily="34" charset="-122"/>
                <a:ea typeface="微软雅黑" panose="020B0503020204020204" pitchFamily="34" charset="-122"/>
              </a:rPr>
              <a:t>南方地区幸福感水平普遍高于北方地区</a:t>
            </a:r>
            <a:endParaRPr lang="en-US" altLang="zh-CN" sz="2000" dirty="0">
              <a:solidFill>
                <a:prstClr val="white">
                  <a:lumMod val="50000"/>
                </a:prstClr>
              </a:solidFill>
              <a:latin typeface="微软雅黑" panose="020B0503020204020204" pitchFamily="34" charset="-122"/>
              <a:ea typeface="微软雅黑" panose="020B0503020204020204" pitchFamily="34" charset="-122"/>
            </a:endParaRPr>
          </a:p>
          <a:p>
            <a:pPr marL="285750" indent="-285750" defTabSz="243825">
              <a:lnSpc>
                <a:spcPct val="120000"/>
              </a:lnSpc>
              <a:buFont typeface="Arial" panose="020B0604020202020204" pitchFamily="34" charset="0"/>
              <a:buChar char="•"/>
            </a:pPr>
            <a:r>
              <a:rPr lang="zh-CN" altLang="en-US" sz="2000" dirty="0">
                <a:solidFill>
                  <a:prstClr val="white">
                    <a:lumMod val="50000"/>
                  </a:prstClr>
                </a:solidFill>
                <a:latin typeface="微软雅黑" panose="020B0503020204020204" pitchFamily="34" charset="-122"/>
                <a:ea typeface="微软雅黑" panose="020B0503020204020204" pitchFamily="34" charset="-122"/>
              </a:rPr>
              <a:t>四川在社会服务方面得分最高。</a:t>
            </a:r>
            <a:r>
              <a:rPr lang="en-US" altLang="zh-CN" sz="2000" dirty="0">
                <a:solidFill>
                  <a:prstClr val="white">
                    <a:lumMod val="50000"/>
                  </a:prstClr>
                </a:solidFill>
                <a:latin typeface="微软雅黑" panose="020B0503020204020204" pitchFamily="34" charset="-122"/>
                <a:ea typeface="微软雅黑" panose="020B0503020204020204" pitchFamily="34" charset="-122"/>
              </a:rPr>
              <a:t>2008</a:t>
            </a:r>
            <a:r>
              <a:rPr lang="zh-CN" altLang="en-US" sz="2000" dirty="0">
                <a:solidFill>
                  <a:prstClr val="white">
                    <a:lumMod val="50000"/>
                  </a:prstClr>
                </a:solidFill>
                <a:latin typeface="微软雅黑" panose="020B0503020204020204" pitchFamily="34" charset="-122"/>
                <a:ea typeface="微软雅黑" panose="020B0503020204020204" pitchFamily="34" charset="-122"/>
              </a:rPr>
              <a:t>年汶川地震之后政府对灾区的经济援建工作十分重视且社会保障制度十分完善。</a:t>
            </a:r>
            <a:endParaRPr lang="en-US" altLang="zh-CN" sz="2000" dirty="0">
              <a:solidFill>
                <a:prstClr val="white">
                  <a:lumMod val="50000"/>
                </a:prstClr>
              </a:solidFill>
              <a:latin typeface="微软雅黑" panose="020B0503020204020204" pitchFamily="34" charset="-122"/>
              <a:ea typeface="微软雅黑" panose="020B0503020204020204" pitchFamily="34" charset="-122"/>
            </a:endParaRPr>
          </a:p>
          <a:p>
            <a:pPr marL="285750" indent="-285750" defTabSz="243825">
              <a:lnSpc>
                <a:spcPct val="120000"/>
              </a:lnSpc>
              <a:buFont typeface="Arial" panose="020B0604020202020204" pitchFamily="34" charset="0"/>
              <a:buChar char="•"/>
            </a:pPr>
            <a:r>
              <a:rPr lang="zh-CN" altLang="en-US" sz="2000" dirty="0">
                <a:solidFill>
                  <a:prstClr val="white">
                    <a:lumMod val="50000"/>
                  </a:prstClr>
                </a:solidFill>
                <a:latin typeface="微软雅黑" panose="020B0503020204020204" pitchFamily="34" charset="-122"/>
                <a:ea typeface="微软雅黑" panose="020B0503020204020204" pitchFamily="34" charset="-122"/>
              </a:rPr>
              <a:t>上海在生活水平方面得分最高。上海作为我国经济发展重心，较高的生活水平惠及上海各个地区。</a:t>
            </a:r>
            <a:endParaRPr lang="en-US" altLang="zh-CN" sz="2000" dirty="0">
              <a:solidFill>
                <a:prstClr val="white">
                  <a:lumMod val="50000"/>
                </a:prstClr>
              </a:solidFill>
              <a:latin typeface="微软雅黑" panose="020B0503020204020204" pitchFamily="34" charset="-122"/>
              <a:ea typeface="微软雅黑" panose="020B0503020204020204" pitchFamily="34" charset="-122"/>
            </a:endParaRPr>
          </a:p>
          <a:p>
            <a:pPr marL="285750" indent="-285750" defTabSz="243825">
              <a:lnSpc>
                <a:spcPct val="120000"/>
              </a:lnSpc>
              <a:buFont typeface="Arial" panose="020B0604020202020204" pitchFamily="34" charset="0"/>
              <a:buChar char="•"/>
            </a:pPr>
            <a:r>
              <a:rPr lang="zh-CN" altLang="en-US" sz="2000" dirty="0">
                <a:solidFill>
                  <a:prstClr val="white">
                    <a:lumMod val="50000"/>
                  </a:prstClr>
                </a:solidFill>
                <a:latin typeface="微软雅黑" panose="020B0503020204020204" pitchFamily="34" charset="-122"/>
                <a:ea typeface="微软雅黑" panose="020B0503020204020204" pitchFamily="34" charset="-122"/>
              </a:rPr>
              <a:t>内蒙古在经济实力方面得分最高。资源丰富，工业水平较高，人均</a:t>
            </a:r>
            <a:r>
              <a:rPr lang="en-US" altLang="zh-CN" sz="2000" dirty="0">
                <a:solidFill>
                  <a:prstClr val="white">
                    <a:lumMod val="50000"/>
                  </a:prstClr>
                </a:solidFill>
                <a:latin typeface="微软雅黑" panose="020B0503020204020204" pitchFamily="34" charset="-122"/>
                <a:ea typeface="微软雅黑" panose="020B0503020204020204" pitchFamily="34" charset="-122"/>
              </a:rPr>
              <a:t>GDP</a:t>
            </a:r>
            <a:r>
              <a:rPr lang="zh-CN" altLang="en-US" sz="2000" dirty="0">
                <a:solidFill>
                  <a:prstClr val="white">
                    <a:lumMod val="50000"/>
                  </a:prstClr>
                </a:solidFill>
                <a:latin typeface="微软雅黑" panose="020B0503020204020204" pitchFamily="34" charset="-122"/>
                <a:ea typeface="微软雅黑" panose="020B0503020204020204" pitchFamily="34" charset="-122"/>
              </a:rPr>
              <a:t>在我国名列前茅。</a:t>
            </a:r>
            <a:endParaRPr lang="en-US" altLang="zh-CN" sz="2000" dirty="0">
              <a:solidFill>
                <a:prstClr val="white">
                  <a:lumMod val="50000"/>
                </a:prstClr>
              </a:solidFill>
              <a:latin typeface="微软雅黑" panose="020B0503020204020204" pitchFamily="34" charset="-122"/>
              <a:ea typeface="微软雅黑" panose="020B0503020204020204" pitchFamily="34" charset="-122"/>
            </a:endParaRPr>
          </a:p>
          <a:p>
            <a:pPr marL="285750" indent="-285750" defTabSz="243825">
              <a:lnSpc>
                <a:spcPct val="120000"/>
              </a:lnSpc>
              <a:buFont typeface="Arial" panose="020B0604020202020204" pitchFamily="34" charset="0"/>
              <a:buChar char="•"/>
            </a:pPr>
            <a:r>
              <a:rPr lang="zh-CN" altLang="en-US" sz="2000" dirty="0">
                <a:solidFill>
                  <a:prstClr val="white">
                    <a:lumMod val="50000"/>
                  </a:prstClr>
                </a:solidFill>
                <a:latin typeface="微软雅黑" panose="020B0503020204020204" pitchFamily="34" charset="-122"/>
                <a:ea typeface="微软雅黑" panose="020B0503020204020204" pitchFamily="34" charset="-122"/>
              </a:rPr>
              <a:t>浙江在农村建设方面得分最高。浙江大力实施统筹城乡发展战略，政府在农村建设方面十分重视。</a:t>
            </a:r>
            <a:endParaRPr lang="en-US" altLang="zh-CN" sz="2000" dirty="0">
              <a:solidFill>
                <a:prstClr val="white">
                  <a:lumMod val="50000"/>
                </a:prstClr>
              </a:solidFill>
              <a:latin typeface="微软雅黑" panose="020B0503020204020204" pitchFamily="34" charset="-122"/>
              <a:ea typeface="微软雅黑" panose="020B0503020204020204" pitchFamily="34" charset="-122"/>
            </a:endParaRPr>
          </a:p>
        </p:txBody>
      </p:sp>
      <p:sp>
        <p:nvSpPr>
          <p:cNvPr id="48" name="TextBox 13">
            <a:extLst>
              <a:ext uri="{FF2B5EF4-FFF2-40B4-BE49-F238E27FC236}">
                <a16:creationId xmlns:a16="http://schemas.microsoft.com/office/drawing/2014/main" id="{8452E011-16B3-4B08-B911-A163E12610FA}"/>
              </a:ext>
            </a:extLst>
          </p:cNvPr>
          <p:cNvSpPr txBox="1"/>
          <p:nvPr/>
        </p:nvSpPr>
        <p:spPr>
          <a:xfrm>
            <a:off x="680935" y="95626"/>
            <a:ext cx="4622824" cy="923330"/>
          </a:xfrm>
          <a:prstGeom prst="rect">
            <a:avLst/>
          </a:prstGeom>
          <a:noFill/>
        </p:spPr>
        <p:txBody>
          <a:bodyPr wrap="square" rtlCol="0">
            <a:spAutoFit/>
          </a:bodyPr>
          <a:lstStyle/>
          <a:p>
            <a:pPr defTabSz="941755">
              <a:lnSpc>
                <a:spcPct val="150000"/>
              </a:lnSpc>
            </a:pPr>
            <a:r>
              <a:rPr lang="zh-CN" altLang="en-US" sz="3600" b="1" dirty="0">
                <a:solidFill>
                  <a:prstClr val="black">
                    <a:lumMod val="65000"/>
                    <a:lumOff val="35000"/>
                  </a:prstClr>
                </a:solidFill>
                <a:latin typeface="微软雅黑"/>
                <a:ea typeface="微软雅黑"/>
              </a:rPr>
              <a:t>结果分析</a:t>
            </a:r>
            <a:endParaRPr lang="en-US" sz="3600" b="1" dirty="0">
              <a:solidFill>
                <a:srgbClr val="00A8A7"/>
              </a:solidFill>
              <a:latin typeface="微软雅黑"/>
              <a:ea typeface="微软雅黑"/>
            </a:endParaRPr>
          </a:p>
        </p:txBody>
      </p:sp>
    </p:spTree>
    <p:extLst>
      <p:ext uri="{BB962C8B-B14F-4D97-AF65-F5344CB8AC3E}">
        <p14:creationId xmlns:p14="http://schemas.microsoft.com/office/powerpoint/2010/main" val="211919420"/>
      </p:ext>
    </p:extLst>
  </p:cSld>
  <p:clrMapOvr>
    <a:masterClrMapping/>
  </p:clrMapOvr>
  <p:transition spd="slow" advClick="0" advTm="4000">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85"/>
                                            </p:tgtEl>
                                            <p:attrNameLst>
                                              <p:attrName>style.visibility</p:attrName>
                                            </p:attrNameLst>
                                          </p:cBhvr>
                                          <p:to>
                                            <p:strVal val="visible"/>
                                          </p:to>
                                        </p:set>
                                        <p:anim calcmode="lin" valueType="num">
                                          <p:cBhvr>
                                            <p:cTn id="7" dur="250" fill="hold"/>
                                            <p:tgtEl>
                                              <p:spTgt spid="85"/>
                                            </p:tgtEl>
                                            <p:attrNameLst>
                                              <p:attrName>ppt_w</p:attrName>
                                            </p:attrNameLst>
                                          </p:cBhvr>
                                          <p:tavLst>
                                            <p:tav tm="0">
                                              <p:val>
                                                <p:fltVal val="0"/>
                                              </p:val>
                                            </p:tav>
                                            <p:tav tm="100000">
                                              <p:val>
                                                <p:strVal val="#ppt_w"/>
                                              </p:val>
                                            </p:tav>
                                          </p:tavLst>
                                        </p:anim>
                                        <p:anim calcmode="lin" valueType="num">
                                          <p:cBhvr>
                                            <p:cTn id="8" dur="250" fill="hold"/>
                                            <p:tgtEl>
                                              <p:spTgt spid="85"/>
                                            </p:tgtEl>
                                            <p:attrNameLst>
                                              <p:attrName>ppt_h</p:attrName>
                                            </p:attrNameLst>
                                          </p:cBhvr>
                                          <p:tavLst>
                                            <p:tav tm="0">
                                              <p:val>
                                                <p:fltVal val="0"/>
                                              </p:val>
                                            </p:tav>
                                            <p:tav tm="100000">
                                              <p:val>
                                                <p:strVal val="#ppt_h"/>
                                              </p:val>
                                            </p:tav>
                                          </p:tavLst>
                                        </p:anim>
                                        <p:animEffect transition="in" filter="fade">
                                          <p:cBhvr>
                                            <p:cTn id="9" dur="250"/>
                                            <p:tgtEl>
                                              <p:spTgt spid="85"/>
                                            </p:tgtEl>
                                          </p:cBhvr>
                                        </p:animEffect>
                                      </p:childTnLst>
                                    </p:cTn>
                                  </p:par>
                                  <p:par>
                                    <p:cTn id="10" presetID="2" presetClass="entr" presetSubtype="4" fill="hold" nodeType="withEffect" p14:presetBounceEnd="50000">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14:bounceEnd="50000">
                                          <p:cBhvr additive="base">
                                            <p:cTn id="12" dur="1000" fill="hold"/>
                                            <p:tgtEl>
                                              <p:spTgt spid="38"/>
                                            </p:tgtEl>
                                            <p:attrNameLst>
                                              <p:attrName>ppt_x</p:attrName>
                                            </p:attrNameLst>
                                          </p:cBhvr>
                                          <p:tavLst>
                                            <p:tav tm="0">
                                              <p:val>
                                                <p:strVal val="#ppt_x"/>
                                              </p:val>
                                            </p:tav>
                                            <p:tav tm="100000">
                                              <p:val>
                                                <p:strVal val="#ppt_x"/>
                                              </p:val>
                                            </p:tav>
                                          </p:tavLst>
                                        </p:anim>
                                        <p:anim calcmode="lin" valueType="num" p14:bounceEnd="50000">
                                          <p:cBhvr additive="base">
                                            <p:cTn id="13" dur="10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85"/>
                                            </p:tgtEl>
                                            <p:attrNameLst>
                                              <p:attrName>style.visibility</p:attrName>
                                            </p:attrNameLst>
                                          </p:cBhvr>
                                          <p:to>
                                            <p:strVal val="visible"/>
                                          </p:to>
                                        </p:set>
                                        <p:anim calcmode="lin" valueType="num">
                                          <p:cBhvr>
                                            <p:cTn id="7" dur="250" fill="hold"/>
                                            <p:tgtEl>
                                              <p:spTgt spid="85"/>
                                            </p:tgtEl>
                                            <p:attrNameLst>
                                              <p:attrName>ppt_w</p:attrName>
                                            </p:attrNameLst>
                                          </p:cBhvr>
                                          <p:tavLst>
                                            <p:tav tm="0">
                                              <p:val>
                                                <p:fltVal val="0"/>
                                              </p:val>
                                            </p:tav>
                                            <p:tav tm="100000">
                                              <p:val>
                                                <p:strVal val="#ppt_w"/>
                                              </p:val>
                                            </p:tav>
                                          </p:tavLst>
                                        </p:anim>
                                        <p:anim calcmode="lin" valueType="num">
                                          <p:cBhvr>
                                            <p:cTn id="8" dur="250" fill="hold"/>
                                            <p:tgtEl>
                                              <p:spTgt spid="85"/>
                                            </p:tgtEl>
                                            <p:attrNameLst>
                                              <p:attrName>ppt_h</p:attrName>
                                            </p:attrNameLst>
                                          </p:cBhvr>
                                          <p:tavLst>
                                            <p:tav tm="0">
                                              <p:val>
                                                <p:fltVal val="0"/>
                                              </p:val>
                                            </p:tav>
                                            <p:tav tm="100000">
                                              <p:val>
                                                <p:strVal val="#ppt_h"/>
                                              </p:val>
                                            </p:tav>
                                          </p:tavLst>
                                        </p:anim>
                                        <p:animEffect transition="in" filter="fade">
                                          <p:cBhvr>
                                            <p:cTn id="9" dur="250"/>
                                            <p:tgtEl>
                                              <p:spTgt spid="85"/>
                                            </p:tgtEl>
                                          </p:cBhvr>
                                        </p:animEffect>
                                      </p:childTnLst>
                                    </p:cTn>
                                  </p:par>
                                  <p:par>
                                    <p:cTn id="10" presetID="2" presetClass="entr" presetSubtype="4" fill="hold" nodeType="with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additive="base">
                                            <p:cTn id="12" dur="1000" fill="hold"/>
                                            <p:tgtEl>
                                              <p:spTgt spid="38"/>
                                            </p:tgtEl>
                                            <p:attrNameLst>
                                              <p:attrName>ppt_x</p:attrName>
                                            </p:attrNameLst>
                                          </p:cBhvr>
                                          <p:tavLst>
                                            <p:tav tm="0">
                                              <p:val>
                                                <p:strVal val="#ppt_x"/>
                                              </p:val>
                                            </p:tav>
                                            <p:tav tm="100000">
                                              <p:val>
                                                <p:strVal val="#ppt_x"/>
                                              </p:val>
                                            </p:tav>
                                          </p:tavLst>
                                        </p:anim>
                                        <p:anim calcmode="lin" valueType="num">
                                          <p:cBhvr additive="base">
                                            <p:cTn id="13" dur="10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7"/>
          <p:cNvSpPr/>
          <p:nvPr/>
        </p:nvSpPr>
        <p:spPr>
          <a:xfrm>
            <a:off x="680935" y="1859328"/>
            <a:ext cx="1525911" cy="1525911"/>
          </a:xfrm>
          <a:prstGeom prst="ellipse">
            <a:avLst/>
          </a:prstGeom>
          <a:noFill/>
          <a:ln w="57150" cap="flat" cmpd="sng" algn="ctr">
            <a:solidFill>
              <a:srgbClr val="434F5A">
                <a:alpha val="16000"/>
              </a:srgbClr>
            </a:solidFill>
            <a:prstDash val="solid"/>
            <a:miter lim="800000"/>
          </a:ln>
          <a:effectLst/>
        </p:spPr>
        <p:txBody>
          <a:bodyPr rtlCol="0" anchor="ctr"/>
          <a:lstStyle/>
          <a:p>
            <a:pPr algn="ctr" defTabSz="941755">
              <a:defRPr/>
            </a:pPr>
            <a:r>
              <a:rPr lang="zh-CN" altLang="en-US" sz="2400" b="1" kern="0" dirty="0">
                <a:solidFill>
                  <a:prstClr val="black">
                    <a:lumMod val="65000"/>
                    <a:lumOff val="35000"/>
                  </a:prstClr>
                </a:solidFill>
                <a:latin typeface="+mn-ea"/>
              </a:rPr>
              <a:t>建议</a:t>
            </a:r>
            <a:r>
              <a:rPr lang="en-US" altLang="zh-CN" sz="2400" b="1" kern="0" dirty="0">
                <a:solidFill>
                  <a:prstClr val="black">
                    <a:lumMod val="65000"/>
                    <a:lumOff val="35000"/>
                  </a:prstClr>
                </a:solidFill>
                <a:latin typeface="+mn-ea"/>
              </a:rPr>
              <a:t>1</a:t>
            </a:r>
            <a:endParaRPr lang="en-US" sz="600" kern="0" dirty="0">
              <a:solidFill>
                <a:prstClr val="black">
                  <a:lumMod val="65000"/>
                  <a:lumOff val="35000"/>
                </a:prstClr>
              </a:solidFill>
              <a:latin typeface="+mn-ea"/>
            </a:endParaRPr>
          </a:p>
        </p:txBody>
      </p:sp>
      <p:sp>
        <p:nvSpPr>
          <p:cNvPr id="11" name="Arc 8"/>
          <p:cNvSpPr/>
          <p:nvPr/>
        </p:nvSpPr>
        <p:spPr>
          <a:xfrm>
            <a:off x="680935" y="1859328"/>
            <a:ext cx="1525911" cy="1525911"/>
          </a:xfrm>
          <a:prstGeom prst="arc">
            <a:avLst>
              <a:gd name="adj1" fmla="val 16200000"/>
              <a:gd name="adj2" fmla="val 16013222"/>
            </a:avLst>
          </a:prstGeom>
          <a:noFill/>
          <a:ln w="123825" cap="rnd" cmpd="sng" algn="ctr">
            <a:solidFill>
              <a:srgbClr val="0F85F1"/>
            </a:solidFill>
            <a:prstDash val="solid"/>
            <a:miter lim="800000"/>
          </a:ln>
          <a:effectLst/>
        </p:spPr>
        <p:txBody>
          <a:bodyPr rtlCol="0" anchor="ctr"/>
          <a:lstStyle/>
          <a:p>
            <a:pPr algn="ctr" defTabSz="941755">
              <a:defRPr/>
            </a:pPr>
            <a:endParaRPr lang="en-US" sz="1854" kern="0">
              <a:solidFill>
                <a:prstClr val="white"/>
              </a:solidFill>
              <a:latin typeface="Arial" panose="020B0604020202020204"/>
            </a:endParaRPr>
          </a:p>
        </p:txBody>
      </p:sp>
      <p:sp>
        <p:nvSpPr>
          <p:cNvPr id="12" name="Oval 11"/>
          <p:cNvSpPr/>
          <p:nvPr/>
        </p:nvSpPr>
        <p:spPr>
          <a:xfrm>
            <a:off x="680935" y="4170562"/>
            <a:ext cx="1525911" cy="1525911"/>
          </a:xfrm>
          <a:prstGeom prst="ellipse">
            <a:avLst/>
          </a:prstGeom>
          <a:noFill/>
          <a:ln w="57150" cap="flat" cmpd="sng" algn="ctr">
            <a:solidFill>
              <a:srgbClr val="434F5A">
                <a:alpha val="16000"/>
              </a:srgbClr>
            </a:solidFill>
            <a:prstDash val="solid"/>
            <a:miter lim="800000"/>
          </a:ln>
          <a:effectLst/>
        </p:spPr>
        <p:txBody>
          <a:bodyPr rtlCol="0" anchor="ctr"/>
          <a:lstStyle/>
          <a:p>
            <a:pPr algn="ctr" defTabSz="941755">
              <a:defRPr/>
            </a:pPr>
            <a:r>
              <a:rPr lang="zh-CN" altLang="en-US" sz="2400" b="1" kern="0" dirty="0">
                <a:solidFill>
                  <a:prstClr val="black">
                    <a:lumMod val="65000"/>
                    <a:lumOff val="35000"/>
                  </a:prstClr>
                </a:solidFill>
                <a:latin typeface="+mn-ea"/>
              </a:rPr>
              <a:t>建议</a:t>
            </a:r>
            <a:r>
              <a:rPr lang="en-US" altLang="zh-CN" sz="2400" b="1" kern="0" dirty="0">
                <a:solidFill>
                  <a:prstClr val="black">
                    <a:lumMod val="65000"/>
                    <a:lumOff val="35000"/>
                  </a:prstClr>
                </a:solidFill>
                <a:latin typeface="+mn-ea"/>
              </a:rPr>
              <a:t>3</a:t>
            </a:r>
            <a:endParaRPr lang="en-US" altLang="zh-CN" sz="600" kern="0" dirty="0">
              <a:solidFill>
                <a:prstClr val="black">
                  <a:lumMod val="65000"/>
                  <a:lumOff val="35000"/>
                </a:prstClr>
              </a:solidFill>
              <a:latin typeface="+mn-ea"/>
            </a:endParaRPr>
          </a:p>
        </p:txBody>
      </p:sp>
      <p:sp>
        <p:nvSpPr>
          <p:cNvPr id="13" name="Arc 12"/>
          <p:cNvSpPr/>
          <p:nvPr/>
        </p:nvSpPr>
        <p:spPr>
          <a:xfrm>
            <a:off x="680935" y="4170562"/>
            <a:ext cx="1525911" cy="1525911"/>
          </a:xfrm>
          <a:prstGeom prst="arc">
            <a:avLst>
              <a:gd name="adj1" fmla="val 16200000"/>
              <a:gd name="adj2" fmla="val 16039384"/>
            </a:avLst>
          </a:prstGeom>
          <a:noFill/>
          <a:ln w="123825" cap="rnd" cmpd="sng" algn="ctr">
            <a:solidFill>
              <a:srgbClr val="0F85F1"/>
            </a:solidFill>
            <a:prstDash val="solid"/>
            <a:miter lim="800000"/>
          </a:ln>
          <a:effectLst/>
        </p:spPr>
        <p:txBody>
          <a:bodyPr rtlCol="0" anchor="ctr"/>
          <a:lstStyle/>
          <a:p>
            <a:pPr algn="ctr" defTabSz="941755">
              <a:defRPr/>
            </a:pPr>
            <a:endParaRPr lang="en-US" sz="1854" kern="0">
              <a:solidFill>
                <a:prstClr val="white"/>
              </a:solidFill>
              <a:latin typeface="Arial" panose="020B0604020202020204"/>
            </a:endParaRPr>
          </a:p>
        </p:txBody>
      </p:sp>
      <p:sp>
        <p:nvSpPr>
          <p:cNvPr id="14" name="Oval 14"/>
          <p:cNvSpPr/>
          <p:nvPr/>
        </p:nvSpPr>
        <p:spPr>
          <a:xfrm>
            <a:off x="6549095" y="1859328"/>
            <a:ext cx="1525911" cy="1525911"/>
          </a:xfrm>
          <a:prstGeom prst="ellipse">
            <a:avLst/>
          </a:prstGeom>
          <a:noFill/>
          <a:ln w="57150" cap="flat" cmpd="sng" algn="ctr">
            <a:solidFill>
              <a:srgbClr val="434F5A">
                <a:alpha val="16000"/>
              </a:srgbClr>
            </a:solidFill>
            <a:prstDash val="solid"/>
            <a:miter lim="800000"/>
          </a:ln>
          <a:effectLst/>
        </p:spPr>
        <p:txBody>
          <a:bodyPr rtlCol="0" anchor="ctr"/>
          <a:lstStyle/>
          <a:p>
            <a:pPr algn="ctr" defTabSz="941755">
              <a:defRPr/>
            </a:pPr>
            <a:r>
              <a:rPr lang="zh-CN" altLang="en-US" sz="2400" b="1" kern="0" dirty="0">
                <a:solidFill>
                  <a:prstClr val="black">
                    <a:lumMod val="65000"/>
                    <a:lumOff val="35000"/>
                  </a:prstClr>
                </a:solidFill>
                <a:latin typeface="+mn-ea"/>
              </a:rPr>
              <a:t>建议</a:t>
            </a:r>
            <a:r>
              <a:rPr lang="en-US" altLang="zh-CN" sz="2400" b="1" kern="0" dirty="0">
                <a:solidFill>
                  <a:prstClr val="black">
                    <a:lumMod val="65000"/>
                    <a:lumOff val="35000"/>
                  </a:prstClr>
                </a:solidFill>
                <a:latin typeface="+mn-ea"/>
              </a:rPr>
              <a:t>2</a:t>
            </a:r>
            <a:endParaRPr lang="en-US" sz="600" kern="0" dirty="0">
              <a:solidFill>
                <a:prstClr val="black">
                  <a:lumMod val="65000"/>
                  <a:lumOff val="35000"/>
                </a:prstClr>
              </a:solidFill>
              <a:latin typeface="+mn-ea"/>
            </a:endParaRPr>
          </a:p>
        </p:txBody>
      </p:sp>
      <p:sp>
        <p:nvSpPr>
          <p:cNvPr id="15" name="Arc 15"/>
          <p:cNvSpPr/>
          <p:nvPr/>
        </p:nvSpPr>
        <p:spPr>
          <a:xfrm>
            <a:off x="6549095" y="1859328"/>
            <a:ext cx="1525911" cy="1525911"/>
          </a:xfrm>
          <a:prstGeom prst="arc">
            <a:avLst>
              <a:gd name="adj1" fmla="val 16200000"/>
              <a:gd name="adj2" fmla="val 16027000"/>
            </a:avLst>
          </a:prstGeom>
          <a:noFill/>
          <a:ln w="123825" cap="rnd" cmpd="sng" algn="ctr">
            <a:solidFill>
              <a:srgbClr val="0F85F1"/>
            </a:solidFill>
            <a:prstDash val="solid"/>
            <a:miter lim="800000"/>
          </a:ln>
          <a:effectLst/>
        </p:spPr>
        <p:txBody>
          <a:bodyPr rtlCol="0" anchor="ctr"/>
          <a:lstStyle/>
          <a:p>
            <a:pPr algn="ctr" defTabSz="941755">
              <a:defRPr/>
            </a:pPr>
            <a:endParaRPr lang="en-US" sz="1854" kern="0">
              <a:solidFill>
                <a:prstClr val="white"/>
              </a:solidFill>
              <a:latin typeface="Arial" panose="020B0604020202020204"/>
            </a:endParaRPr>
          </a:p>
        </p:txBody>
      </p:sp>
      <p:sp>
        <p:nvSpPr>
          <p:cNvPr id="16" name="Oval 17"/>
          <p:cNvSpPr/>
          <p:nvPr/>
        </p:nvSpPr>
        <p:spPr>
          <a:xfrm>
            <a:off x="6549095" y="4170562"/>
            <a:ext cx="1525911" cy="1525911"/>
          </a:xfrm>
          <a:prstGeom prst="ellipse">
            <a:avLst/>
          </a:prstGeom>
          <a:noFill/>
          <a:ln w="57150" cap="flat" cmpd="sng" algn="ctr">
            <a:solidFill>
              <a:srgbClr val="434F5A">
                <a:alpha val="16000"/>
              </a:srgbClr>
            </a:solidFill>
            <a:prstDash val="solid"/>
            <a:miter lim="800000"/>
          </a:ln>
          <a:effectLst/>
        </p:spPr>
        <p:txBody>
          <a:bodyPr rtlCol="0" anchor="ctr"/>
          <a:lstStyle/>
          <a:p>
            <a:pPr algn="ctr" defTabSz="941755">
              <a:defRPr/>
            </a:pPr>
            <a:r>
              <a:rPr lang="zh-CN" altLang="en-US" sz="2400" b="1" kern="0" dirty="0">
                <a:solidFill>
                  <a:prstClr val="black">
                    <a:lumMod val="65000"/>
                    <a:lumOff val="35000"/>
                  </a:prstClr>
                </a:solidFill>
                <a:latin typeface="+mn-ea"/>
              </a:rPr>
              <a:t>建议</a:t>
            </a:r>
            <a:r>
              <a:rPr lang="en-US" altLang="zh-CN" sz="2400" b="1" kern="0" dirty="0">
                <a:solidFill>
                  <a:prstClr val="black">
                    <a:lumMod val="65000"/>
                    <a:lumOff val="35000"/>
                  </a:prstClr>
                </a:solidFill>
                <a:latin typeface="+mn-ea"/>
              </a:rPr>
              <a:t>4</a:t>
            </a:r>
            <a:endParaRPr lang="en-US" altLang="zh-CN" sz="600" kern="0" dirty="0">
              <a:solidFill>
                <a:prstClr val="black">
                  <a:lumMod val="65000"/>
                  <a:lumOff val="35000"/>
                </a:prstClr>
              </a:solidFill>
              <a:latin typeface="+mn-ea"/>
            </a:endParaRPr>
          </a:p>
        </p:txBody>
      </p:sp>
      <p:sp>
        <p:nvSpPr>
          <p:cNvPr id="17" name="Arc 18"/>
          <p:cNvSpPr/>
          <p:nvPr/>
        </p:nvSpPr>
        <p:spPr>
          <a:xfrm>
            <a:off x="6549095" y="4170562"/>
            <a:ext cx="1525911" cy="1525911"/>
          </a:xfrm>
          <a:prstGeom prst="arc">
            <a:avLst>
              <a:gd name="adj1" fmla="val 16200000"/>
              <a:gd name="adj2" fmla="val 16153797"/>
            </a:avLst>
          </a:prstGeom>
          <a:noFill/>
          <a:ln w="123825" cap="rnd" cmpd="sng" algn="ctr">
            <a:solidFill>
              <a:srgbClr val="0F85F1"/>
            </a:solidFill>
            <a:prstDash val="solid"/>
            <a:miter lim="800000"/>
          </a:ln>
          <a:effectLst/>
        </p:spPr>
        <p:txBody>
          <a:bodyPr rtlCol="0" anchor="ctr"/>
          <a:lstStyle/>
          <a:p>
            <a:pPr algn="ctr" defTabSz="941755">
              <a:defRPr/>
            </a:pPr>
            <a:endParaRPr lang="en-US" sz="1854" kern="0">
              <a:solidFill>
                <a:prstClr val="white"/>
              </a:solidFill>
              <a:latin typeface="Arial" panose="020B0604020202020204"/>
            </a:endParaRPr>
          </a:p>
        </p:txBody>
      </p:sp>
      <p:sp>
        <p:nvSpPr>
          <p:cNvPr id="18" name="TextBox 13"/>
          <p:cNvSpPr txBox="1"/>
          <p:nvPr/>
        </p:nvSpPr>
        <p:spPr>
          <a:xfrm>
            <a:off x="680935" y="9902"/>
            <a:ext cx="4622824" cy="923330"/>
          </a:xfrm>
          <a:prstGeom prst="rect">
            <a:avLst/>
          </a:prstGeom>
          <a:noFill/>
        </p:spPr>
        <p:txBody>
          <a:bodyPr wrap="square" rtlCol="0">
            <a:spAutoFit/>
          </a:bodyPr>
          <a:lstStyle/>
          <a:p>
            <a:pPr defTabSz="941755">
              <a:lnSpc>
                <a:spcPct val="150000"/>
              </a:lnSpc>
            </a:pPr>
            <a:r>
              <a:rPr lang="zh-CN" altLang="en-US" sz="3600" b="1" dirty="0">
                <a:solidFill>
                  <a:prstClr val="black">
                    <a:lumMod val="65000"/>
                    <a:lumOff val="35000"/>
                  </a:prstClr>
                </a:solidFill>
                <a:latin typeface="+mj-ea"/>
                <a:ea typeface="+mj-ea"/>
              </a:rPr>
              <a:t>政策建议</a:t>
            </a:r>
            <a:endParaRPr lang="en-US" sz="3600" b="1" dirty="0">
              <a:solidFill>
                <a:srgbClr val="00A8A7"/>
              </a:solidFill>
              <a:latin typeface="+mj-ea"/>
              <a:ea typeface="+mj-ea"/>
            </a:endParaRPr>
          </a:p>
        </p:txBody>
      </p:sp>
      <p:sp>
        <p:nvSpPr>
          <p:cNvPr id="20" name="MH_Entry_1">
            <a:hlinkClick r:id="rId6" action="ppaction://hlinksldjump"/>
          </p:cNvPr>
          <p:cNvSpPr>
            <a:spLocks noChangeArrowheads="1"/>
          </p:cNvSpPr>
          <p:nvPr>
            <p:custDataLst>
              <p:tags r:id="rId1"/>
            </p:custDataLst>
          </p:nvPr>
        </p:nvSpPr>
        <p:spPr bwMode="auto">
          <a:xfrm>
            <a:off x="2427305" y="1730736"/>
            <a:ext cx="3754423" cy="1741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84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30000"/>
              </a:lnSpc>
              <a:spcBef>
                <a:spcPct val="0"/>
              </a:spcBef>
              <a:buNone/>
            </a:pPr>
            <a:r>
              <a:rPr lang="zh-CN" altLang="en-US" sz="2400" dirty="0">
                <a:solidFill>
                  <a:schemeClr val="tx1">
                    <a:lumMod val="65000"/>
                    <a:lumOff val="3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国家应加大对西部地区人力与物质的投入，从而带动经济、社会服务和农村建设</a:t>
            </a:r>
          </a:p>
        </p:txBody>
      </p:sp>
      <p:sp>
        <p:nvSpPr>
          <p:cNvPr id="22" name="MH_Entry_1">
            <a:hlinkClick r:id="rId6" action="ppaction://hlinksldjump"/>
          </p:cNvPr>
          <p:cNvSpPr>
            <a:spLocks noChangeArrowheads="1"/>
          </p:cNvSpPr>
          <p:nvPr>
            <p:custDataLst>
              <p:tags r:id="rId2"/>
            </p:custDataLst>
          </p:nvPr>
        </p:nvSpPr>
        <p:spPr bwMode="auto">
          <a:xfrm>
            <a:off x="8222424" y="1787887"/>
            <a:ext cx="3754423" cy="1525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84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30000"/>
              </a:lnSpc>
              <a:spcBef>
                <a:spcPct val="0"/>
              </a:spcBef>
              <a:buNone/>
            </a:pPr>
            <a:r>
              <a:rPr lang="zh-CN" altLang="en-US" sz="2400" dirty="0">
                <a:solidFill>
                  <a:schemeClr val="tx1">
                    <a:lumMod val="65000"/>
                    <a:lumOff val="3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省市内部应改善地区间经济社会发展不平衡状况，提高整体幸福感水平</a:t>
            </a:r>
          </a:p>
        </p:txBody>
      </p:sp>
      <p:sp>
        <p:nvSpPr>
          <p:cNvPr id="24" name="MH_Entry_1">
            <a:hlinkClick r:id="rId6" action="ppaction://hlinksldjump"/>
          </p:cNvPr>
          <p:cNvSpPr>
            <a:spLocks noChangeArrowheads="1"/>
          </p:cNvSpPr>
          <p:nvPr>
            <p:custDataLst>
              <p:tags r:id="rId3"/>
            </p:custDataLst>
          </p:nvPr>
        </p:nvSpPr>
        <p:spPr bwMode="auto">
          <a:xfrm>
            <a:off x="8222424" y="3926945"/>
            <a:ext cx="3754423" cy="1988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84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30000"/>
              </a:lnSpc>
              <a:spcBef>
                <a:spcPct val="0"/>
              </a:spcBef>
              <a:buNone/>
            </a:pPr>
            <a:r>
              <a:rPr lang="zh-CN" altLang="en-US" sz="2400" dirty="0">
                <a:solidFill>
                  <a:schemeClr val="tx1">
                    <a:lumMod val="65000"/>
                    <a:lumOff val="3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各级政府必须把发展农村经济作为重中之重，</a:t>
            </a:r>
            <a:r>
              <a:rPr lang="zh-CN" altLang="en-US" sz="2400">
                <a:solidFill>
                  <a:schemeClr val="tx1">
                    <a:lumMod val="65000"/>
                    <a:lumOff val="3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进一步强化惠</a:t>
            </a:r>
            <a:r>
              <a:rPr lang="zh-CN" altLang="en-US" sz="2400" dirty="0">
                <a:solidFill>
                  <a:schemeClr val="tx1">
                    <a:lumMod val="65000"/>
                    <a:lumOff val="3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农政策</a:t>
            </a:r>
            <a:r>
              <a:rPr lang="zh-CN" altLang="en-US" sz="2400">
                <a:solidFill>
                  <a:schemeClr val="tx1">
                    <a:lumMod val="65000"/>
                    <a:lumOff val="3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，让农村</a:t>
            </a:r>
            <a:r>
              <a:rPr lang="zh-CN" altLang="en-US" sz="2400" dirty="0">
                <a:solidFill>
                  <a:schemeClr val="tx1">
                    <a:lumMod val="65000"/>
                    <a:lumOff val="3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居民得到</a:t>
            </a:r>
            <a:r>
              <a:rPr lang="zh-CN" altLang="en-US" sz="2400">
                <a:solidFill>
                  <a:schemeClr val="tx1">
                    <a:lumMod val="65000"/>
                    <a:lumOff val="3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更多实惠</a:t>
            </a:r>
            <a:endParaRPr lang="zh-CN" altLang="en-US" sz="2400" dirty="0">
              <a:solidFill>
                <a:schemeClr val="tx1">
                  <a:lumMod val="65000"/>
                  <a:lumOff val="3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6" name="MH_Entry_1">
            <a:hlinkClick r:id="rId6" action="ppaction://hlinksldjump"/>
          </p:cNvPr>
          <p:cNvSpPr>
            <a:spLocks noChangeArrowheads="1"/>
          </p:cNvSpPr>
          <p:nvPr>
            <p:custDataLst>
              <p:tags r:id="rId4"/>
            </p:custDataLst>
          </p:nvPr>
        </p:nvSpPr>
        <p:spPr bwMode="auto">
          <a:xfrm>
            <a:off x="2382840" y="4266185"/>
            <a:ext cx="3754423" cy="1356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84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30000"/>
              </a:lnSpc>
              <a:spcBef>
                <a:spcPct val="0"/>
              </a:spcBef>
              <a:buNone/>
            </a:pPr>
            <a:r>
              <a:rPr lang="zh-CN" altLang="en-US" sz="2400" dirty="0">
                <a:solidFill>
                  <a:schemeClr val="tx1">
                    <a:lumMod val="65000"/>
                    <a:lumOff val="3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重视社会服务的建设，积极完善社会保障体系，推动农村教育、文化、医疗发展</a:t>
            </a:r>
          </a:p>
        </p:txBody>
      </p:sp>
    </p:spTree>
    <p:extLst>
      <p:ext uri="{BB962C8B-B14F-4D97-AF65-F5344CB8AC3E}">
        <p14:creationId xmlns:p14="http://schemas.microsoft.com/office/powerpoint/2010/main" val="28009629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1000">
        <p15:prstTrans prst="drape"/>
      </p:transition>
    </mc:Choice>
    <mc:Fallback xmlns="">
      <p:transition spd="slow" advClick="0" advTm="100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 val="20160403161633"/>
  <p:tag name="MH_LIBRARY" val="CONTENTS"/>
  <p:tag name="MH_TYPE" val="ENTRY"/>
  <p:tag name="ID" val="547141"/>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60403161633"/>
  <p:tag name="MH_LIBRARY" val="CONTENTS"/>
  <p:tag name="MH_TYPE" val="ENTRY"/>
  <p:tag name="ID" val="547141"/>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60403161633"/>
  <p:tag name="MH_LIBRARY" val="CONTENTS"/>
  <p:tag name="MH_TYPE" val="ENTRY"/>
  <p:tag name="ID" val="547141"/>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60403161633"/>
  <p:tag name="MH_LIBRARY" val="CONTENTS"/>
  <p:tag name="MH_TYPE" val="ENTRY"/>
  <p:tag name="ID" val="547141"/>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0403161633"/>
  <p:tag name="MH_LIBRARY" val="CONTENTS"/>
  <p:tag name="MH_TYPE" val="ENTRY"/>
  <p:tag name="ID" val="547141"/>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60403161633"/>
  <p:tag name="MH_LIBRARY" val="CONTENTS"/>
  <p:tag name="MH_TYPE" val="ENTRY"/>
  <p:tag name="ID" val="547141"/>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60403161633"/>
  <p:tag name="MH_LIBRARY" val="CONTENTS"/>
  <p:tag name="MH_TYPE" val="ENTRY"/>
  <p:tag name="ID" val="547141"/>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60403161633"/>
  <p:tag name="MH_LIBRARY" val="CONTENTS"/>
  <p:tag name="MH_TYPE" val="ENTRY"/>
  <p:tag name="ID" val="547141"/>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60403161633"/>
  <p:tag name="MH_LIBRARY" val="CONTENTS"/>
  <p:tag name="MH_TYPE" val="ENTRY"/>
  <p:tag name="ID" val="547141"/>
  <p:tag name="MH_ORDER"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F85F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352</Words>
  <Application>Microsoft Office PowerPoint</Application>
  <PresentationFormat>宽屏</PresentationFormat>
  <Paragraphs>77</Paragraphs>
  <Slides>6</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6</vt:i4>
      </vt:variant>
    </vt:vector>
  </HeadingPairs>
  <TitlesOfParts>
    <vt:vector size="15" baseType="lpstr">
      <vt:lpstr>等线</vt:lpstr>
      <vt:lpstr>等线 Light</vt:lpstr>
      <vt:lpstr>宋体</vt:lpstr>
      <vt:lpstr>微软雅黑</vt:lpstr>
      <vt:lpstr>Arial</vt:lpstr>
      <vt:lpstr>Impact</vt:lpstr>
      <vt:lpstr>Wingdings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Amy Sun</dc:creator>
  <cp:lastModifiedBy>Amy Sun</cp:lastModifiedBy>
  <cp:revision>14</cp:revision>
  <dcterms:created xsi:type="dcterms:W3CDTF">2017-12-22T02:01:49Z</dcterms:created>
  <dcterms:modified xsi:type="dcterms:W3CDTF">2017-12-22T09:33:16Z</dcterms:modified>
</cp:coreProperties>
</file>