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75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0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3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7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5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3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5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6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3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6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908000"/>
            <a:ext cx="8109428" cy="435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首先登录上海对外经贸大学图书馆数字资源网址</a:t>
            </a:r>
            <a:r>
              <a:rPr lang="en-US" altLang="zh-CN" sz="2000" dirty="0" smtClean="0"/>
              <a:t>lib.suibe.edu.cn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并将光标移至资源，点击</a:t>
            </a:r>
            <a:r>
              <a:rPr lang="en-US" altLang="zh-CN" sz="2000" dirty="0" smtClean="0"/>
              <a:t>more+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14011352">
            <a:off x="2289941" y="5059503"/>
            <a:ext cx="432048" cy="27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搜索并打开</a:t>
            </a:r>
            <a:r>
              <a:rPr lang="en-US" altLang="zh-CN" sz="2000" dirty="0" smtClean="0"/>
              <a:t>EPS</a:t>
            </a:r>
            <a:r>
              <a:rPr lang="zh-CN" altLang="en-US" sz="2000" dirty="0" smtClean="0"/>
              <a:t>统计数据检索及经济预测分析系统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908000"/>
            <a:ext cx="8110800" cy="435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/>
          <p:cNvSpPr/>
          <p:nvPr/>
        </p:nvSpPr>
        <p:spPr>
          <a:xfrm rot="8499781">
            <a:off x="6228184" y="3717032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27984" y="4127587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在此键入</a:t>
            </a:r>
            <a:r>
              <a:rPr lang="en-US" altLang="zh-CN" sz="1200" b="1" dirty="0" smtClean="0"/>
              <a:t>EPS</a:t>
            </a:r>
            <a:r>
              <a:rPr lang="zh-CN" altLang="en-US" sz="1200" b="1" dirty="0" smtClean="0"/>
              <a:t>，并于下方选择</a:t>
            </a:r>
            <a:r>
              <a:rPr lang="en-US" altLang="zh-CN" sz="1200" b="1" dirty="0" smtClean="0"/>
              <a:t>EPS</a:t>
            </a:r>
            <a:r>
              <a:rPr lang="zh-CN" altLang="en-US" sz="1200" b="1" dirty="0" smtClean="0"/>
              <a:t>数据平台</a:t>
            </a:r>
            <a:endParaRPr lang="en-US" altLang="zh-CN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3612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选择中国三农数据库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908001"/>
            <a:ext cx="8110800" cy="43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7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在该数据库中找到以下指标并导入到</a:t>
            </a:r>
            <a:r>
              <a:rPr lang="en-US" altLang="zh-CN" sz="2000" dirty="0" smtClean="0"/>
              <a:t>Excel</a:t>
            </a:r>
            <a:r>
              <a:rPr lang="zh-CN" altLang="en-US" sz="2000" dirty="0" smtClean="0"/>
              <a:t>中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5"/>
            <a:ext cx="6784032" cy="24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1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ps</a:t>
            </a:r>
            <a:r>
              <a:rPr lang="zh-CN" altLang="en-US" sz="2000" dirty="0" smtClean="0"/>
              <a:t>：地区行全选并取消“全国”选项，时间列选</a:t>
            </a:r>
            <a:r>
              <a:rPr lang="en-US" altLang="zh-CN" sz="2000" dirty="0" smtClean="0"/>
              <a:t>2015</a:t>
            </a:r>
            <a:r>
              <a:rPr lang="zh-CN" altLang="en-US" sz="2000" dirty="0" smtClean="0"/>
              <a:t>年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12719532">
            <a:off x="2407355" y="3398043"/>
            <a:ext cx="294241" cy="14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0" y="1907999"/>
            <a:ext cx="8110800" cy="43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06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调整行列数据位置，并生成表格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0" y="1908000"/>
            <a:ext cx="8110800" cy="43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弧形箭头 3"/>
          <p:cNvSpPr/>
          <p:nvPr/>
        </p:nvSpPr>
        <p:spPr>
          <a:xfrm>
            <a:off x="2327986" y="3501008"/>
            <a:ext cx="223023" cy="720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上弧形箭头 4"/>
          <p:cNvSpPr/>
          <p:nvPr/>
        </p:nvSpPr>
        <p:spPr>
          <a:xfrm>
            <a:off x="2334985" y="3320988"/>
            <a:ext cx="216024" cy="720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 rot="2326273">
            <a:off x="3322857" y="3130557"/>
            <a:ext cx="173164" cy="1935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生成的表格效果如图所示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0" y="1908000"/>
            <a:ext cx="8110800" cy="435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6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82</Words>
  <Application>Microsoft Office PowerPoint</Application>
  <PresentationFormat>全屏显示(4:3)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首先登录上海对外经贸大学图书馆数字资源网址lib.suibe.edu.cn， 并将光标移至资源，点击more+</vt:lpstr>
      <vt:lpstr>搜索并打开EPS统计数据检索及经济预测分析系统</vt:lpstr>
      <vt:lpstr>选择中国三农数据库</vt:lpstr>
      <vt:lpstr>在该数据库中找到以下指标并导入到Excel中</vt:lpstr>
      <vt:lpstr>ps：地区行全选并取消“全国”选项，时间列选2015年</vt:lpstr>
      <vt:lpstr>调整行列数据位置，并生成表格</vt:lpstr>
      <vt:lpstr>生成的表格效果如图所示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首先登录上海对外经贸大学图书馆数字资源网址lib.suibe.edu.cn， 并将光标移至资源，点击more+</dc:title>
  <dc:creator>陈诺</dc:creator>
  <cp:lastModifiedBy>陈诺</cp:lastModifiedBy>
  <cp:revision>7</cp:revision>
  <dcterms:created xsi:type="dcterms:W3CDTF">2017-12-18T09:46:21Z</dcterms:created>
  <dcterms:modified xsi:type="dcterms:W3CDTF">2017-12-18T14:23:08Z</dcterms:modified>
</cp:coreProperties>
</file>