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56" r:id="rId5"/>
    <p:sldId id="260" r:id="rId6"/>
    <p:sldId id="261" r:id="rId7"/>
    <p:sldId id="262" r:id="rId8"/>
    <p:sldId id="263" r:id="rId9"/>
    <p:sldId id="264" r:id="rId10"/>
    <p:sldId id="266" r:id="rId11"/>
    <p:sldId id="265" r:id="rId12"/>
    <p:sldId id="268" r:id="rId13"/>
    <p:sldId id="26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B5D12-DFA3-4D01-992F-DF91E58A06AF}" type="datetimeFigureOut">
              <a:rPr lang="zh-CN" altLang="en-US" smtClean="0"/>
              <a:t>2019/1/4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BAFADC-F54E-448A-8F18-BBD9E5127DC1}" type="slidenum">
              <a:rPr lang="zh-CN" altLang="en-US" smtClean="0"/>
              <a:t>‹#›</a:t>
            </a:fld>
            <a:endParaRPr lang="zh-CN" altLang="en-US"/>
          </a:p>
        </p:txBody>
      </p:sp>
    </p:spTree>
    <p:extLst>
      <p:ext uri="{BB962C8B-B14F-4D97-AF65-F5344CB8AC3E}">
        <p14:creationId xmlns:p14="http://schemas.microsoft.com/office/powerpoint/2010/main" val="3461692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6%96%B9%E5%B7%A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因子将具有相关性的变量归为一类，因子个数由方差累计值决定。</a:t>
            </a:r>
            <a:endParaRPr lang="zh-CN" altLang="en-US" dirty="0"/>
          </a:p>
        </p:txBody>
      </p:sp>
      <p:sp>
        <p:nvSpPr>
          <p:cNvPr id="4" name="灯片编号占位符 3"/>
          <p:cNvSpPr>
            <a:spLocks noGrp="1"/>
          </p:cNvSpPr>
          <p:nvPr>
            <p:ph type="sldNum" sz="quarter" idx="10"/>
          </p:nvPr>
        </p:nvSpPr>
        <p:spPr/>
        <p:txBody>
          <a:bodyPr/>
          <a:lstStyle/>
          <a:p>
            <a:fld id="{CCBAFADC-F54E-448A-8F18-BBD9E5127DC1}" type="slidenum">
              <a:rPr lang="zh-CN" altLang="en-US" smtClean="0"/>
              <a:t>12</a:t>
            </a:fld>
            <a:endParaRPr lang="zh-CN" altLang="en-US"/>
          </a:p>
        </p:txBody>
      </p:sp>
    </p:spTree>
    <p:extLst>
      <p:ext uri="{BB962C8B-B14F-4D97-AF65-F5344CB8AC3E}">
        <p14:creationId xmlns:p14="http://schemas.microsoft.com/office/powerpoint/2010/main" val="168209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这是因子分析法主要部分的简单数学解释，可以看到</a:t>
            </a:r>
            <a:r>
              <a:rPr lang="en-US" altLang="zh-CN" dirty="0" smtClean="0"/>
              <a:t>μ</a:t>
            </a:r>
            <a:r>
              <a:rPr lang="zh-CN" altLang="en-US" dirty="0" smtClean="0"/>
              <a:t>是期望，</a:t>
            </a:r>
            <a:r>
              <a:rPr lang="en-US" altLang="zh-CN" dirty="0" smtClean="0"/>
              <a:t>sigma</a:t>
            </a:r>
            <a:r>
              <a:rPr lang="zh-CN" altLang="en-US" dirty="0" smtClean="0"/>
              <a:t>是方差，为了让各变量处于平等地位（即消除量纲），我们将数据标准化，结果为</a:t>
            </a:r>
            <a:r>
              <a:rPr lang="en-US" altLang="zh-CN" dirty="0" smtClean="0"/>
              <a:t>z</a:t>
            </a:r>
            <a:r>
              <a:rPr lang="zh-CN" altLang="en-US" dirty="0" smtClean="0"/>
              <a:t>。这里的</a:t>
            </a:r>
            <a:r>
              <a:rPr lang="en-US" altLang="zh-CN" dirty="0" smtClean="0"/>
              <a:t>F</a:t>
            </a:r>
            <a:r>
              <a:rPr lang="zh-CN" altLang="en-US" dirty="0" smtClean="0"/>
              <a:t>就是（切换到上一页）的因子，就是我之后归类的社会服务，生活水平等，</a:t>
            </a:r>
            <a:r>
              <a:rPr lang="en-US" altLang="zh-CN" dirty="0" smtClean="0"/>
              <a:t>F</a:t>
            </a:r>
            <a:r>
              <a:rPr lang="zh-CN" altLang="en-US" dirty="0" smtClean="0"/>
              <a:t>由成分得分系数与每个省市的相关系数相乘得到。</a:t>
            </a:r>
            <a:r>
              <a:rPr lang="en-US" altLang="zh-CN" dirty="0" smtClean="0"/>
              <a:t>l</a:t>
            </a:r>
            <a:r>
              <a:rPr lang="zh-CN" altLang="en-US" dirty="0" smtClean="0"/>
              <a:t>是因子载荷，即</a:t>
            </a:r>
            <a:r>
              <a:rPr lang="zh-CN" altLang="zh-CN" sz="1200" kern="1200" dirty="0" smtClean="0">
                <a:solidFill>
                  <a:schemeClr val="tx1"/>
                </a:solidFill>
                <a:effectLst/>
                <a:latin typeface="+mn-lt"/>
                <a:ea typeface="+mn-ea"/>
                <a:cs typeface="+mn-cs"/>
              </a:rPr>
              <a:t>原始变量与因</a:t>
            </a:r>
            <a:r>
              <a:rPr lang="zh-CN" altLang="en-US" sz="1200" kern="1200" dirty="0" smtClean="0">
                <a:solidFill>
                  <a:schemeClr val="tx1"/>
                </a:solidFill>
                <a:effectLst/>
                <a:latin typeface="+mn-lt"/>
                <a:ea typeface="+mn-ea"/>
                <a:cs typeface="+mn-cs"/>
              </a:rPr>
              <a:t>子</a:t>
            </a:r>
            <a:r>
              <a:rPr lang="zh-CN" altLang="zh-CN" sz="1200" kern="1200" dirty="0" smtClean="0">
                <a:solidFill>
                  <a:schemeClr val="tx1"/>
                </a:solidFill>
                <a:effectLst/>
                <a:latin typeface="+mn-lt"/>
                <a:ea typeface="+mn-ea"/>
                <a:cs typeface="+mn-cs"/>
              </a:rPr>
              <a:t>分析时抽取出共同因</a:t>
            </a:r>
            <a:r>
              <a:rPr lang="zh-CN" altLang="en-US" sz="1200" kern="1200" dirty="0" smtClean="0">
                <a:solidFill>
                  <a:schemeClr val="tx1"/>
                </a:solidFill>
                <a:effectLst/>
                <a:latin typeface="+mn-lt"/>
                <a:ea typeface="+mn-ea"/>
                <a:cs typeface="+mn-cs"/>
              </a:rPr>
              <a:t>子</a:t>
            </a:r>
            <a:r>
              <a:rPr lang="zh-CN" altLang="zh-CN" sz="1200" kern="1200" dirty="0" smtClean="0">
                <a:solidFill>
                  <a:schemeClr val="tx1"/>
                </a:solidFill>
                <a:effectLst/>
                <a:latin typeface="+mn-lt"/>
                <a:ea typeface="+mn-ea"/>
                <a:cs typeface="+mn-cs"/>
              </a:rPr>
              <a:t>的相关</a:t>
            </a:r>
            <a:r>
              <a:rPr lang="zh-CN" altLang="en-US" sz="1200" kern="1200" dirty="0" smtClean="0">
                <a:solidFill>
                  <a:schemeClr val="tx1"/>
                </a:solidFill>
                <a:effectLst/>
                <a:latin typeface="+mn-lt"/>
                <a:ea typeface="+mn-ea"/>
                <a:cs typeface="+mn-cs"/>
              </a:rPr>
              <a:t>性。</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是因子载荷阵中某列的平方总和，也叫特征值（指</a:t>
            </a:r>
            <a:r>
              <a:rPr lang="en-US" altLang="zh-CN" sz="1200" kern="1200" dirty="0" err="1" smtClean="0">
                <a:solidFill>
                  <a:schemeClr val="tx1"/>
                </a:solidFill>
                <a:effectLst/>
                <a:latin typeface="+mn-lt"/>
                <a:ea typeface="+mn-ea"/>
                <a:cs typeface="+mn-cs"/>
              </a:rPr>
              <a:t>ppt</a:t>
            </a:r>
            <a:r>
              <a:rPr lang="zh-CN" altLang="en-US" sz="1200" kern="1200" dirty="0" smtClean="0">
                <a:solidFill>
                  <a:schemeClr val="tx1"/>
                </a:solidFill>
                <a:effectLst/>
                <a:latin typeface="+mn-lt"/>
                <a:ea typeface="+mn-ea"/>
                <a:cs typeface="+mn-cs"/>
              </a:rPr>
              <a:t>），该值越高说明该因子的重要程度越高。综合得分函数</a:t>
            </a:r>
            <a:r>
              <a:rPr lang="zh-CN" altLang="en-US" sz="1200" b="0" i="0" u="none" strike="noStrike" kern="1200" dirty="0" smtClean="0">
                <a:solidFill>
                  <a:schemeClr val="tx1"/>
                </a:solidFill>
                <a:effectLst/>
                <a:latin typeface="+mn-lt"/>
                <a:ea typeface="+mn-ea"/>
                <a:cs typeface="+mn-cs"/>
              </a:rPr>
              <a:t>以各因子的</a:t>
            </a:r>
            <a:r>
              <a:rPr lang="zh-CN" altLang="en-US" sz="1200" b="0" i="0" u="none" strike="noStrike" kern="1200" dirty="0" smtClean="0">
                <a:solidFill>
                  <a:schemeClr val="tx1"/>
                </a:solidFill>
                <a:effectLst/>
                <a:latin typeface="+mn-lt"/>
                <a:ea typeface="+mn-ea"/>
                <a:cs typeface="+mn-cs"/>
                <a:hlinkClick r:id="rId3"/>
              </a:rPr>
              <a:t>方差</a:t>
            </a:r>
            <a:r>
              <a:rPr lang="zh-CN" altLang="en-US" sz="1200" b="0" i="0" u="none" strike="noStrike" kern="1200" dirty="0" smtClean="0">
                <a:solidFill>
                  <a:schemeClr val="tx1"/>
                </a:solidFill>
                <a:effectLst/>
                <a:latin typeface="+mn-lt"/>
                <a:ea typeface="+mn-ea"/>
                <a:cs typeface="+mn-cs"/>
              </a:rPr>
              <a:t>贡献率为权，将各因子线性组合得到。</a:t>
            </a:r>
            <a:endParaRPr lang="zh-CN" altLang="en-US" dirty="0"/>
          </a:p>
        </p:txBody>
      </p:sp>
      <p:sp>
        <p:nvSpPr>
          <p:cNvPr id="4" name="灯片编号占位符 3"/>
          <p:cNvSpPr>
            <a:spLocks noGrp="1"/>
          </p:cNvSpPr>
          <p:nvPr>
            <p:ph type="sldNum" sz="quarter" idx="10"/>
          </p:nvPr>
        </p:nvSpPr>
        <p:spPr/>
        <p:txBody>
          <a:bodyPr/>
          <a:lstStyle/>
          <a:p>
            <a:fld id="{CCBAFADC-F54E-448A-8F18-BBD9E5127DC1}" type="slidenum">
              <a:rPr lang="zh-CN" altLang="en-US" smtClean="0"/>
              <a:t>13</a:t>
            </a:fld>
            <a:endParaRPr lang="zh-CN" altLang="en-US"/>
          </a:p>
        </p:txBody>
      </p:sp>
    </p:spTree>
    <p:extLst>
      <p:ext uri="{BB962C8B-B14F-4D97-AF65-F5344CB8AC3E}">
        <p14:creationId xmlns:p14="http://schemas.microsoft.com/office/powerpoint/2010/main" val="211833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5" y="2947988"/>
            <a:ext cx="5632450" cy="960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157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因子分析法（</a:t>
            </a:r>
            <a:r>
              <a:rPr lang="en-US" altLang="zh-CN" dirty="0"/>
              <a:t>factor analysis</a:t>
            </a:r>
            <a:r>
              <a:rPr lang="zh-CN" altLang="en-US" dirty="0"/>
              <a:t>）的核心是对若干综合指标进行因子分析并提取公共因子</a:t>
            </a:r>
            <a:r>
              <a:rPr lang="en-US" altLang="zh-CN" dirty="0"/>
              <a:t>,</a:t>
            </a:r>
            <a:r>
              <a:rPr lang="zh-CN" altLang="en-US" dirty="0"/>
              <a:t>再以每个因子的方差贡献率作为权数与该因子的得分乘数之和构造得分函数。</a:t>
            </a:r>
            <a:endParaRPr lang="zh-CN" altLang="en-US" dirty="0"/>
          </a:p>
        </p:txBody>
      </p:sp>
      <p:sp>
        <p:nvSpPr>
          <p:cNvPr id="4" name="日期占位符 3"/>
          <p:cNvSpPr>
            <a:spLocks noGrp="1"/>
          </p:cNvSpPr>
          <p:nvPr>
            <p:ph type="dt" sz="half" idx="10"/>
          </p:nvPr>
        </p:nvSpPr>
        <p:spPr/>
        <p:txBody>
          <a:bodyPr/>
          <a:lstStyle/>
          <a:p>
            <a:pPr>
              <a:defRPr/>
            </a:pPr>
            <a:fld id="{4B498732-7A26-40B8-A70A-C1F67E6682CB}" type="datetime1">
              <a:rPr lang="zh-CN" altLang="en-US" smtClean="0"/>
              <a:pPr>
                <a:defRPr/>
              </a:pPr>
              <a:t>2019/1/4</a:t>
            </a:fld>
            <a:endParaRPr lang="zh-CN" altLang="en-US"/>
          </a:p>
        </p:txBody>
      </p:sp>
    </p:spTree>
    <p:extLst>
      <p:ext uri="{BB962C8B-B14F-4D97-AF65-F5344CB8AC3E}">
        <p14:creationId xmlns:p14="http://schemas.microsoft.com/office/powerpoint/2010/main" val="324166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4584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stretch>
            <a:fillRect/>
          </a:stretch>
        </p:blipFill>
        <p:spPr>
          <a:xfrm>
            <a:off x="1934845" y="1766570"/>
            <a:ext cx="5274310" cy="3324860"/>
          </a:xfrm>
          <a:prstGeom prst="rect">
            <a:avLst/>
          </a:prstGeom>
        </p:spPr>
      </p:pic>
    </p:spTree>
    <p:extLst>
      <p:ext uri="{BB962C8B-B14F-4D97-AF65-F5344CB8AC3E}">
        <p14:creationId xmlns:p14="http://schemas.microsoft.com/office/powerpoint/2010/main" val="89389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stretch>
            <a:fillRect/>
          </a:stretch>
        </p:blipFill>
        <p:spPr>
          <a:xfrm>
            <a:off x="1493685" y="-243408"/>
            <a:ext cx="5798922" cy="4352419"/>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941168"/>
            <a:ext cx="4084637" cy="65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5805264"/>
            <a:ext cx="3559175"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69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713" y="2482850"/>
            <a:ext cx="3330575" cy="189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25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7" name="Picture 1" descr="C:\Users\mathskiller\Documents\Tencent Files\1012598167\Image\C2C\]QGXWJMGGI[C5OCXI0[}9S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1492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53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7238"/>
            <a:ext cx="13382625" cy="5341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762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能</a:t>
            </a:r>
            <a:r>
              <a:rPr lang="zh-CN" altLang="en-US" dirty="0" smtClean="0"/>
              <a:t>确保进入的</a:t>
            </a:r>
            <a:r>
              <a:rPr lang="en-US" altLang="zh-CN" dirty="0" err="1" smtClean="0"/>
              <a:t>dataset_corr</a:t>
            </a:r>
            <a:r>
              <a:rPr lang="zh-CN" altLang="en-US" dirty="0" smtClean="0"/>
              <a:t>是对称阵，但是结果求逆后非对称，引发思考</a:t>
            </a:r>
            <a:endParaRPr lang="en-US" altLang="zh-CN" dirty="0"/>
          </a:p>
          <a:p>
            <a:r>
              <a:rPr lang="zh-CN" altLang="en-US" dirty="0" smtClean="0"/>
              <a:t>同一个矩阵用三个软件求逆的结果都不同</a:t>
            </a:r>
            <a:endParaRPr lang="en-US" altLang="zh-CN" dirty="0" smtClean="0"/>
          </a:p>
          <a:p>
            <a:r>
              <a:rPr lang="zh-CN" altLang="en-US" dirty="0" smtClean="0"/>
              <a:t>甚至正负号 数量级别都不同</a:t>
            </a:r>
            <a:endParaRPr lang="en-US" altLang="zh-CN" dirty="0" smtClean="0"/>
          </a:p>
          <a:p>
            <a:r>
              <a:rPr lang="zh-CN" altLang="en-US" dirty="0" smtClean="0"/>
              <a:t>但是三个软件对接近整数的数据处理结果都一样</a:t>
            </a:r>
            <a:endParaRPr lang="en-US" altLang="zh-CN" dirty="0" smtClean="0"/>
          </a:p>
          <a:p>
            <a:r>
              <a:rPr lang="zh-CN" altLang="en-US" dirty="0" smtClean="0"/>
              <a:t>事后用图形计算器验证是因为精度问题</a:t>
            </a:r>
            <a:endParaRPr lang="en-US" altLang="zh-CN" dirty="0" smtClean="0"/>
          </a:p>
          <a:p>
            <a:r>
              <a:rPr lang="zh-CN" altLang="en-US" dirty="0" smtClean="0"/>
              <a:t>（</a:t>
            </a:r>
            <a:r>
              <a:rPr lang="en-US" altLang="zh-CN" dirty="0" smtClean="0"/>
              <a:t>np</a:t>
            </a:r>
            <a:r>
              <a:rPr lang="zh-CN" altLang="en-US" dirty="0" smtClean="0"/>
              <a:t>的包固定</a:t>
            </a:r>
            <a:r>
              <a:rPr lang="en-US" altLang="zh-CN" dirty="0" smtClean="0"/>
              <a:t>16</a:t>
            </a:r>
            <a:r>
              <a:rPr lang="zh-CN" altLang="en-US" dirty="0" smtClean="0"/>
              <a:t>位精度，</a:t>
            </a:r>
            <a:r>
              <a:rPr lang="en-US" altLang="zh-CN" dirty="0" smtClean="0"/>
              <a:t>excel</a:t>
            </a:r>
            <a:r>
              <a:rPr lang="zh-CN" altLang="en-US" dirty="0" smtClean="0"/>
              <a:t>也是</a:t>
            </a:r>
            <a:r>
              <a:rPr lang="en-US" altLang="zh-CN" dirty="0" smtClean="0"/>
              <a:t>16</a:t>
            </a:r>
            <a:r>
              <a:rPr lang="zh-CN" altLang="en-US" dirty="0" smtClean="0"/>
              <a:t>位，旧版</a:t>
            </a:r>
            <a:r>
              <a:rPr lang="en-US" altLang="zh-CN" dirty="0" smtClean="0"/>
              <a:t>csv</a:t>
            </a:r>
            <a:r>
              <a:rPr lang="zh-CN" altLang="en-US" dirty="0" smtClean="0"/>
              <a:t>和</a:t>
            </a:r>
            <a:r>
              <a:rPr lang="en-US" altLang="zh-CN" dirty="0" smtClean="0"/>
              <a:t>matlab9</a:t>
            </a:r>
            <a:r>
              <a:rPr lang="zh-CN" altLang="en-US" dirty="0" smtClean="0"/>
              <a:t>位就是对的）</a:t>
            </a:r>
            <a:endParaRPr lang="en-US" altLang="zh-CN" dirty="0" smtClean="0"/>
          </a:p>
          <a:p>
            <a:r>
              <a:rPr lang="en-US" altLang="zh-CN" dirty="0" err="1" smtClean="0"/>
              <a:t>Matlab</a:t>
            </a:r>
            <a:r>
              <a:rPr lang="zh-CN" altLang="en-US" dirty="0" smtClean="0"/>
              <a:t>的数据最为精准 将可逆矩阵导入后最终结果与</a:t>
            </a:r>
            <a:r>
              <a:rPr lang="en-US" altLang="zh-CN" dirty="0" err="1" smtClean="0"/>
              <a:t>spss</a:t>
            </a:r>
            <a:r>
              <a:rPr lang="zh-CN" altLang="en-US" dirty="0" smtClean="0"/>
              <a:t>算出的</a:t>
            </a:r>
            <a:r>
              <a:rPr lang="en-US" altLang="zh-CN" dirty="0" err="1" smtClean="0"/>
              <a:t>kmo</a:t>
            </a:r>
            <a:r>
              <a:rPr lang="zh-CN" altLang="en-US" dirty="0" smtClean="0"/>
              <a:t>值相同</a:t>
            </a:r>
            <a:endParaRPr lang="zh-CN" altLang="en-US" dirty="0"/>
          </a:p>
        </p:txBody>
      </p:sp>
    </p:spTree>
    <p:extLst>
      <p:ext uri="{BB962C8B-B14F-4D97-AF65-F5344CB8AC3E}">
        <p14:creationId xmlns:p14="http://schemas.microsoft.com/office/powerpoint/2010/main" val="2265996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因子分析（</a:t>
            </a:r>
            <a:r>
              <a:rPr lang="en-US" altLang="zh-CN" dirty="0"/>
              <a:t>Factor Analysis</a:t>
            </a:r>
            <a:r>
              <a:rPr lang="zh-CN" altLang="en-US" dirty="0"/>
              <a:t>）是指研究从变量群中提取共性因子的统计技术，这里的共性因子指的是不同变量之间内在的隐藏因子。例如，一个</a:t>
            </a:r>
            <a:r>
              <a:rPr lang="zh-CN" altLang="en-US" dirty="0" smtClean="0"/>
              <a:t>学生</a:t>
            </a:r>
            <a:r>
              <a:rPr lang="en-US" altLang="zh-CN" sz="800" dirty="0" err="1" smtClean="0"/>
              <a:t>yzy</a:t>
            </a:r>
            <a:r>
              <a:rPr lang="zh-CN" altLang="en-US" dirty="0" smtClean="0"/>
              <a:t>的</a:t>
            </a:r>
            <a:r>
              <a:rPr lang="zh-CN" altLang="en-US" dirty="0"/>
              <a:t>英语、</a:t>
            </a:r>
            <a:r>
              <a:rPr lang="zh-CN" altLang="en-US" dirty="0" smtClean="0"/>
              <a:t>数学、计算机成绩</a:t>
            </a:r>
            <a:r>
              <a:rPr lang="zh-CN" altLang="en-US" dirty="0"/>
              <a:t>都很好，那么潜在的共性因子可能是智力水平高。因此，因子分析的过程其实是寻找共性因子和个性因子并得到最优解释的过程</a:t>
            </a:r>
            <a:r>
              <a:rPr lang="zh-CN" altLang="en-US" dirty="0" smtClean="0"/>
              <a:t>。</a:t>
            </a:r>
            <a:endParaRPr lang="zh-CN" altLang="en-US" dirty="0"/>
          </a:p>
        </p:txBody>
      </p:sp>
    </p:spTree>
    <p:extLst>
      <p:ext uri="{BB962C8B-B14F-4D97-AF65-F5344CB8AC3E}">
        <p14:creationId xmlns:p14="http://schemas.microsoft.com/office/powerpoint/2010/main" val="2565801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2708275"/>
            <a:ext cx="8566150" cy="1439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4148138"/>
            <a:ext cx="32766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133892"/>
            <a:ext cx="3810000" cy="241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049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2647950"/>
            <a:ext cx="4618037"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797152"/>
            <a:ext cx="68580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18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use python</a:t>
            </a:r>
            <a:endParaRPr lang="zh-CN" altLang="en-US" dirty="0"/>
          </a:p>
        </p:txBody>
      </p:sp>
      <p:sp>
        <p:nvSpPr>
          <p:cNvPr id="3" name="内容占位符 2"/>
          <p:cNvSpPr>
            <a:spLocks noGrp="1"/>
          </p:cNvSpPr>
          <p:nvPr>
            <p:ph idx="1"/>
          </p:nvPr>
        </p:nvSpPr>
        <p:spPr/>
        <p:txBody>
          <a:bodyPr/>
          <a:lstStyle/>
          <a:p>
            <a:r>
              <a:rPr lang="en-US" altLang="zh-CN" dirty="0"/>
              <a:t>SPSS </a:t>
            </a:r>
            <a:r>
              <a:rPr lang="zh-CN" altLang="en-US" dirty="0"/>
              <a:t>那么简单还免费，为什么还要用 </a:t>
            </a:r>
            <a:r>
              <a:rPr lang="en-US" altLang="zh-CN" dirty="0"/>
              <a:t>Python </a:t>
            </a:r>
            <a:r>
              <a:rPr lang="zh-CN" altLang="en-US" dirty="0"/>
              <a:t>做因子分析（</a:t>
            </a:r>
            <a:r>
              <a:rPr lang="en-US" altLang="zh-CN" dirty="0"/>
              <a:t>factor analysis</a:t>
            </a:r>
            <a:r>
              <a:rPr lang="zh-CN" altLang="en-US" dirty="0"/>
              <a:t>）呢？工作狗表示，建模的目的是要卖钱的，也就是要嵌入到公司开发的产品上去，用 </a:t>
            </a:r>
            <a:r>
              <a:rPr lang="en-US" altLang="zh-CN" dirty="0"/>
              <a:t>Python </a:t>
            </a:r>
            <a:r>
              <a:rPr lang="zh-CN" altLang="en-US" dirty="0"/>
              <a:t>写因子分析（</a:t>
            </a:r>
            <a:r>
              <a:rPr lang="en-US" altLang="zh-CN" dirty="0"/>
              <a:t>factor analysis</a:t>
            </a:r>
            <a:r>
              <a:rPr lang="zh-CN" altLang="en-US" dirty="0"/>
              <a:t>），总比找</a:t>
            </a:r>
            <a:r>
              <a:rPr lang="en-US" altLang="zh-CN" dirty="0"/>
              <a:t>SPSS</a:t>
            </a:r>
            <a:r>
              <a:rPr lang="zh-CN" altLang="en-US" dirty="0"/>
              <a:t>的接口更容易让大家接受</a:t>
            </a:r>
            <a:r>
              <a:rPr lang="zh-CN" altLang="en-US" dirty="0" smtClean="0"/>
              <a:t>。</a:t>
            </a:r>
            <a:r>
              <a:rPr lang="en-US" altLang="zh-CN" dirty="0" smtClean="0"/>
              <a:t>(</a:t>
            </a:r>
            <a:r>
              <a:rPr lang="zh-CN" altLang="en-US" dirty="0"/>
              <a:t>腹稿</a:t>
            </a:r>
            <a:r>
              <a:rPr lang="en-US" altLang="zh-CN" dirty="0" smtClean="0"/>
              <a:t>)</a:t>
            </a:r>
            <a:endParaRPr lang="zh-CN" altLang="en-US" dirty="0"/>
          </a:p>
        </p:txBody>
      </p:sp>
    </p:spTree>
    <p:extLst>
      <p:ext uri="{BB962C8B-B14F-4D97-AF65-F5344CB8AC3E}">
        <p14:creationId xmlns:p14="http://schemas.microsoft.com/office/powerpoint/2010/main" val="34401539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14366</TotalTime>
  <Words>458</Words>
  <Application>Microsoft Office PowerPoint</Application>
  <PresentationFormat>全屏显示(4:3)</PresentationFormat>
  <Paragraphs>17</Paragraphs>
  <Slides>13</Slides>
  <Notes>2</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Why use python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mathskiller</dc:creator>
  <cp:lastModifiedBy>mathskiller</cp:lastModifiedBy>
  <cp:revision>12</cp:revision>
  <dcterms:created xsi:type="dcterms:W3CDTF">2019-01-03T13:39:07Z</dcterms:created>
  <dcterms:modified xsi:type="dcterms:W3CDTF">2019-01-13T13:15:37Z</dcterms:modified>
</cp:coreProperties>
</file>