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3" r:id="rId2"/>
    <p:sldId id="300" r:id="rId3"/>
    <p:sldId id="305" r:id="rId4"/>
    <p:sldId id="306" r:id="rId5"/>
    <p:sldId id="307" r:id="rId6"/>
    <p:sldId id="301" r:id="rId7"/>
    <p:sldId id="308" r:id="rId8"/>
    <p:sldId id="310" r:id="rId9"/>
    <p:sldId id="303" r:id="rId10"/>
    <p:sldId id="309" r:id="rId11"/>
    <p:sldId id="304" r:id="rId12"/>
    <p:sldId id="299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3" autoAdjust="0"/>
    <p:restoredTop sz="80886" autoAdjust="0"/>
  </p:normalViewPr>
  <p:slideViewPr>
    <p:cSldViewPr>
      <p:cViewPr varScale="1">
        <p:scale>
          <a:sx n="70" d="100"/>
          <a:sy n="70" d="100"/>
        </p:scale>
        <p:origin x="4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18DF682-1945-4371-B17E-10B3C795F185}" type="datetimeFigureOut">
              <a:rPr lang="zh-CN" altLang="en-US"/>
              <a:pPr>
                <a:defRPr/>
              </a:pPr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73A4BC-4AB6-4BF5-9865-9A4951999B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73A4BC-4AB6-4BF5-9865-9A4951999BD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6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28AD9-8D49-442F-B0B0-89531BFA19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02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8BF14-83B3-4A50-B6AB-82886BA50E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90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981075"/>
            <a:ext cx="2058988" cy="5145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81075"/>
            <a:ext cx="6029325" cy="514508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AC172-0F72-4BC5-BD62-C0BC09932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51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53E1A-9A86-42DA-9E1D-88EE7F1DC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4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8235A-D909-4C9D-BE3F-E153EE3887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4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5B213-7D34-4014-AD65-411718E1A4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3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B445A-6706-4784-BF59-736E132009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75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AB6EA-0084-4A04-856D-622C532D3D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6D5B2-3F01-4CF5-9CE5-13CCD954F0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5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775D-ADC5-4F99-93AC-CFAA75A55F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50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EE063-A2F3-4EA6-8754-B1E51FEAA5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16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810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F18FA1F-6CFA-4421-AA27-C8E3AB5A7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show-profil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数据库调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4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：查询序列号，即为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语句的执行顺序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elect_type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查询类型，常见值包括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simple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primary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subquery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derived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able: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这一步访问数据库中表的名称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ype: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对表访问方式，在表中找到所需要行的方式，常用的类型：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ossible_keys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能够使用哪个索引在表中找到记录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ey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实际决定使用的索引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key_len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表示索引中使用的字节数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显示使用哪些列或常量与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一起从表中选择数据行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rows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估算出结果集行数，根据表统计信息及索引使用情况，估算的找到所需记录所需要的读取行数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extra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该列包含查询的详情信息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2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575717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性能分析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/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获取执行时间：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 variables like “%pro%”;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开启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show profiles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 profiling = 1;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查看每条执行过的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语句的执行时间：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show profiles;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查看详细执行时间：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show profile for query “7”;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context switches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等信息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show profile block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io,cpu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 query “7”;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参考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2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791741"/>
          </a:xfrm>
        </p:spPr>
        <p:txBody>
          <a:bodyPr/>
          <a:lstStyle/>
          <a:p>
            <a:pPr algn="l"/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实验内容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77281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合理建表并且使用合适的存储引擎，自己设计一些查询负载，进行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计划分析以及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性能分析，根据负载为表添加合适的索引，比较性能和查询计划的差异。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0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1007765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表设计原则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数据库表需最大程度遵守三范式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字段选择的能占用字节少的字段就不用大字段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字段的命名要有意义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数据库可以有适当的冗余，有时可以适当的降低范式标准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根据应用场合选择表的存储引擎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4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647725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主要面向一些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OLAP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数据库应用；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数据存储方式简单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少碎片、支持大文件、能够进行索引压缩；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访问速度飞快，是所有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文件引擎中速度最快的；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支持一些数据库特性，比如事务、外键约束等；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表级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锁，性能稍差，更适合读取多的操作（查询和更新操作并行时，查询操作需等待更新操作结束）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791741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主要面向在线事务处理（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OLTP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）的应用；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支持事务、外键约束等数据库特性；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行级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锁，读写性能都非常优秀。（在默认“可重复读”事务隔离级别下，查询和更新操作并行时，查询操作不需要等待）；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能够承载大数据量的存储和访问；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拥有自己独立的缓冲池，能够缓存数据和索引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2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提供的存储引擎：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 engines;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InnoDB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MyISAM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NDB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Memory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Archive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Federated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Maria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查看表的存储引擎：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show create table “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tableName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”;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修改表的存储引擎：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alter table “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tableName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 engine = “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engineName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719733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索引的使用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创建索引的好处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提高查询速度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利用索引的唯一性来控制记录的唯一性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可以加速表与表之间的连接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降低查询中分组和排序的时间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创建索引的坏处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存储索引占用磁盘空间；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执行数据修改操作产生索引维护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8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57571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索引创建的一般规则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在了解表的具体应用场景基础上建立索引；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为所有主键和外键列建立索引；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在经常用在连接的列上建立索引；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在经常需要根据范围进行搜索的列上建立索引；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对出现在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子句、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ORDER BY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 BY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子句中的列考虑建立索引；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对需要确保唯一性的列考虑建立索引；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数据更新频繁的列不宜建立索引；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对于那些只有很少数据值的列也不应该增加索引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97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zh-CN" altLang="en-US" dirty="0" smtClean="0"/>
              <a:t>查看索引：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index from “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r>
              <a:rPr lang="zh-CN" altLang="en-US" dirty="0" smtClean="0"/>
              <a:t>创建索引：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create index “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indexName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on “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(“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columnName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r>
              <a:rPr lang="zh-CN" altLang="en-US" dirty="0" smtClean="0"/>
              <a:t>删除索引：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index “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indexName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on “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6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647725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lang="zh-CN" altLang="en-US" dirty="0" smtClean="0"/>
              <a:t>命令可以对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 smtClean="0"/>
              <a:t>语句进行分析，输出这些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 smtClean="0"/>
              <a:t>语句执行的详细信息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explain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10212</TotalTime>
  <Words>704</Words>
  <Application>Microsoft Office PowerPoint</Application>
  <PresentationFormat>全屏显示(4:3)</PresentationFormat>
  <Paragraphs>80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Times New Roman</vt:lpstr>
      <vt:lpstr>默认设计模板</vt:lpstr>
      <vt:lpstr>数据库调优</vt:lpstr>
      <vt:lpstr>表设计原则</vt:lpstr>
      <vt:lpstr>MyISAM特点</vt:lpstr>
      <vt:lpstr>InnoDB特点</vt:lpstr>
      <vt:lpstr>PowerPoint 演示文稿</vt:lpstr>
      <vt:lpstr>索引的使用</vt:lpstr>
      <vt:lpstr>索引创建的一般规则</vt:lpstr>
      <vt:lpstr>PowerPoint 演示文稿</vt:lpstr>
      <vt:lpstr>Explain使用</vt:lpstr>
      <vt:lpstr>PowerPoint 演示文稿</vt:lpstr>
      <vt:lpstr>SQL性能分析</vt:lpstr>
      <vt:lpstr>实验内容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华东师范大学生命科学学院</dc:title>
  <dc:creator>liuhuan</dc:creator>
  <cp:lastModifiedBy>18041203189@163.com</cp:lastModifiedBy>
  <cp:revision>159</cp:revision>
  <dcterms:created xsi:type="dcterms:W3CDTF">2011-06-14T05:49:02Z</dcterms:created>
  <dcterms:modified xsi:type="dcterms:W3CDTF">2019-11-20T09:54:39Z</dcterms:modified>
</cp:coreProperties>
</file>