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305" r:id="rId3"/>
    <p:sldId id="306" r:id="rId4"/>
    <p:sldId id="307" r:id="rId5"/>
    <p:sldId id="309" r:id="rId6"/>
    <p:sldId id="310" r:id="rId7"/>
    <p:sldId id="311" r:id="rId8"/>
    <p:sldId id="312" r:id="rId9"/>
    <p:sldId id="313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 autoAdjust="0"/>
    <p:restoredTop sz="80886" autoAdjust="0"/>
  </p:normalViewPr>
  <p:slideViewPr>
    <p:cSldViewPr>
      <p:cViewPr varScale="1">
        <p:scale>
          <a:sx n="68" d="100"/>
          <a:sy n="68" d="100"/>
        </p:scale>
        <p:origin x="2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8DF682-1945-4371-B17E-10B3C795F185}" type="datetimeFigureOut">
              <a:rPr lang="zh-CN" altLang="en-US"/>
              <a:pPr>
                <a:defRPr/>
              </a:pPr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73A4BC-4AB6-4BF5-9865-9A4951999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73A4BC-4AB6-4BF5-9865-9A4951999BD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8AD9-8D49-442F-B0B0-89531BFA1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02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BF14-83B3-4A50-B6AB-82886BA50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9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AC172-0F72-4BC5-BD62-C0BC09932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5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3E1A-9A86-42DA-9E1D-88EE7F1DC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8235A-D909-4C9D-BE3F-E153EE388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5B213-7D34-4014-AD65-411718E1A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45A-6706-4784-BF59-736E13200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7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B6EA-0084-4A04-856D-622C532D3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D5B2-3F01-4CF5-9CE5-13CCD954F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775D-ADC5-4F99-93AC-CFAA75A55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EE063-A2F3-4EA6-8754-B1E51FEAA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F18FA1F-6CFA-4421-AA27-C8E3AB5A7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mysql-stored-procedur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4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575717"/>
          </a:xfrm>
        </p:spPr>
        <p:txBody>
          <a:bodyPr/>
          <a:lstStyle/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配置参数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调整线程缓存的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per_thread_buffers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read_rnd_buffer_size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binlog_cache_size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max_connections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read_buffer_size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读入缓冲区大小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执行排序使用的缓冲区大小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read_rnd_buffer_size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随机读缓冲区大小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每个线程的堆栈大小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join_buffer_size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连接操作时，如果关联的字段没有索引，会出现此参数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tmp_table_size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临时表的缓冲大小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binlog_cache_size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在事务过程中容纳的二进制日志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语句的缓存大小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ax_connections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最大连接数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7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调整全局缓存的大小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lobal_buffers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innodb_buffer_pool_size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innodb_additional_mem_pool_size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innodb_log_buffer_size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key_buffer_size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query_cache_size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innodb_buffer_pool_size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使用该参数指定大小的内存来缓冲数据和索引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innodb_additional_mem_pool_size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用来存储数据字典和其他内部数据结构的内存池大小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innodb_log_buffer_size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innodb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用来存储日志数据的缓存大小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key_buffer_size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决定索引处理的速度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query_cache_size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语句和结果集大小的参数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2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使用查询缓存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查询的结果缓存在内存中，以供下次直接获取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查看查询缓存是否启用：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variables like’%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query_cache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%’;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开启查询缓存：修改配置文件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query_cache_size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20M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query_cache_type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定位慢查询和不使用索引的查询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global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slow_query_log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‘ON’;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set global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log_queries_not_using_indexes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‘ON’;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57571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优化数据库访问性能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语言是应用程序和数据库之间的主要编程接口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语言编写访问数据库的代码时，可以用两种方式存储和执行这些代码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在客户端存储代码，并创建向数据库服务器发送的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语句存储在数据库服务器端，然后由应用程序调用执行这些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在数据库服务器端供客户端调用执行的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语句就是存储过程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6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93575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存储过程功能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接受输入参数并以输出参数的形式将多个值返回给调用者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包含执行数据库操作的语句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将查询语句执行结果返回到客户端内存中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503709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存储过程优点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允许模块化程序设计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只需要创建一次并存储在数据库中，就可以在应用程序中反复调用该存储过程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改善性能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在创建存储过程时对代码进行分析和优化，并在第一次执行时进行语法检查和编译，将编译好的可执行代码存储在内存的一个专门缓冲区中，以后再执行存储过程时，只需要直接执行内存中的可执行代码即可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减少网络流量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只需要一条执行存储过程的代码即可实现，因此，不再需要在网络中传送大量的代码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3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791741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创建和执行存储过程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查看所有存储过程：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procedure status;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声明语句结束符：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delimiter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procedure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存储过程名（参数）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begin  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（需要的业务）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存储过程名（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参考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8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3068960"/>
            <a:ext cx="8229600" cy="177839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91741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程序调用存储过程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5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11561</TotalTime>
  <Words>503</Words>
  <Application>Microsoft Office PowerPoint</Application>
  <PresentationFormat>全屏显示(4:3)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Times New Roman</vt:lpstr>
      <vt:lpstr>Wingdings</vt:lpstr>
      <vt:lpstr>默认设计模板</vt:lpstr>
      <vt:lpstr>数据库调优（2）</vt:lpstr>
      <vt:lpstr>MySQL配置参数</vt:lpstr>
      <vt:lpstr>PowerPoint 演示文稿</vt:lpstr>
      <vt:lpstr>PowerPoint 演示文稿</vt:lpstr>
      <vt:lpstr>存储过程(优化数据库访问性能)</vt:lpstr>
      <vt:lpstr>存储过程功能</vt:lpstr>
      <vt:lpstr>存储过程优点</vt:lpstr>
      <vt:lpstr>创建和执行存储过程</vt:lpstr>
      <vt:lpstr>程序调用存储过程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华东师范大学生命科学学院</dc:title>
  <dc:creator>liuhuan</dc:creator>
  <cp:lastModifiedBy>18041203189@163.com</cp:lastModifiedBy>
  <cp:revision>191</cp:revision>
  <dcterms:created xsi:type="dcterms:W3CDTF">2011-06-14T05:49:02Z</dcterms:created>
  <dcterms:modified xsi:type="dcterms:W3CDTF">2019-11-27T09:56:11Z</dcterms:modified>
</cp:coreProperties>
</file>