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7"/>
  </p:notesMasterIdLst>
  <p:sldIdLst>
    <p:sldId id="256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DD9B8-E57E-4ADA-A89E-3FBEA5778C30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7E837-8EAF-4E62-93C7-E1BFEE952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2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73A4BC-4AB6-4BF5-9865-9A4951999BD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03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5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8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28AD9-8D49-442F-B0B0-89531BFA1958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74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953E1A-9A86-42DA-9E1D-88EE7F1DC7FD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97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C8235A-D909-4C9D-BE3F-E153EE38872B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96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15B213-7D34-4014-AD65-411718E1A494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94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445A-6706-4784-BF59-736E13200929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178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FAB6EA-0084-4A04-856D-622C532D3D1D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878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6D5B2-3F01-4CF5-9CE5-13CCD954F01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942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EC775D-ADC5-4F99-93AC-CFAA75A55FC8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8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9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EE063-A2F3-4EA6-8754-B1E51FEAA5E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0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A8BF14-83B3-4A50-B6AB-82886BA50E2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610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981075"/>
            <a:ext cx="2745317" cy="5145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981075"/>
            <a:ext cx="8039100" cy="51450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CAC172-0F72-4BC5-BD62-C0BC09932C40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888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28AD9-8D49-442F-B0B0-89531BFA1958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030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953E1A-9A86-42DA-9E1D-88EE7F1DC7FD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0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C8235A-D909-4C9D-BE3F-E153EE38872B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607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15B213-7D34-4014-AD65-411718E1A494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445A-6706-4784-BF59-736E13200929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080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FAB6EA-0084-4A04-856D-622C532D3D1D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6D5B2-3F01-4CF5-9CE5-13CCD954F01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25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5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EC775D-ADC5-4F99-93AC-CFAA75A55FC8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2629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EE063-A2F3-4EA6-8754-B1E51FEAA5E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0566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A8BF14-83B3-4A50-B6AB-82886BA50E2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062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981075"/>
            <a:ext cx="2745317" cy="5145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981075"/>
            <a:ext cx="8039100" cy="51450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CAC172-0F72-4BC5-BD62-C0BC09932C40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43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6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0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8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981075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76475"/>
            <a:ext cx="109728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18FA1F-6CFA-4421-AA27-C8E3AB5A75F6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75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981075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76475"/>
            <a:ext cx="109728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18FA1F-6CFA-4421-AA27-C8E3AB5A75F6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52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2313" y="981076"/>
            <a:ext cx="8229600" cy="791741"/>
          </a:xfrm>
        </p:spPr>
        <p:txBody>
          <a:bodyPr/>
          <a:lstStyle/>
          <a:p>
            <a:pPr algn="l"/>
            <a:r>
              <a:rPr lang="zh-CN" altLang="en-US" sz="2800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313" y="1772817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在上次实验课建的</a:t>
            </a:r>
            <a:r>
              <a:rPr lang="en-US" altLang="zh-CN" sz="2000" dirty="0"/>
              <a:t>3</a:t>
            </a:r>
            <a:r>
              <a:rPr lang="zh-CN" altLang="en-US" sz="2000" dirty="0"/>
              <a:t>张表中用</a:t>
            </a:r>
            <a:r>
              <a:rPr lang="en-US" altLang="zh-CN" sz="2000" dirty="0"/>
              <a:t>ORM</a:t>
            </a:r>
            <a:r>
              <a:rPr lang="zh-CN" altLang="en-US" sz="2000" dirty="0"/>
              <a:t>的方式插入适当的数据，使用</a:t>
            </a:r>
            <a:r>
              <a:rPr lang="en-US" altLang="zh-CN" sz="2000" dirty="0"/>
              <a:t>ORM</a:t>
            </a:r>
            <a:r>
              <a:rPr lang="zh-CN" altLang="en-US" sz="2000" dirty="0"/>
              <a:t>的方式，完成如下查询操作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）按学生年龄升序查询</a:t>
            </a:r>
            <a:r>
              <a:rPr lang="en-US" altLang="zh-CN" sz="2000" dirty="0"/>
              <a:t>Student</a:t>
            </a:r>
            <a:r>
              <a:rPr lang="zh-CN" altLang="en-US" sz="2000" dirty="0"/>
              <a:t>表的所有记录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）按课程名称分组查询课程表的记录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）对学生表按年龄分组，统计每组的人数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）查询有成绩低于</a:t>
            </a:r>
            <a:r>
              <a:rPr lang="en-US" altLang="zh-CN" sz="2000" dirty="0"/>
              <a:t>60</a:t>
            </a:r>
            <a:r>
              <a:rPr lang="zh-CN" altLang="en-US" sz="2000" dirty="0"/>
              <a:t>的学生的姓名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）查询选择了课程名为数据库的学生的学号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）查询存在有</a:t>
            </a:r>
            <a:r>
              <a:rPr lang="en-US" altLang="zh-CN" sz="2000" dirty="0"/>
              <a:t>85</a:t>
            </a:r>
            <a:r>
              <a:rPr lang="zh-CN" altLang="en-US" sz="2000" dirty="0"/>
              <a:t>分以上成绩的课程的课程号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）查询数据库课程分数最高的男同学的成绩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）查询选择了课程名为操作系统的学生姓名和成绩</a:t>
            </a:r>
            <a:r>
              <a:rPr lang="en-US" altLang="zh-CN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775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742" y="2155839"/>
            <a:ext cx="8229600" cy="359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66" y="1496626"/>
            <a:ext cx="8908059" cy="420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200" y="2785135"/>
            <a:ext cx="8257143" cy="3936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439" y="3417429"/>
            <a:ext cx="8066667" cy="367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758" y="4144505"/>
            <a:ext cx="8902667" cy="3655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316" y="4782955"/>
            <a:ext cx="8142857" cy="331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0303" y="5352728"/>
            <a:ext cx="8678882" cy="3853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6906" y="5877273"/>
            <a:ext cx="9042425" cy="2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80" y="1124744"/>
            <a:ext cx="5707574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9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132</Words>
  <Application>Microsoft Office PowerPoint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默认设计模板</vt:lpstr>
      <vt:lpstr>1_默认设计模板</vt:lpstr>
      <vt:lpstr>实验内容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实验内容</dc:title>
  <dc:creator>18041203189@163.com</dc:creator>
  <cp:lastModifiedBy>诺 陈</cp:lastModifiedBy>
  <cp:revision>3</cp:revision>
  <dcterms:created xsi:type="dcterms:W3CDTF">2019-11-13T07:17:23Z</dcterms:created>
  <dcterms:modified xsi:type="dcterms:W3CDTF">2019-11-13T12:14:33Z</dcterms:modified>
</cp:coreProperties>
</file>