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746" r:id="rId2"/>
    <p:sldId id="813" r:id="rId3"/>
    <p:sldId id="814" r:id="rId4"/>
    <p:sldId id="815" r:id="rId5"/>
    <p:sldId id="816" r:id="rId6"/>
    <p:sldId id="817" r:id="rId7"/>
    <p:sldId id="818" r:id="rId8"/>
    <p:sldId id="819" r:id="rId9"/>
    <p:sldId id="812" r:id="rId10"/>
  </p:sldIdLst>
  <p:sldSz cx="12192000" cy="6858000"/>
  <p:notesSz cx="6950075" cy="9236075"/>
  <p:defaultTextStyle>
    <a:defPPr>
      <a:defRPr lang="en-IN"/>
    </a:defPPr>
    <a:lvl1pPr algn="l" rtl="0" eaLnBrk="0" fontAlgn="base" hangingPunct="0">
      <a:spcBef>
        <a:spcPct val="0"/>
      </a:spcBef>
      <a:spcAft>
        <a:spcPct val="0"/>
      </a:spcAft>
      <a:defRPr kern="1200">
        <a:solidFill>
          <a:schemeClr val="tx1"/>
        </a:solidFill>
        <a:latin typeface="Arial" panose="02080604020202020204" charset="0"/>
        <a:ea typeface="+mn-ea"/>
        <a:cs typeface="Arial" panose="02080604020202020204" charset="0"/>
      </a:defRPr>
    </a:lvl1pPr>
    <a:lvl2pPr marL="457200" algn="l" rtl="0" eaLnBrk="0" fontAlgn="base" hangingPunct="0">
      <a:spcBef>
        <a:spcPct val="0"/>
      </a:spcBef>
      <a:spcAft>
        <a:spcPct val="0"/>
      </a:spcAft>
      <a:defRPr kern="1200">
        <a:solidFill>
          <a:schemeClr val="tx1"/>
        </a:solidFill>
        <a:latin typeface="Arial" panose="02080604020202020204" charset="0"/>
        <a:ea typeface="+mn-ea"/>
        <a:cs typeface="Arial" panose="02080604020202020204" charset="0"/>
      </a:defRPr>
    </a:lvl2pPr>
    <a:lvl3pPr marL="914400" algn="l" rtl="0" eaLnBrk="0" fontAlgn="base" hangingPunct="0">
      <a:spcBef>
        <a:spcPct val="0"/>
      </a:spcBef>
      <a:spcAft>
        <a:spcPct val="0"/>
      </a:spcAft>
      <a:defRPr kern="1200">
        <a:solidFill>
          <a:schemeClr val="tx1"/>
        </a:solidFill>
        <a:latin typeface="Arial" panose="02080604020202020204" charset="0"/>
        <a:ea typeface="+mn-ea"/>
        <a:cs typeface="Arial" panose="02080604020202020204" charset="0"/>
      </a:defRPr>
    </a:lvl3pPr>
    <a:lvl4pPr marL="1371600" algn="l" rtl="0" eaLnBrk="0" fontAlgn="base" hangingPunct="0">
      <a:spcBef>
        <a:spcPct val="0"/>
      </a:spcBef>
      <a:spcAft>
        <a:spcPct val="0"/>
      </a:spcAft>
      <a:defRPr kern="1200">
        <a:solidFill>
          <a:schemeClr val="tx1"/>
        </a:solidFill>
        <a:latin typeface="Arial" panose="02080604020202020204" charset="0"/>
        <a:ea typeface="+mn-ea"/>
        <a:cs typeface="Arial" panose="02080604020202020204" charset="0"/>
      </a:defRPr>
    </a:lvl4pPr>
    <a:lvl5pPr marL="1828800" algn="l" rtl="0" eaLnBrk="0" fontAlgn="base" hangingPunct="0">
      <a:spcBef>
        <a:spcPct val="0"/>
      </a:spcBef>
      <a:spcAft>
        <a:spcPct val="0"/>
      </a:spcAft>
      <a:defRPr kern="1200">
        <a:solidFill>
          <a:schemeClr val="tx1"/>
        </a:solidFill>
        <a:latin typeface="Arial" panose="02080604020202020204" charset="0"/>
        <a:ea typeface="+mn-ea"/>
        <a:cs typeface="Arial" panose="02080604020202020204" charset="0"/>
      </a:defRPr>
    </a:lvl5pPr>
    <a:lvl6pPr marL="2286000" algn="l" defTabSz="914400" rtl="0" eaLnBrk="1" latinLnBrk="0" hangingPunct="1">
      <a:defRPr kern="1200">
        <a:solidFill>
          <a:schemeClr val="tx1"/>
        </a:solidFill>
        <a:latin typeface="Arial" panose="02080604020202020204" charset="0"/>
        <a:ea typeface="+mn-ea"/>
        <a:cs typeface="Arial" panose="02080604020202020204" charset="0"/>
      </a:defRPr>
    </a:lvl6pPr>
    <a:lvl7pPr marL="2743200" algn="l" defTabSz="914400" rtl="0" eaLnBrk="1" latinLnBrk="0" hangingPunct="1">
      <a:defRPr kern="1200">
        <a:solidFill>
          <a:schemeClr val="tx1"/>
        </a:solidFill>
        <a:latin typeface="Arial" panose="02080604020202020204" charset="0"/>
        <a:ea typeface="+mn-ea"/>
        <a:cs typeface="Arial" panose="02080604020202020204" charset="0"/>
      </a:defRPr>
    </a:lvl7pPr>
    <a:lvl8pPr marL="3200400" algn="l" defTabSz="914400" rtl="0" eaLnBrk="1" latinLnBrk="0" hangingPunct="1">
      <a:defRPr kern="1200">
        <a:solidFill>
          <a:schemeClr val="tx1"/>
        </a:solidFill>
        <a:latin typeface="Arial" panose="02080604020202020204" charset="0"/>
        <a:ea typeface="+mn-ea"/>
        <a:cs typeface="Arial" panose="02080604020202020204" charset="0"/>
      </a:defRPr>
    </a:lvl8pPr>
    <a:lvl9pPr marL="3657600" algn="l" defTabSz="914400" rtl="0" eaLnBrk="1" latinLnBrk="0" hangingPunct="1">
      <a:defRPr kern="1200">
        <a:solidFill>
          <a:schemeClr val="tx1"/>
        </a:solidFill>
        <a:latin typeface="Arial" panose="02080604020202020204" charset="0"/>
        <a:ea typeface="+mn-ea"/>
        <a:cs typeface="Arial" panose="0208060402020202020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5BAA"/>
    <a:srgbClr val="D6EEF6"/>
    <a:srgbClr val="939393"/>
    <a:srgbClr val="FCCA79"/>
    <a:srgbClr val="FFFDFA"/>
    <a:srgbClr val="FFEAC9"/>
    <a:srgbClr val="52C3CB"/>
    <a:srgbClr val="FFE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æ æ ·å¼ï¼æ ç½æ 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æµè²æ ·å¼ 3 - å¼ºè°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2902" autoAdjust="0"/>
  </p:normalViewPr>
  <p:slideViewPr>
    <p:cSldViewPr>
      <p:cViewPr>
        <p:scale>
          <a:sx n="110" d="100"/>
          <a:sy n="110" d="100"/>
        </p:scale>
        <p:origin x="630" y="246"/>
      </p:cViewPr>
      <p:guideLst>
        <p:guide orient="horz" pos="2160"/>
        <p:guide pos="384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61F8C44D-6CD1-4DE4-A518-789F46B62734}" type="datetimeFigureOut">
              <a:rPr lang="en-US"/>
              <a:t>12/22/2020</a:t>
            </a:fld>
            <a:endParaRPr lang="en-US" dirty="0"/>
          </a:p>
        </p:txBody>
      </p:sp>
      <p:sp>
        <p:nvSpPr>
          <p:cNvPr id="4" name="Footer Placeholder 3"/>
          <p:cNvSpPr>
            <a:spLocks noGrp="1"/>
          </p:cNvSpPr>
          <p:nvPr>
            <p:ph type="ftr" sz="quarter" idx="2"/>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Tree>
    <p:extLst>
      <p:ext uri="{BB962C8B-B14F-4D97-AF65-F5344CB8AC3E}">
        <p14:creationId xmlns:p14="http://schemas.microsoft.com/office/powerpoint/2010/main" val="168445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76C22F21-875A-403D-A9EE-D37F2824C57D}" type="datetimeFigureOut">
              <a:rPr lang="en-US"/>
              <a:t>12/22/2020</a:t>
            </a:fld>
            <a:endParaRPr lang="en-US" dirty="0"/>
          </a:p>
        </p:txBody>
      </p:sp>
      <p:sp>
        <p:nvSpPr>
          <p:cNvPr id="4" name="Slide Image Placeholder 3"/>
          <p:cNvSpPr>
            <a:spLocks noGrp="1" noRot="1" noChangeAspect="1"/>
          </p:cNvSpPr>
          <p:nvPr>
            <p:ph type="sldImg" idx="2"/>
          </p:nvPr>
        </p:nvSpPr>
        <p:spPr>
          <a:xfrm>
            <a:off x="396875" y="693738"/>
            <a:ext cx="6156325" cy="3462337"/>
          </a:xfrm>
          <a:prstGeom prst="rect">
            <a:avLst/>
          </a:prstGeom>
          <a:noFill/>
          <a:ln w="12700">
            <a:solidFill>
              <a:prstClr val="black"/>
            </a:solidFill>
          </a:ln>
        </p:spPr>
        <p:txBody>
          <a:bodyPr vert="horz" lIns="81098" tIns="40550" rIns="81098" bIns="40550" rtlCol="0" anchor="ctr"/>
          <a:lstStyle/>
          <a:p>
            <a:pPr lvl="0"/>
            <a:endParaRPr lang="en-US" noProof="0"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81098" tIns="40550" rIns="81098" bIns="4055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81098" tIns="40550" rIns="81098" bIns="40550" rtlCol="0" anchor="b"/>
          <a:lstStyle>
            <a:lvl1pPr algn="r" eaLnBrk="1" fontAlgn="auto" hangingPunct="1">
              <a:spcBef>
                <a:spcPts val="0"/>
              </a:spcBef>
              <a:spcAft>
                <a:spcPts val="0"/>
              </a:spcAft>
              <a:defRPr sz="1100">
                <a:latin typeface="+mn-lt"/>
                <a:cs typeface="+mn-cs"/>
              </a:defRPr>
            </a:lvl1pPr>
          </a:lstStyle>
          <a:p>
            <a:pPr>
              <a:defRPr/>
            </a:pPr>
            <a:fld id="{8985C9ED-B0B6-438A-81C6-E9CBBE311D0C}" type="slidenum">
              <a:rPr lang="en-US"/>
              <a:t>‹#›</a:t>
            </a:fld>
            <a:endParaRPr lang="en-US" dirty="0"/>
          </a:p>
        </p:txBody>
      </p:sp>
    </p:spTree>
    <p:extLst>
      <p:ext uri="{BB962C8B-B14F-4D97-AF65-F5344CB8AC3E}">
        <p14:creationId xmlns:p14="http://schemas.microsoft.com/office/powerpoint/2010/main" val="37469064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IN" b="1" dirty="0"/>
              <a:t>Talking points:</a:t>
            </a:r>
          </a:p>
          <a:p>
            <a:pPr>
              <a:defRPr/>
            </a:pPr>
            <a:endParaRPr lang="en-IN" dirty="0"/>
          </a:p>
          <a:p>
            <a:pPr>
              <a:defRPr/>
            </a:pPr>
            <a:r>
              <a:rPr lang="en-IN" dirty="0"/>
              <a:t>We have built QuEST over the last 21 years as a aspiration driven organization. We continue to push the boundaries, create new frontiers across multiple safety critical and hi-tech industries we serve. We do this by offering our Customers a range of Services and Solutions and engagement models that spans – Engineering, Enterprise solutions, Operations, Supply Chain and Technology enabled solutions covering the complete product lifecycle.  </a:t>
            </a:r>
          </a:p>
          <a:p>
            <a:pPr>
              <a:defRPr/>
            </a:pPr>
            <a:endParaRPr lang="en-IN" dirty="0"/>
          </a:p>
          <a:p>
            <a:pPr>
              <a:defRPr/>
            </a:pPr>
            <a:r>
              <a:rPr lang="en-IN" dirty="0"/>
              <a:t>As such, </a:t>
            </a:r>
            <a:r>
              <a:rPr lang="en-IN" dirty="0" err="1"/>
              <a:t>QuEST</a:t>
            </a:r>
            <a:r>
              <a:rPr lang="en-IN" dirty="0"/>
              <a:t> is a Leading Global Product Engineering and Lifecycle Services Company</a:t>
            </a:r>
          </a:p>
          <a:p>
            <a:pPr>
              <a:defRPr/>
            </a:pPr>
            <a:endParaRPr lang="en-IN" dirty="0"/>
          </a:p>
          <a:p>
            <a:pPr>
              <a:defRPr/>
            </a:pPr>
            <a:r>
              <a:rPr lang="en-IN" dirty="0"/>
              <a:t>In this presentation we will cover 3 aspects of QuEST.</a:t>
            </a:r>
          </a:p>
          <a:p>
            <a:pPr>
              <a:defRPr/>
            </a:pPr>
            <a:endParaRPr lang="en-IN" dirty="0"/>
          </a:p>
          <a:p>
            <a:pPr marL="228600" indent="-228600">
              <a:buFontTx/>
              <a:buAutoNum type="arabicPeriod"/>
              <a:defRPr/>
            </a:pPr>
            <a:r>
              <a:rPr lang="en-IN" dirty="0"/>
              <a:t>WHO we are, WHAT we do and for WHOM, and why we are in business – our purpose </a:t>
            </a:r>
          </a:p>
          <a:p>
            <a:pPr marL="228600" indent="-228600">
              <a:buFontTx/>
              <a:buAutoNum type="arabicPeriod"/>
              <a:defRPr/>
            </a:pPr>
            <a:r>
              <a:rPr lang="en-IN" dirty="0"/>
              <a:t>Then we move on to HOW we engage with Customers</a:t>
            </a:r>
          </a:p>
          <a:p>
            <a:pPr marL="228600" indent="-228600">
              <a:buFontTx/>
              <a:buAutoNum type="arabicPeriod"/>
              <a:defRPr/>
            </a:pPr>
            <a:r>
              <a:rPr lang="en-IN" dirty="0"/>
              <a:t>Finally we will cover HOW we are different and can add unique value to you and help you “Create the Frontier”</a:t>
            </a:r>
          </a:p>
          <a:p>
            <a:pPr>
              <a:defRPr/>
            </a:pPr>
            <a:endParaRPr lang="en-IN" dirty="0"/>
          </a:p>
        </p:txBody>
      </p:sp>
      <p:sp>
        <p:nvSpPr>
          <p:cNvPr id="4" name="Slide Number Placeholder 3"/>
          <p:cNvSpPr>
            <a:spLocks noGrp="1"/>
          </p:cNvSpPr>
          <p:nvPr>
            <p:ph type="sldNum" sz="quarter" idx="5"/>
          </p:nvPr>
        </p:nvSpPr>
        <p:spPr/>
        <p:txBody>
          <a:bodyPr/>
          <a:lstStyle/>
          <a:p>
            <a:pPr>
              <a:defRPr/>
            </a:pPr>
            <a:fld id="{EE4BED93-8225-4AF2-87D8-7E6C0758E14E}" type="slidenum">
              <a:rPr lang="en-US" smtClean="0"/>
              <a:t>1</a:t>
            </a:fld>
            <a:endParaRPr lang="en-US" dirty="0"/>
          </a:p>
        </p:txBody>
      </p:sp>
    </p:spTree>
    <p:extLst>
      <p:ext uri="{BB962C8B-B14F-4D97-AF65-F5344CB8AC3E}">
        <p14:creationId xmlns:p14="http://schemas.microsoft.com/office/powerpoint/2010/main" val="123875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Idea/Solution/Prototype</a:t>
            </a:r>
            <a:r>
              <a:rPr lang="en-US" dirty="0" smtClean="0"/>
              <a:t>: Give a one-liner about the solution for the given</a:t>
            </a:r>
            <a:r>
              <a:rPr lang="en-US" baseline="0" dirty="0" smtClean="0"/>
              <a:t> </a:t>
            </a:r>
            <a:r>
              <a:rPr lang="en-US" dirty="0" smtClean="0"/>
              <a:t>problem</a:t>
            </a:r>
            <a:r>
              <a:rPr lang="en-US" baseline="0" dirty="0" smtClean="0"/>
              <a:t> statement</a:t>
            </a:r>
          </a:p>
          <a:p>
            <a:pPr marL="0" marR="0" lvl="0" indent="0" algn="l" defTabSz="914400" rtl="0" eaLnBrk="1" fontAlgn="auto" latinLnBrk="0" hangingPunct="1">
              <a:lnSpc>
                <a:spcPct val="100000"/>
              </a:lnSpc>
              <a:spcBef>
                <a:spcPts val="0"/>
              </a:spcBef>
              <a:spcAft>
                <a:spcPts val="0"/>
              </a:spcAft>
              <a:buClrTx/>
              <a:buSzTx/>
              <a:buFontTx/>
              <a:buNone/>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Team Name</a:t>
            </a:r>
            <a:r>
              <a:rPr lang="en-US" dirty="0" smtClean="0"/>
              <a:t>: Add team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Mentor Name</a:t>
            </a:r>
            <a:r>
              <a:rPr lang="en-US" dirty="0" smtClean="0"/>
              <a:t>: Add mentor’s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b="1" u="sng" dirty="0" err="1" smtClean="0"/>
              <a:t>Ideator</a:t>
            </a:r>
            <a:r>
              <a:rPr lang="en-US" b="1" u="sng" dirty="0" smtClean="0"/>
              <a:t> Name</a:t>
            </a:r>
            <a:r>
              <a:rPr lang="en-US" dirty="0" smtClean="0"/>
              <a:t>: Add </a:t>
            </a:r>
            <a:r>
              <a:rPr lang="en-US" dirty="0" err="1" smtClean="0"/>
              <a:t>ideator’s</a:t>
            </a:r>
            <a:r>
              <a:rPr lang="en-US" dirty="0" smtClean="0"/>
              <a:t>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Team Lead Name</a:t>
            </a:r>
            <a:r>
              <a:rPr lang="en-US" dirty="0" smtClean="0"/>
              <a:t>: Add team lead’s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defRPr/>
            </a:pPr>
            <a:endParaRPr lang="en-US" b="1" u="sng"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Team Members Name</a:t>
            </a:r>
            <a:r>
              <a:rPr lang="en-US" dirty="0" smtClean="0"/>
              <a:t>: Add team member’s name to</a:t>
            </a:r>
            <a:r>
              <a:rPr lang="en-US" baseline="0" dirty="0" smtClean="0"/>
              <a:t> the entry fields one after another</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t>2</a:t>
            </a:fld>
            <a:endParaRPr lang="en-US"/>
          </a:p>
        </p:txBody>
      </p:sp>
    </p:spTree>
    <p:extLst>
      <p:ext uri="{BB962C8B-B14F-4D97-AF65-F5344CB8AC3E}">
        <p14:creationId xmlns:p14="http://schemas.microsoft.com/office/powerpoint/2010/main" val="339865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Problem Statement</a:t>
            </a:r>
            <a:r>
              <a:rPr lang="en-US" sz="1200" b="0" i="0" u="none" strike="noStrike" kern="1200" baseline="0" dirty="0" smtClean="0">
                <a:solidFill>
                  <a:schemeClr val="tx1"/>
                </a:solidFill>
                <a:latin typeface="+mn-lt"/>
                <a:ea typeface="+mn-ea"/>
                <a:cs typeface="+mn-cs"/>
              </a:rPr>
              <a:t>: Illustrate the basic problem along with technologies used</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Approach</a:t>
            </a:r>
            <a:r>
              <a:rPr lang="en-US" sz="1200" b="0" i="0" u="none" strike="noStrike" kern="1200" baseline="0" dirty="0" smtClean="0">
                <a:solidFill>
                  <a:schemeClr val="tx1"/>
                </a:solidFill>
                <a:latin typeface="+mn-lt"/>
                <a:ea typeface="+mn-ea"/>
                <a:cs typeface="+mn-cs"/>
              </a:rPr>
              <a:t>: Methods planned to solve the target problem in order to attain a viable solution within the constrained time of 2 days of </a:t>
            </a:r>
            <a:r>
              <a:rPr lang="en-US" sz="1200" b="0" i="0" u="none" strike="noStrike" kern="1200" baseline="0" dirty="0" err="1" smtClean="0">
                <a:solidFill>
                  <a:schemeClr val="tx1"/>
                </a:solidFill>
                <a:latin typeface="+mn-lt"/>
                <a:ea typeface="+mn-ea"/>
                <a:cs typeface="+mn-cs"/>
              </a:rPr>
              <a:t>hackathon</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Outcome</a:t>
            </a:r>
            <a:r>
              <a:rPr lang="en-US" sz="1200" b="0" i="0" u="none" strike="noStrike" kern="1200" baseline="0" dirty="0" smtClean="0">
                <a:solidFill>
                  <a:schemeClr val="tx1"/>
                </a:solidFill>
                <a:latin typeface="+mn-lt"/>
                <a:ea typeface="+mn-ea"/>
                <a:cs typeface="+mn-cs"/>
              </a:rPr>
              <a:t>: Results obtained as part of development towards the end of </a:t>
            </a:r>
            <a:r>
              <a:rPr lang="en-US" sz="1200" b="0" i="0" u="none" strike="noStrike" kern="1200" baseline="0" dirty="0" err="1" smtClean="0">
                <a:solidFill>
                  <a:schemeClr val="tx1"/>
                </a:solidFill>
                <a:latin typeface="+mn-lt"/>
                <a:ea typeface="+mn-ea"/>
                <a:cs typeface="+mn-cs"/>
              </a:rPr>
              <a:t>hackathon</a:t>
            </a:r>
            <a:r>
              <a:rPr lang="en-US" sz="1200" b="0" i="0" u="none" strike="noStrike" kern="1200" baseline="0" dirty="0" smtClean="0">
                <a:solidFill>
                  <a:schemeClr val="tx1"/>
                </a:solidFill>
                <a:latin typeface="+mn-lt"/>
                <a:ea typeface="+mn-ea"/>
                <a:cs typeface="+mn-cs"/>
              </a:rPr>
              <a:t> to be demonstrated with the help of table, diagram if any</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t>3</a:t>
            </a:fld>
            <a:endParaRPr lang="en-US"/>
          </a:p>
        </p:txBody>
      </p:sp>
    </p:spTree>
    <p:extLst>
      <p:ext uri="{BB962C8B-B14F-4D97-AF65-F5344CB8AC3E}">
        <p14:creationId xmlns:p14="http://schemas.microsoft.com/office/powerpoint/2010/main" val="1308032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System Architecture</a:t>
            </a:r>
            <a:r>
              <a:rPr lang="en-US" sz="1200" b="0" i="0" u="none" strike="noStrike" kern="1200" baseline="0" dirty="0" smtClean="0">
                <a:solidFill>
                  <a:schemeClr val="tx1"/>
                </a:solidFill>
                <a:latin typeface="+mn-lt"/>
                <a:ea typeface="+mn-ea"/>
                <a:cs typeface="+mn-cs"/>
              </a:rPr>
              <a:t>: Outline &amp; detail the basic architecture of prototyped solution with the help of block diagrams, etc. if any</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t>4</a:t>
            </a:fld>
            <a:endParaRPr lang="en-US"/>
          </a:p>
        </p:txBody>
      </p:sp>
    </p:spTree>
    <p:extLst>
      <p:ext uri="{BB962C8B-B14F-4D97-AF65-F5344CB8AC3E}">
        <p14:creationId xmlns:p14="http://schemas.microsoft.com/office/powerpoint/2010/main" val="3293092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Technology Choice</a:t>
            </a:r>
            <a:r>
              <a:rPr lang="en-US" dirty="0" smtClean="0"/>
              <a:t>: Add technologies used and rationale</a:t>
            </a:r>
            <a:r>
              <a:rPr lang="en-US" baseline="0" dirty="0" smtClean="0"/>
              <a:t> for selecting so</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t>5</a:t>
            </a:fld>
            <a:endParaRPr lang="en-US"/>
          </a:p>
        </p:txBody>
      </p:sp>
    </p:spTree>
    <p:extLst>
      <p:ext uri="{BB962C8B-B14F-4D97-AF65-F5344CB8AC3E}">
        <p14:creationId xmlns:p14="http://schemas.microsoft.com/office/powerpoint/2010/main" val="603547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Product Deployment</a:t>
            </a:r>
            <a:r>
              <a:rPr lang="en-US" sz="1200" b="0" i="0" u="none" strike="noStrike" kern="1200" baseline="0" dirty="0" smtClean="0">
                <a:solidFill>
                  <a:schemeClr val="tx1"/>
                </a:solidFill>
                <a:latin typeface="+mn-lt"/>
                <a:ea typeface="+mn-ea"/>
                <a:cs typeface="+mn-cs"/>
              </a:rPr>
              <a:t>: How the Solution Can be Deployed? -- Target Environment, What is needed, etc.</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Value Added to </a:t>
            </a:r>
            <a:r>
              <a:rPr lang="en-US" sz="1200" b="1" i="0" u="sng" strike="noStrike" kern="1200" baseline="0" dirty="0" err="1" smtClean="0">
                <a:solidFill>
                  <a:schemeClr val="tx1"/>
                </a:solidFill>
                <a:latin typeface="+mn-lt"/>
                <a:ea typeface="+mn-ea"/>
                <a:cs typeface="+mn-cs"/>
              </a:rPr>
              <a:t>QuEST</a:t>
            </a:r>
            <a:r>
              <a:rPr lang="en-US" sz="1200" b="0" i="0" u="none" strike="noStrike" kern="1200" baseline="0" dirty="0" smtClean="0">
                <a:solidFill>
                  <a:schemeClr val="tx1"/>
                </a:solidFill>
                <a:latin typeface="+mn-lt"/>
                <a:ea typeface="+mn-ea"/>
                <a:cs typeface="+mn-cs"/>
              </a:rPr>
              <a:t>: Business Benefits? -- How </a:t>
            </a:r>
            <a:r>
              <a:rPr lang="en-US" sz="1200" b="0" i="0" u="none" strike="noStrike" kern="1200" baseline="0" dirty="0" err="1" smtClean="0">
                <a:solidFill>
                  <a:schemeClr val="tx1"/>
                </a:solidFill>
                <a:latin typeface="+mn-lt"/>
                <a:ea typeface="+mn-ea"/>
                <a:cs typeface="+mn-cs"/>
              </a:rPr>
              <a:t>QuEST</a:t>
            </a:r>
            <a:r>
              <a:rPr lang="en-US" sz="1200" b="0" i="0" u="none" strike="noStrike" kern="1200" baseline="0" dirty="0" smtClean="0">
                <a:solidFill>
                  <a:schemeClr val="tx1"/>
                </a:solidFill>
                <a:latin typeface="+mn-lt"/>
                <a:ea typeface="+mn-ea"/>
                <a:cs typeface="+mn-cs"/>
              </a:rPr>
              <a:t> can benefit; be specific about customer, VBU etc.</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t>6</a:t>
            </a:fld>
            <a:endParaRPr lang="en-US"/>
          </a:p>
        </p:txBody>
      </p:sp>
    </p:spTree>
    <p:extLst>
      <p:ext uri="{BB962C8B-B14F-4D97-AF65-F5344CB8AC3E}">
        <p14:creationId xmlns:p14="http://schemas.microsoft.com/office/powerpoint/2010/main" val="1004052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Key Learning</a:t>
            </a:r>
            <a:r>
              <a:rPr lang="en-US" sz="1200" b="0" i="0" u="none" strike="noStrike" kern="1200" baseline="0" dirty="0" smtClean="0">
                <a:solidFill>
                  <a:schemeClr val="tx1"/>
                </a:solidFill>
                <a:latin typeface="+mn-lt"/>
                <a:ea typeface="+mn-ea"/>
                <a:cs typeface="+mn-cs"/>
              </a:rPr>
              <a:t>: Team Experience, Bottle necks, “Aha” Moments, etc.</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Scope for Improvement</a:t>
            </a:r>
            <a:r>
              <a:rPr lang="en-US" sz="1200" b="0" i="0" u="none" strike="noStrike" kern="1200" baseline="0" dirty="0" smtClean="0">
                <a:solidFill>
                  <a:schemeClr val="tx1"/>
                </a:solidFill>
                <a:latin typeface="+mn-lt"/>
                <a:ea typeface="+mn-ea"/>
                <a:cs typeface="+mn-cs"/>
              </a:rPr>
              <a:t>: How the solution can be improved further?</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t>7</a:t>
            </a:fld>
            <a:endParaRPr lang="en-US"/>
          </a:p>
        </p:txBody>
      </p:sp>
    </p:spTree>
    <p:extLst>
      <p:ext uri="{BB962C8B-B14F-4D97-AF65-F5344CB8AC3E}">
        <p14:creationId xmlns:p14="http://schemas.microsoft.com/office/powerpoint/2010/main" val="256690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THE EXPERIENCE</a:t>
            </a:r>
            <a:r>
              <a:rPr lang="en-US" dirty="0" smtClean="0"/>
              <a:t>: Add one liner by</a:t>
            </a:r>
            <a:r>
              <a:rPr lang="en-US" baseline="0" dirty="0" smtClean="0"/>
              <a:t> team member(s) as well </a:t>
            </a:r>
            <a:r>
              <a:rPr lang="en-US" dirty="0" smtClean="0"/>
              <a:t>as mentor about their overall </a:t>
            </a:r>
            <a:r>
              <a:rPr lang="en-US" dirty="0" err="1" smtClean="0"/>
              <a:t>hackathon</a:t>
            </a:r>
            <a:r>
              <a:rPr lang="en-US" dirty="0" smtClean="0"/>
              <a:t> experience. Teams may mention</a:t>
            </a:r>
            <a:r>
              <a:rPr lang="en-IN" sz="1200" kern="1200" dirty="0" smtClean="0">
                <a:solidFill>
                  <a:schemeClr val="tx1"/>
                </a:solidFill>
                <a:effectLst/>
                <a:latin typeface="+mn-lt"/>
                <a:ea typeface="+mn-ea"/>
                <a:cs typeface="+mn-cs"/>
              </a:rPr>
              <a:t> about learning something new, meeting new people, explain the process of building stuff, testing and validating their technical skills, etc. Mentor may talk about working with the team and their achievement at the </a:t>
            </a:r>
            <a:r>
              <a:rPr lang="en-IN" sz="1200" kern="1200" dirty="0" err="1" smtClean="0">
                <a:solidFill>
                  <a:schemeClr val="tx1"/>
                </a:solidFill>
                <a:effectLst/>
                <a:latin typeface="+mn-lt"/>
                <a:ea typeface="+mn-ea"/>
                <a:cs typeface="+mn-cs"/>
              </a:rPr>
              <a:t>hackathon</a:t>
            </a:r>
            <a:r>
              <a:rPr lang="en-I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smtClean="0">
              <a:solidFill>
                <a:schemeClr val="tx1"/>
              </a:solidFill>
              <a:effectLst/>
              <a:latin typeface="+mn-lt"/>
              <a:ea typeface="+mn-ea"/>
              <a:cs typeface="+mn-cs"/>
            </a:endParaRPr>
          </a:p>
          <a:p>
            <a:r>
              <a:rPr lang="en-US" b="1" u="sng" dirty="0" smtClean="0"/>
              <a:t>PHOTO</a:t>
            </a:r>
            <a:r>
              <a:rPr lang="en-US" dirty="0" smtClean="0"/>
              <a:t>: Add picture</a:t>
            </a:r>
            <a:r>
              <a:rPr lang="en-US" baseline="0" dirty="0" smtClean="0"/>
              <a:t> of the team along with their developed prototype</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t>8</a:t>
            </a:fld>
            <a:endParaRPr lang="en-US"/>
          </a:p>
        </p:txBody>
      </p:sp>
    </p:spTree>
    <p:extLst>
      <p:ext uri="{BB962C8B-B14F-4D97-AF65-F5344CB8AC3E}">
        <p14:creationId xmlns:p14="http://schemas.microsoft.com/office/powerpoint/2010/main" val="3547359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linkedin.com/company/quest-global/" TargetMode="External"/><Relationship Id="rId7" Type="http://schemas.openxmlformats.org/officeDocument/2006/relationships/hyperlink" Target="https://www.quest-global.com/" TargetMode="External"/><Relationship Id="rId12"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hyperlink" Target="https://www.instagram.com/questglobal/" TargetMode="External"/><Relationship Id="rId5" Type="http://schemas.openxmlformats.org/officeDocument/2006/relationships/hyperlink" Target="https://twitter.com/QuEST_Global" TargetMode="Externa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hyperlink" Target="https://www.facebook.com/QuESTGlobal/"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QuEST Corporate">
    <p:spTree>
      <p:nvGrpSpPr>
        <p:cNvPr id="1" name=""/>
        <p:cNvGrpSpPr/>
        <p:nvPr/>
      </p:nvGrpSpPr>
      <p:grpSpPr>
        <a:xfrm>
          <a:off x="0" y="0"/>
          <a:ext cx="0" cy="0"/>
          <a:chOff x="0" y="0"/>
          <a:chExt cx="0" cy="0"/>
        </a:xfrm>
      </p:grpSpPr>
      <p:pic>
        <p:nvPicPr>
          <p:cNvPr id="8"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350" y="5924128"/>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grpSp>
        <p:nvGrpSpPr>
          <p:cNvPr id="12" name="Group 21"/>
          <p:cNvGrpSpPr/>
          <p:nvPr/>
        </p:nvGrpSpPr>
        <p:grpSpPr bwMode="auto">
          <a:xfrm>
            <a:off x="838200" y="3709988"/>
            <a:ext cx="914400" cy="176212"/>
            <a:chOff x="1201081" y="3724268"/>
            <a:chExt cx="3073432" cy="0"/>
          </a:xfrm>
        </p:grpSpPr>
        <p:cxnSp>
          <p:nvCxnSpPr>
            <p:cNvPr id="13" name="Straight Connector 12"/>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6" name="Text Placeholder 5"/>
          <p:cNvSpPr>
            <a:spLocks noGrp="1"/>
          </p:cNvSpPr>
          <p:nvPr>
            <p:ph type="body" sz="quarter" idx="15"/>
          </p:nvPr>
        </p:nvSpPr>
        <p:spPr>
          <a:xfrm>
            <a:off x="762000" y="3965017"/>
            <a:ext cx="4495800" cy="558884"/>
          </a:xfrm>
        </p:spPr>
        <p:txBody>
          <a:bodyPr anchor="ctr"/>
          <a:lstStyle>
            <a:lvl1pPr marL="0" indent="0">
              <a:buNone/>
              <a:defRPr sz="2800" i="0">
                <a:solidFill>
                  <a:schemeClr val="tx1"/>
                </a:solidFill>
              </a:defRPr>
            </a:lvl1pPr>
          </a:lstStyle>
          <a:p>
            <a:pPr lvl="0"/>
            <a:r>
              <a:rPr lang="en-US" smtClean="0"/>
              <a:t>Click to edit Master text styles</a:t>
            </a:r>
          </a:p>
        </p:txBody>
      </p:sp>
      <p:sp>
        <p:nvSpPr>
          <p:cNvPr id="16" name="Rectangle 15"/>
          <p:cNvSpPr/>
          <p:nvPr userDrawn="1"/>
        </p:nvSpPr>
        <p:spPr>
          <a:xfrm>
            <a:off x="1299029" y="6369477"/>
            <a:ext cx="9593943" cy="400110"/>
          </a:xfrm>
          <a:prstGeom prst="rect">
            <a:avLst/>
          </a:prstGeom>
        </p:spPr>
        <p:txBody>
          <a:bodyPr wrap="square">
            <a:spAutoFit/>
          </a:bodyPr>
          <a:lstStyle/>
          <a:p>
            <a:pPr algn="ctr"/>
            <a:r>
              <a:rPr lang="en-US" sz="1000" b="0" dirty="0" smtClean="0">
                <a:solidFill>
                  <a:schemeClr val="bg2">
                    <a:lumMod val="50000"/>
                  </a:schemeClr>
                </a:solidFill>
                <a:latin typeface="Arial" panose="02080604020202020204" charset="0"/>
                <a:cs typeface="Arial" panose="02080604020202020204" charset="0"/>
              </a:rPr>
              <a:t>© 2020 QuEST Global Services Pte Ltd. The information in this document is the property of </a:t>
            </a:r>
            <a:r>
              <a:rPr lang="en-US" sz="1000" b="0" dirty="0" err="1" smtClean="0">
                <a:solidFill>
                  <a:schemeClr val="bg2">
                    <a:lumMod val="50000"/>
                  </a:schemeClr>
                </a:solidFill>
                <a:latin typeface="Arial" panose="02080604020202020204" charset="0"/>
                <a:cs typeface="Arial" panose="02080604020202020204" charset="0"/>
              </a:rPr>
              <a:t>QuEST</a:t>
            </a:r>
            <a:r>
              <a:rPr lang="en-US" sz="1000" b="0" dirty="0" smtClean="0">
                <a:solidFill>
                  <a:schemeClr val="bg2">
                    <a:lumMod val="50000"/>
                  </a:schemeClr>
                </a:solidFill>
                <a:latin typeface="Arial" panose="02080604020202020204" charset="0"/>
                <a:cs typeface="Arial" panose="02080604020202020204" charset="0"/>
              </a:rPr>
              <a:t> Global Services </a:t>
            </a:r>
            <a:r>
              <a:rPr lang="en-US" sz="1000" b="0" dirty="0" err="1" smtClean="0">
                <a:solidFill>
                  <a:schemeClr val="bg2">
                    <a:lumMod val="50000"/>
                  </a:schemeClr>
                </a:solidFill>
                <a:latin typeface="Arial" panose="02080604020202020204" charset="0"/>
                <a:cs typeface="Arial" panose="02080604020202020204" charset="0"/>
              </a:rPr>
              <a:t>Pte</a:t>
            </a:r>
            <a:r>
              <a:rPr lang="en-US" sz="1000" b="0" dirty="0" smtClean="0">
                <a:solidFill>
                  <a:schemeClr val="bg2">
                    <a:lumMod val="50000"/>
                  </a:schemeClr>
                </a:solidFill>
                <a:latin typeface="Arial" panose="02080604020202020204" charset="0"/>
                <a:cs typeface="Arial" panose="02080604020202020204" charset="0"/>
              </a:rPr>
              <a:t> Ltd. and may not be copied or communicated </a:t>
            </a:r>
          </a:p>
          <a:p>
            <a:pPr algn="ctr"/>
            <a:r>
              <a:rPr lang="en-US" sz="1000" b="0" dirty="0" smtClean="0">
                <a:solidFill>
                  <a:schemeClr val="bg2">
                    <a:lumMod val="50000"/>
                  </a:schemeClr>
                </a:solidFill>
                <a:latin typeface="Arial" panose="02080604020202020204" charset="0"/>
                <a:cs typeface="Arial" panose="02080604020202020204" charset="0"/>
              </a:rPr>
              <a:t>to a third party or used for any purpose other than that for which it is supplied without the written consent of </a:t>
            </a:r>
            <a:r>
              <a:rPr lang="en-US" sz="1000" b="0" dirty="0" err="1" smtClean="0">
                <a:solidFill>
                  <a:schemeClr val="bg2">
                    <a:lumMod val="50000"/>
                  </a:schemeClr>
                </a:solidFill>
                <a:latin typeface="Arial" panose="02080604020202020204" charset="0"/>
                <a:cs typeface="Arial" panose="02080604020202020204" charset="0"/>
              </a:rPr>
              <a:t>QuEST</a:t>
            </a:r>
            <a:r>
              <a:rPr lang="en-US" sz="1000" b="0" dirty="0" smtClean="0">
                <a:solidFill>
                  <a:schemeClr val="bg2">
                    <a:lumMod val="50000"/>
                  </a:schemeClr>
                </a:solidFill>
                <a:latin typeface="Arial" panose="02080604020202020204" charset="0"/>
                <a:cs typeface="Arial" panose="02080604020202020204" charset="0"/>
              </a:rPr>
              <a:t> Global Services </a:t>
            </a:r>
            <a:r>
              <a:rPr lang="en-US" sz="1000" b="0" dirty="0" err="1" smtClean="0">
                <a:solidFill>
                  <a:schemeClr val="bg2">
                    <a:lumMod val="50000"/>
                  </a:schemeClr>
                </a:solidFill>
                <a:latin typeface="Arial" panose="02080604020202020204" charset="0"/>
                <a:cs typeface="Arial" panose="02080604020202020204" charset="0"/>
              </a:rPr>
              <a:t>Pte</a:t>
            </a:r>
            <a:r>
              <a:rPr lang="en-US" sz="1000" b="0" dirty="0" smtClean="0">
                <a:solidFill>
                  <a:schemeClr val="bg2">
                    <a:lumMod val="50000"/>
                  </a:schemeClr>
                </a:solidFill>
                <a:latin typeface="Arial" panose="02080604020202020204" charset="0"/>
                <a:cs typeface="Arial" panose="02080604020202020204" charset="0"/>
              </a:rPr>
              <a:t> Ltd.</a:t>
            </a:r>
            <a:endParaRPr lang="en-US" sz="1000" b="0" dirty="0">
              <a:solidFill>
                <a:schemeClr val="bg2">
                  <a:lumMod val="50000"/>
                </a:schemeClr>
              </a:solidFill>
              <a:latin typeface="Arial" panose="02080604020202020204" charset="0"/>
              <a:cs typeface="Arial" panose="02080604020202020204" charset="0"/>
            </a:endParaRP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68BC95B1-6D0B-45D1-B43D-4AE1AD1C7EFB}"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24" name="Straight Connector 23"/>
          <p:cNvCxnSpPr/>
          <p:nvPr/>
        </p:nvCxnSpPr>
        <p:spPr>
          <a:xfrm>
            <a:off x="342900" y="4357688"/>
            <a:ext cx="4164013" cy="0"/>
          </a:xfrm>
          <a:prstGeom prst="line">
            <a:avLst/>
          </a:prstGeom>
          <a:ln w="6350">
            <a:solidFill>
              <a:srgbClr val="4B5E45"/>
            </a:solidFill>
            <a:prstDash val="sysDash"/>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sz="quarter" idx="31"/>
          </p:nvPr>
        </p:nvSpPr>
        <p:spPr>
          <a:xfrm>
            <a:off x="9197904" y="3657600"/>
            <a:ext cx="2590800" cy="2614103"/>
          </a:xfrm>
          <a:solidFill>
            <a:srgbClr val="D6EEF6"/>
          </a:solidFill>
        </p:spPr>
        <p:txBody>
          <a:bodyPr anchor="ctr"/>
          <a:lstStyle>
            <a:lvl1pPr marL="0" indent="0" algn="ctr">
              <a:buFontTx/>
              <a:buNone/>
              <a:defRPr lang="en-US" sz="400" b="0" kern="1200" baseline="0" dirty="0" smtClean="0">
                <a:solidFill>
                  <a:schemeClr val="tx1"/>
                </a:solidFill>
                <a:latin typeface="+mj-lt"/>
                <a:ea typeface="+mn-ea"/>
                <a:cs typeface="Arial" panose="02080604020202020204" charset="0"/>
              </a:defRPr>
            </a:lvl1pPr>
            <a:lvl2pPr marL="341630" indent="0">
              <a:buNone/>
              <a:defRPr sz="400">
                <a:latin typeface="+mj-lt"/>
              </a:defRPr>
            </a:lvl2pPr>
            <a:lvl3pPr marL="683895" indent="0">
              <a:buNone/>
              <a:defRPr sz="400">
                <a:latin typeface="+mj-lt"/>
              </a:defRPr>
            </a:lvl3pPr>
            <a:lvl4pPr marL="914400" indent="0">
              <a:buNone/>
              <a:defRPr sz="400">
                <a:latin typeface="+mj-lt"/>
              </a:defRPr>
            </a:lvl4pPr>
            <a:lvl5pPr marL="1144270" indent="0">
              <a:buNone/>
              <a:defRPr sz="400">
                <a:latin typeface="+mj-lt"/>
              </a:defRPr>
            </a:lvl5pPr>
          </a:lstStyle>
          <a:p>
            <a:pPr lvl="0"/>
            <a:r>
              <a:rPr lang="en-US" smtClean="0"/>
              <a:t>Click to edit Master text styles</a:t>
            </a:r>
          </a:p>
        </p:txBody>
      </p:sp>
      <p:sp>
        <p:nvSpPr>
          <p:cNvPr id="7" name="Picture Placeholder 6"/>
          <p:cNvSpPr>
            <a:spLocks noGrp="1"/>
          </p:cNvSpPr>
          <p:nvPr>
            <p:ph type="pic" sz="quarter" idx="30"/>
          </p:nvPr>
        </p:nvSpPr>
        <p:spPr>
          <a:xfrm>
            <a:off x="9197904" y="1109786"/>
            <a:ext cx="2643773" cy="2563939"/>
          </a:xfrm>
          <a:blipFill>
            <a:blip r:embed="rId2"/>
            <a:stretch>
              <a:fillRect/>
            </a:stretch>
          </a:blipFill>
        </p:spPr>
        <p:txBody>
          <a:bodyPr anchor="ctr"/>
          <a:lstStyle>
            <a:lvl1pPr marL="0" indent="0" algn="ctr">
              <a:buNone/>
              <a:defRPr sz="400"/>
            </a:lvl1pPr>
          </a:lstStyle>
          <a:p>
            <a:pPr lvl="0"/>
            <a:r>
              <a:rPr lang="en-US" noProof="0" smtClean="0"/>
              <a:t>Click icon to add picture</a:t>
            </a:r>
            <a:endParaRPr lang="en-IN" noProof="0" dirty="0" smtClean="0"/>
          </a:p>
        </p:txBody>
      </p:sp>
      <p:sp>
        <p:nvSpPr>
          <p:cNvPr id="30" name="Text Placeholder 25"/>
          <p:cNvSpPr>
            <a:spLocks noGrp="1"/>
          </p:cNvSpPr>
          <p:nvPr>
            <p:ph type="body" sz="quarter" idx="14"/>
          </p:nvPr>
        </p:nvSpPr>
        <p:spPr>
          <a:xfrm>
            <a:off x="232611" y="4800600"/>
            <a:ext cx="4320665" cy="1143000"/>
          </a:xfrm>
        </p:spPr>
        <p:txBody>
          <a:bodyPr/>
          <a:lstStyle>
            <a:lvl1pPr marL="0" marR="0" indent="0" algn="l" defTabSz="914400" rtl="0" eaLnBrk="0" fontAlgn="auto" latinLnBrk="0" hangingPunct="0">
              <a:lnSpc>
                <a:spcPct val="100000"/>
              </a:lnSpc>
              <a:spcBef>
                <a:spcPts val="600"/>
              </a:spcBef>
              <a:spcAft>
                <a:spcPts val="0"/>
              </a:spcAft>
              <a:buClr>
                <a:schemeClr val="tx1">
                  <a:lumMod val="65000"/>
                  <a:lumOff val="35000"/>
                </a:schemeClr>
              </a:buClr>
              <a:buSzTx/>
              <a:buFont typeface="Arial" panose="02080604020202020204" charset="0"/>
              <a:buNone/>
              <a:defRPr lang="en-US" sz="1100" b="1" kern="1200" dirty="0" smtClean="0">
                <a:solidFill>
                  <a:srgbClr val="1979AC"/>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3pPr>
            <a:lvl4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a:p>
            <a:pPr lvl="1"/>
            <a:r>
              <a:rPr lang="en-US" smtClean="0"/>
              <a:t>Second level</a:t>
            </a:r>
          </a:p>
        </p:txBody>
      </p:sp>
      <p:sp>
        <p:nvSpPr>
          <p:cNvPr id="31" name="Text Placeholder 25"/>
          <p:cNvSpPr>
            <a:spLocks noGrp="1"/>
          </p:cNvSpPr>
          <p:nvPr>
            <p:ph type="body" sz="quarter" idx="15"/>
          </p:nvPr>
        </p:nvSpPr>
        <p:spPr>
          <a:xfrm>
            <a:off x="232610" y="4420004"/>
            <a:ext cx="4320665" cy="381000"/>
          </a:xfrm>
        </p:spPr>
        <p:txBody>
          <a:bodyPr/>
          <a:lstStyle>
            <a:lvl1pPr marL="0" marR="0" indent="0" algn="just" defTabSz="914400" rtl="0" eaLnBrk="0" fontAlgn="auto" latinLnBrk="0" hangingPunct="0">
              <a:lnSpc>
                <a:spcPct val="100000"/>
              </a:lnSpc>
              <a:spcBef>
                <a:spcPts val="0"/>
              </a:spcBef>
              <a:spcAft>
                <a:spcPts val="0"/>
              </a:spcAft>
              <a:buClr>
                <a:schemeClr val="tx1">
                  <a:lumMod val="65000"/>
                  <a:lumOff val="35000"/>
                </a:schemeClr>
              </a:buClr>
              <a:buSzTx/>
              <a:buFont typeface="Arial" panose="02080604020202020204" charset="0"/>
              <a:buNone/>
              <a:defRPr lang="en-US" sz="1400" i="1" kern="1200" dirty="0" smtClean="0">
                <a:solidFill>
                  <a:srgbClr val="4B5E45"/>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3pPr>
            <a:lvl4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33" name="Text Placeholder 25"/>
          <p:cNvSpPr>
            <a:spLocks noGrp="1"/>
          </p:cNvSpPr>
          <p:nvPr>
            <p:ph type="body" sz="quarter" idx="17"/>
          </p:nvPr>
        </p:nvSpPr>
        <p:spPr>
          <a:xfrm>
            <a:off x="9432416" y="1619766"/>
            <a:ext cx="2217913" cy="1743572"/>
          </a:xfrm>
        </p:spPr>
        <p:txBody>
          <a:bodyPr/>
          <a:lstStyle>
            <a:lvl1pPr marL="144145" marR="0" indent="-144145" algn="l" defTabSz="914400" rtl="0" eaLnBrk="0" fontAlgn="auto" latinLnBrk="0" hangingPunct="0">
              <a:lnSpc>
                <a:spcPct val="100000"/>
              </a:lnSpc>
              <a:spcBef>
                <a:spcPts val="0"/>
              </a:spcBef>
              <a:spcAft>
                <a:spcPts val="0"/>
              </a:spcAft>
              <a:buClr>
                <a:schemeClr val="bg1"/>
              </a:buClr>
              <a:buSzTx/>
              <a:buFont typeface="Arial" panose="02080604020202020204" charset="0"/>
              <a:buChar char="•"/>
              <a:defRPr lang="en-US" sz="1000" b="1" kern="1200" baseline="0" dirty="0" smtClean="0">
                <a:solidFill>
                  <a:schemeClr val="bg1"/>
                </a:solidFill>
                <a:latin typeface="+mj-lt"/>
                <a:ea typeface="+mn-ea"/>
                <a:cs typeface="Arial" panose="02080604020202020204" charset="0"/>
              </a:defRPr>
            </a:lvl1pPr>
            <a:lvl2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a:p>
            <a:pPr lvl="1"/>
            <a:r>
              <a:rPr lang="en-US" smtClean="0"/>
              <a:t>Second level</a:t>
            </a:r>
          </a:p>
          <a:p>
            <a:pPr lvl="2"/>
            <a:r>
              <a:rPr lang="en-US" smtClean="0"/>
              <a:t>Third level</a:t>
            </a:r>
          </a:p>
        </p:txBody>
      </p:sp>
      <p:sp>
        <p:nvSpPr>
          <p:cNvPr id="35" name="Picture Placeholder 34"/>
          <p:cNvSpPr>
            <a:spLocks noGrp="1"/>
          </p:cNvSpPr>
          <p:nvPr>
            <p:ph type="pic" sz="quarter" idx="18"/>
          </p:nvPr>
        </p:nvSpPr>
        <p:spPr>
          <a:xfrm>
            <a:off x="263168" y="1137811"/>
            <a:ext cx="4320664" cy="2621352"/>
          </a:xfrm>
          <a:solidFill>
            <a:schemeClr val="bg1">
              <a:lumMod val="95000"/>
            </a:schemeClr>
          </a:solidFill>
        </p:spPr>
        <p:txBody>
          <a:bodyPr anchor="ctr"/>
          <a:lstStyle>
            <a:lvl1pPr marL="0" indent="0" algn="ctr">
              <a:buNone/>
              <a:defRPr sz="1400"/>
            </a:lvl1pPr>
          </a:lstStyle>
          <a:p>
            <a:pPr lvl="0"/>
            <a:r>
              <a:rPr lang="en-US" noProof="0" smtClean="0"/>
              <a:t>Click icon to add picture</a:t>
            </a:r>
            <a:endParaRPr lang="en-IN" noProof="0" dirty="0"/>
          </a:p>
        </p:txBody>
      </p:sp>
      <p:sp>
        <p:nvSpPr>
          <p:cNvPr id="38" name="Text Placeholder 25"/>
          <p:cNvSpPr>
            <a:spLocks noGrp="1"/>
          </p:cNvSpPr>
          <p:nvPr>
            <p:ph type="body" sz="quarter" idx="19"/>
          </p:nvPr>
        </p:nvSpPr>
        <p:spPr>
          <a:xfrm>
            <a:off x="5518758" y="1137810"/>
            <a:ext cx="3001399" cy="238063"/>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200" b="1" kern="1200" baseline="0" dirty="0" smtClean="0">
                <a:solidFill>
                  <a:schemeClr val="tx1">
                    <a:lumMod val="65000"/>
                    <a:lumOff val="35000"/>
                  </a:schemeClr>
                </a:solidFill>
                <a:latin typeface="+mj-lt"/>
                <a:ea typeface="+mn-ea"/>
                <a:cs typeface="Arial" panose="02080604020202020204" charset="0"/>
              </a:defRPr>
            </a:lvl1pPr>
            <a:lvl2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39" name="Text Placeholder 25"/>
          <p:cNvSpPr>
            <a:spLocks noGrp="1"/>
          </p:cNvSpPr>
          <p:nvPr>
            <p:ph type="body" sz="quarter" idx="20"/>
          </p:nvPr>
        </p:nvSpPr>
        <p:spPr>
          <a:xfrm>
            <a:off x="5518758" y="2461255"/>
            <a:ext cx="2995625" cy="280810"/>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200" b="1" kern="1200" baseline="0" dirty="0" smtClean="0">
                <a:solidFill>
                  <a:schemeClr val="tx1">
                    <a:lumMod val="65000"/>
                    <a:lumOff val="35000"/>
                  </a:schemeClr>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40" name="Text Placeholder 25"/>
          <p:cNvSpPr>
            <a:spLocks noGrp="1"/>
          </p:cNvSpPr>
          <p:nvPr>
            <p:ph type="body" sz="quarter" idx="21"/>
          </p:nvPr>
        </p:nvSpPr>
        <p:spPr>
          <a:xfrm>
            <a:off x="5518758" y="4761823"/>
            <a:ext cx="2995625" cy="274375"/>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200" b="1" kern="1200" baseline="0" dirty="0" smtClean="0">
                <a:solidFill>
                  <a:schemeClr val="tx1">
                    <a:lumMod val="65000"/>
                    <a:lumOff val="35000"/>
                  </a:schemeClr>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41" name="Text Placeholder 25"/>
          <p:cNvSpPr>
            <a:spLocks noGrp="1"/>
          </p:cNvSpPr>
          <p:nvPr>
            <p:ph type="body" sz="quarter" idx="22"/>
          </p:nvPr>
        </p:nvSpPr>
        <p:spPr>
          <a:xfrm>
            <a:off x="9769812" y="3810000"/>
            <a:ext cx="2018892" cy="283726"/>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200" b="1" kern="1200" baseline="0" dirty="0" smtClean="0">
                <a:solidFill>
                  <a:schemeClr val="tx1">
                    <a:lumMod val="65000"/>
                    <a:lumOff val="35000"/>
                  </a:schemeClr>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42" name="Text Placeholder 25"/>
          <p:cNvSpPr>
            <a:spLocks noGrp="1"/>
          </p:cNvSpPr>
          <p:nvPr>
            <p:ph type="body" sz="quarter" idx="23"/>
          </p:nvPr>
        </p:nvSpPr>
        <p:spPr>
          <a:xfrm>
            <a:off x="9765539" y="1271537"/>
            <a:ext cx="2023165" cy="262791"/>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200" b="1" kern="1200" baseline="0" dirty="0" smtClean="0">
                <a:solidFill>
                  <a:schemeClr val="bg1"/>
                </a:solidFill>
                <a:latin typeface="+mj-lt"/>
                <a:ea typeface="+mn-ea"/>
                <a:cs typeface="Arial" panose="02080604020202020204" charset="0"/>
              </a:defRPr>
            </a:lvl1pPr>
            <a:lvl2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a:p>
            <a:pPr lvl="1"/>
            <a:r>
              <a:rPr lang="en-US" smtClean="0"/>
              <a:t>Second level</a:t>
            </a:r>
          </a:p>
        </p:txBody>
      </p:sp>
      <p:sp>
        <p:nvSpPr>
          <p:cNvPr id="43" name="Text Placeholder 25"/>
          <p:cNvSpPr>
            <a:spLocks noGrp="1"/>
          </p:cNvSpPr>
          <p:nvPr>
            <p:ph type="body" sz="quarter" idx="24"/>
          </p:nvPr>
        </p:nvSpPr>
        <p:spPr>
          <a:xfrm>
            <a:off x="232610" y="4037648"/>
            <a:ext cx="3016624" cy="305752"/>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500" b="1" kern="1200" dirty="0" smtClean="0">
                <a:solidFill>
                  <a:srgbClr val="0099CC"/>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20" name="Title 1"/>
          <p:cNvSpPr>
            <a:spLocks noGrp="1"/>
          </p:cNvSpPr>
          <p:nvPr>
            <p:ph type="title"/>
          </p:nvPr>
        </p:nvSpPr>
        <p:spPr>
          <a:xfrm>
            <a:off x="457200" y="63500"/>
            <a:ext cx="9144000" cy="698500"/>
          </a:xfrm>
        </p:spPr>
        <p:txBody>
          <a:bodyPr/>
          <a:lstStyle>
            <a:lvl1pPr>
              <a:defRPr>
                <a:solidFill>
                  <a:schemeClr val="tx1"/>
                </a:solidFill>
              </a:defRPr>
            </a:lvl1pPr>
          </a:lstStyle>
          <a:p>
            <a:r>
              <a:rPr lang="en-US" smtClean="0"/>
              <a:t>Click to edit Master title style</a:t>
            </a:r>
            <a:endParaRPr lang="en-US" dirty="0"/>
          </a:p>
        </p:txBody>
      </p:sp>
      <p:sp>
        <p:nvSpPr>
          <p:cNvPr id="4" name="Picture Placeholder 3"/>
          <p:cNvSpPr>
            <a:spLocks noGrp="1"/>
          </p:cNvSpPr>
          <p:nvPr>
            <p:ph type="pic" sz="quarter" idx="25"/>
          </p:nvPr>
        </p:nvSpPr>
        <p:spPr>
          <a:xfrm>
            <a:off x="5055354" y="1076078"/>
            <a:ext cx="354846" cy="354846"/>
          </a:xfrm>
          <a:blipFill>
            <a:blip r:embed="rId3"/>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7" name="Picture Placeholder 3"/>
          <p:cNvSpPr>
            <a:spLocks noGrp="1"/>
          </p:cNvSpPr>
          <p:nvPr>
            <p:ph type="pic" sz="quarter" idx="26"/>
          </p:nvPr>
        </p:nvSpPr>
        <p:spPr>
          <a:xfrm>
            <a:off x="5055354" y="2387219"/>
            <a:ext cx="354846" cy="354846"/>
          </a:xfrm>
          <a:blipFill>
            <a:blip r:embed="rId4"/>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8" name="Picture Placeholder 3"/>
          <p:cNvSpPr>
            <a:spLocks noGrp="1"/>
          </p:cNvSpPr>
          <p:nvPr>
            <p:ph type="pic" sz="quarter" idx="27"/>
          </p:nvPr>
        </p:nvSpPr>
        <p:spPr>
          <a:xfrm>
            <a:off x="5055354" y="4750554"/>
            <a:ext cx="354846" cy="354846"/>
          </a:xfrm>
          <a:blipFill>
            <a:blip r:embed="rId5"/>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9" name="Picture Placeholder 3"/>
          <p:cNvSpPr>
            <a:spLocks noGrp="1"/>
          </p:cNvSpPr>
          <p:nvPr>
            <p:ph type="pic" sz="quarter" idx="28"/>
          </p:nvPr>
        </p:nvSpPr>
        <p:spPr>
          <a:xfrm>
            <a:off x="9367810" y="3759163"/>
            <a:ext cx="360839" cy="354846"/>
          </a:xfrm>
          <a:blipFill>
            <a:blip r:embed="rId6"/>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50" name="Picture Placeholder 3"/>
          <p:cNvSpPr>
            <a:spLocks noGrp="1"/>
          </p:cNvSpPr>
          <p:nvPr>
            <p:ph type="pic" sz="quarter" idx="29"/>
          </p:nvPr>
        </p:nvSpPr>
        <p:spPr>
          <a:xfrm>
            <a:off x="9432416" y="1244312"/>
            <a:ext cx="354846" cy="354846"/>
          </a:xfrm>
          <a:blipFill>
            <a:blip r:embed="rId7"/>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28" name="Text Placeholder 25"/>
          <p:cNvSpPr>
            <a:spLocks noGrp="1"/>
          </p:cNvSpPr>
          <p:nvPr>
            <p:ph type="body" sz="quarter" idx="33" hasCustomPrompt="1"/>
          </p:nvPr>
        </p:nvSpPr>
        <p:spPr>
          <a:xfrm>
            <a:off x="5055353" y="1519896"/>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lang="en-US" sz="1000" b="0" kern="1200" baseline="0">
                <a:solidFill>
                  <a:schemeClr val="tx1"/>
                </a:solidFill>
                <a:latin typeface="+mj-lt"/>
                <a:ea typeface="+mn-ea"/>
                <a:cs typeface="Arial" panose="0208060402020202020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defRPr lang="en-US" sz="1000" kern="1200">
                <a:solidFill>
                  <a:schemeClr val="tx1">
                    <a:lumMod val="65000"/>
                    <a:lumOff val="35000"/>
                  </a:schemeClr>
                </a:solidFill>
                <a:latin typeface="+mj-lt"/>
                <a:ea typeface="+mn-ea"/>
                <a:cs typeface="Arial" panose="02080604020202020204" charset="0"/>
              </a:defRPr>
            </a:lvl2pPr>
            <a:lvl3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3pPr>
            <a:lvl4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4pPr>
            <a:lvl5pPr marL="0" indent="0" algn="l" rtl="0" fontAlgn="auto">
              <a:spcBef>
                <a:spcPts val="400"/>
              </a:spcBef>
              <a:spcAft>
                <a:spcPts val="0"/>
              </a:spcAft>
              <a:buClr>
                <a:schemeClr val="tx1">
                  <a:lumMod val="65000"/>
                  <a:lumOff val="35000"/>
                </a:schemeClr>
              </a:buClr>
              <a:buFont typeface="Arial" panose="02080604020202020204" charset="0"/>
              <a:buNone/>
              <a:defRPr lang="en-IN" sz="1000" kern="1200" dirty="0">
                <a:solidFill>
                  <a:schemeClr val="tx1">
                    <a:lumMod val="65000"/>
                    <a:lumOff val="35000"/>
                  </a:schemeClr>
                </a:solidFill>
                <a:latin typeface="+mj-lt"/>
                <a:ea typeface="+mn-ea"/>
                <a:cs typeface="Arial" panose="0208060402020202020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2" name="Text Placeholder 25"/>
          <p:cNvSpPr>
            <a:spLocks noGrp="1"/>
          </p:cNvSpPr>
          <p:nvPr>
            <p:ph type="body" sz="quarter" idx="34" hasCustomPrompt="1"/>
          </p:nvPr>
        </p:nvSpPr>
        <p:spPr>
          <a:xfrm>
            <a:off x="5055353" y="2835638"/>
            <a:ext cx="3459029" cy="1745490"/>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lang="en-US" sz="1000" b="0" kern="1200" baseline="0">
                <a:solidFill>
                  <a:schemeClr val="tx1"/>
                </a:solidFill>
                <a:latin typeface="+mj-lt"/>
                <a:ea typeface="+mn-ea"/>
                <a:cs typeface="Arial" panose="0208060402020202020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defRPr lang="en-US" sz="1000" kern="1200">
                <a:solidFill>
                  <a:schemeClr val="tx1">
                    <a:lumMod val="65000"/>
                    <a:lumOff val="35000"/>
                  </a:schemeClr>
                </a:solidFill>
                <a:latin typeface="+mj-lt"/>
                <a:ea typeface="+mn-ea"/>
                <a:cs typeface="Arial" panose="02080604020202020204" charset="0"/>
              </a:defRPr>
            </a:lvl2pPr>
            <a:lvl3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3pPr>
            <a:lvl4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4pPr>
            <a:lvl5pPr marL="0" indent="0" algn="l" rtl="0" fontAlgn="auto">
              <a:spcBef>
                <a:spcPts val="400"/>
              </a:spcBef>
              <a:spcAft>
                <a:spcPts val="0"/>
              </a:spcAft>
              <a:buClr>
                <a:schemeClr val="tx1">
                  <a:lumMod val="65000"/>
                  <a:lumOff val="35000"/>
                </a:schemeClr>
              </a:buClr>
              <a:buFont typeface="Arial" panose="02080604020202020204" charset="0"/>
              <a:buNone/>
              <a:defRPr lang="en-IN" sz="1000" kern="1200" dirty="0">
                <a:solidFill>
                  <a:schemeClr val="tx1">
                    <a:lumMod val="65000"/>
                    <a:lumOff val="35000"/>
                  </a:schemeClr>
                </a:solidFill>
                <a:latin typeface="+mj-lt"/>
                <a:ea typeface="+mn-ea"/>
                <a:cs typeface="Arial" panose="0208060402020202020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4" name="Text Placeholder 25"/>
          <p:cNvSpPr>
            <a:spLocks noGrp="1"/>
          </p:cNvSpPr>
          <p:nvPr>
            <p:ph type="body" sz="quarter" idx="35" hasCustomPrompt="1"/>
          </p:nvPr>
        </p:nvSpPr>
        <p:spPr>
          <a:xfrm>
            <a:off x="5055352" y="5216893"/>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lang="en-US" sz="1000" b="0" kern="1200" baseline="0">
                <a:solidFill>
                  <a:schemeClr val="tx1"/>
                </a:solidFill>
                <a:latin typeface="+mj-lt"/>
                <a:ea typeface="+mn-ea"/>
                <a:cs typeface="Arial" panose="0208060402020202020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defRPr lang="en-US" sz="1000" kern="1200">
                <a:solidFill>
                  <a:schemeClr val="tx1">
                    <a:lumMod val="65000"/>
                    <a:lumOff val="35000"/>
                  </a:schemeClr>
                </a:solidFill>
                <a:latin typeface="+mj-lt"/>
                <a:ea typeface="+mn-ea"/>
                <a:cs typeface="Arial" panose="02080604020202020204" charset="0"/>
              </a:defRPr>
            </a:lvl2pPr>
            <a:lvl3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3pPr>
            <a:lvl4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4pPr>
            <a:lvl5pPr marL="0" indent="0" algn="l" rtl="0" fontAlgn="auto">
              <a:spcBef>
                <a:spcPts val="400"/>
              </a:spcBef>
              <a:spcAft>
                <a:spcPts val="0"/>
              </a:spcAft>
              <a:buClr>
                <a:schemeClr val="tx1">
                  <a:lumMod val="65000"/>
                  <a:lumOff val="35000"/>
                </a:schemeClr>
              </a:buClr>
              <a:buFont typeface="Arial" panose="02080604020202020204" charset="0"/>
              <a:buNone/>
              <a:defRPr lang="en-IN" sz="1000" kern="1200" dirty="0">
                <a:solidFill>
                  <a:schemeClr val="tx1">
                    <a:lumMod val="65000"/>
                    <a:lumOff val="35000"/>
                  </a:schemeClr>
                </a:solidFill>
                <a:latin typeface="+mj-lt"/>
                <a:ea typeface="+mn-ea"/>
                <a:cs typeface="Arial" panose="0208060402020202020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6" name="Text Placeholder 25"/>
          <p:cNvSpPr>
            <a:spLocks noGrp="1"/>
          </p:cNvSpPr>
          <p:nvPr>
            <p:ph type="body" sz="quarter" idx="36" hasCustomPrompt="1"/>
          </p:nvPr>
        </p:nvSpPr>
        <p:spPr>
          <a:xfrm>
            <a:off x="9367810" y="4199447"/>
            <a:ext cx="2282519" cy="17957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lstStyle>
            <a:lvl1pPr marL="144145" indent="-144145">
              <a:defRPr kumimoji="0" lang="en-US" sz="1050" b="0" i="0" u="none" strike="noStrike" cap="none" spc="0" normalizeH="0" baseline="0" noProof="0" dirty="0" smtClean="0">
                <a:ln>
                  <a:noFill/>
                </a:ln>
                <a:solidFill>
                  <a:schemeClr val="tx1"/>
                </a:solidFill>
                <a:effectLst/>
                <a:uLnTx/>
                <a:uFillTx/>
              </a:defRPr>
            </a:lvl1pPr>
            <a:lvl2pPr>
              <a:defRPr kumimoji="0" lang="en-US" sz="1000" b="0" i="0" u="none" strike="noStrike" cap="none" spc="0" normalizeH="0" baseline="0" noProof="0" dirty="0" smtClean="0">
                <a:ln>
                  <a:noFill/>
                </a:ln>
                <a:solidFill>
                  <a:schemeClr val="tx1"/>
                </a:solidFill>
                <a:effectLst/>
                <a:uLnTx/>
                <a:uFillTx/>
              </a:defRPr>
            </a:lvl2pPr>
          </a:lstStyle>
          <a:p>
            <a:pPr marL="171450" marR="0" lvl="0" indent="-171450" defTabSz="914400" latinLnBrk="0">
              <a:lnSpc>
                <a:spcPct val="100000"/>
              </a:lnSpc>
              <a:buSzTx/>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630" marR="0" lvl="1" indent="-170180" defTabSz="914400" latinLnBrk="0">
              <a:lnSpc>
                <a:spcPct val="100000"/>
              </a:lnSpc>
              <a:buSzTx/>
              <a:buFont typeface="Courier New" panose="02070309020205020404" pitchFamily="49" charset="0"/>
              <a:buChar char="o"/>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630" marR="0" lvl="1" indent="-170180" defTabSz="914400" latinLnBrk="0">
              <a:lnSpc>
                <a:spcPct val="100000"/>
              </a:lnSpc>
              <a:buSzTx/>
              <a:buFont typeface="Courier New" panose="02070309020205020404" pitchFamily="49" charset="0"/>
              <a:buChar char="o"/>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with logo">
    <p:spTree>
      <p:nvGrpSpPr>
        <p:cNvPr id="1" name=""/>
        <p:cNvGrpSpPr/>
        <p:nvPr/>
      </p:nvGrpSpPr>
      <p:grpSpPr>
        <a:xfrm>
          <a:off x="0" y="0"/>
          <a:ext cx="0" cy="0"/>
          <a:chOff x="0" y="0"/>
          <a:chExt cx="0" cy="0"/>
        </a:xfrm>
      </p:grpSpPr>
      <p:pic>
        <p:nvPicPr>
          <p:cNvPr id="2"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7B1538F6-849E-430F-97B0-6531C9E3417F}"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Tree>
  </p:cSld>
  <p:clrMapOvr>
    <a:masterClrMapping/>
  </p:clrMapOvr>
  <p:transition>
    <p:fade/>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without logo">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999FABD7-AC2C-4709-A604-AE864241A64C}"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Tree>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1">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85B270F5-137F-46D0-BD86-9A30B49F2DD4}"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2"/>
          </p:nvPr>
        </p:nvSpPr>
        <p:spPr>
          <a:xfrm>
            <a:off x="609600" y="3657600"/>
            <a:ext cx="10972800" cy="2438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3"/>
          </p:nvPr>
        </p:nvSpPr>
        <p:spPr>
          <a:xfrm>
            <a:off x="609600" y="1219200"/>
            <a:ext cx="10972800" cy="2286000"/>
          </a:xfrm>
        </p:spPr>
        <p:txBody>
          <a:bodyPr/>
          <a:lstStyle>
            <a:lvl1pPr marL="0" indent="0">
              <a:buNone/>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2">
    <p:spTree>
      <p:nvGrpSpPr>
        <p:cNvPr id="1" name=""/>
        <p:cNvGrpSpPr/>
        <p:nvPr/>
      </p:nvGrpSpPr>
      <p:grpSpPr>
        <a:xfrm>
          <a:off x="0" y="0"/>
          <a:ext cx="0" cy="0"/>
          <a:chOff x="0" y="0"/>
          <a:chExt cx="0" cy="0"/>
        </a:xfrm>
      </p:grpSpPr>
      <p:sp>
        <p:nvSpPr>
          <p:cNvPr id="1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82792061-4EEE-4C14-B808-5FF6551A7945}"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7" name="Rectangle 1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8" name="Rectangle 1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2" name="Title 1"/>
          <p:cNvSpPr>
            <a:spLocks noGrp="1"/>
          </p:cNvSpPr>
          <p:nvPr>
            <p:ph type="title"/>
          </p:nvPr>
        </p:nvSpPr>
        <p:spPr/>
        <p:txBody>
          <a:bodyPr/>
          <a:lstStyle/>
          <a:p>
            <a:r>
              <a:rPr lang="en-US" smtClean="0"/>
              <a:t>Click to edit Master title style</a:t>
            </a:r>
            <a:endParaRPr lang="en-IN" dirty="0"/>
          </a:p>
        </p:txBody>
      </p:sp>
      <p:sp>
        <p:nvSpPr>
          <p:cNvPr id="37" name="Text Placeholder 29"/>
          <p:cNvSpPr>
            <a:spLocks noGrp="1"/>
          </p:cNvSpPr>
          <p:nvPr>
            <p:ph type="body" sz="quarter" idx="20"/>
          </p:nvPr>
        </p:nvSpPr>
        <p:spPr>
          <a:xfrm>
            <a:off x="1380331" y="2822419"/>
            <a:ext cx="2371608"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p>
        </p:txBody>
      </p:sp>
      <p:sp>
        <p:nvSpPr>
          <p:cNvPr id="38" name="Text Placeholder 29"/>
          <p:cNvSpPr>
            <a:spLocks noGrp="1"/>
          </p:cNvSpPr>
          <p:nvPr>
            <p:ph type="body" sz="quarter" idx="21" hasCustomPrompt="1"/>
          </p:nvPr>
        </p:nvSpPr>
        <p:spPr>
          <a:xfrm>
            <a:off x="1062277" y="2743199"/>
            <a:ext cx="306454"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145" indent="0">
              <a:buNone/>
              <a:defRPr/>
            </a:lvl2pPr>
            <a:lvl3pPr marL="288290" indent="0">
              <a:buNone/>
              <a:defRPr/>
            </a:lvl3pPr>
            <a:lvl4pPr marL="431800" indent="0">
              <a:buNone/>
              <a:defRPr/>
            </a:lvl4pPr>
            <a:lvl5pPr marL="1828800" indent="0">
              <a:buNone/>
              <a:defRPr/>
            </a:lvl5pPr>
          </a:lstStyle>
          <a:p>
            <a:pPr lvl="0"/>
            <a:r>
              <a:rPr lang="en-US" dirty="0" smtClean="0"/>
              <a:t>1</a:t>
            </a:r>
          </a:p>
        </p:txBody>
      </p:sp>
      <p:sp>
        <p:nvSpPr>
          <p:cNvPr id="39" name="Text Placeholder 29"/>
          <p:cNvSpPr>
            <a:spLocks noGrp="1"/>
          </p:cNvSpPr>
          <p:nvPr>
            <p:ph type="body" sz="quarter" idx="22"/>
          </p:nvPr>
        </p:nvSpPr>
        <p:spPr>
          <a:xfrm>
            <a:off x="1065770" y="3657600"/>
            <a:ext cx="2693978" cy="1895924"/>
          </a:xfrm>
        </p:spPr>
        <p:txBody>
          <a:bodyPr/>
          <a:lstStyle>
            <a:lvl1pPr marL="144145" marR="0" indent="-144145"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80604020202020204" charset="0"/>
              <a:buChar char="•"/>
              <a:defRPr lang="en-US" sz="1200" kern="1200" dirty="0" smtClean="0">
                <a:solidFill>
                  <a:schemeClr val="tx1">
                    <a:lumMod val="65000"/>
                    <a:lumOff val="35000"/>
                  </a:schemeClr>
                </a:solidFill>
                <a:latin typeface="+mj-lt"/>
                <a:ea typeface="+mn-ea"/>
                <a:cs typeface="+mn-lt"/>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0" name="Text Placeholder 29"/>
          <p:cNvSpPr>
            <a:spLocks noGrp="1"/>
          </p:cNvSpPr>
          <p:nvPr>
            <p:ph type="body" sz="quarter" idx="23"/>
          </p:nvPr>
        </p:nvSpPr>
        <p:spPr>
          <a:xfrm>
            <a:off x="5181599"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p>
        </p:txBody>
      </p:sp>
      <p:sp>
        <p:nvSpPr>
          <p:cNvPr id="41" name="Text Placeholder 29"/>
          <p:cNvSpPr>
            <a:spLocks noGrp="1"/>
          </p:cNvSpPr>
          <p:nvPr>
            <p:ph type="body" sz="quarter" idx="24" hasCustomPrompt="1"/>
          </p:nvPr>
        </p:nvSpPr>
        <p:spPr>
          <a:xfrm>
            <a:off x="4724398"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145" indent="0">
              <a:buNone/>
              <a:defRPr/>
            </a:lvl2pPr>
            <a:lvl3pPr marL="288290" indent="0">
              <a:buNone/>
              <a:defRPr/>
            </a:lvl3pPr>
            <a:lvl4pPr marL="431800" indent="0">
              <a:buNone/>
              <a:defRPr/>
            </a:lvl4pPr>
            <a:lvl5pPr marL="1828800" indent="0">
              <a:buNone/>
              <a:defRPr/>
            </a:lvl5pPr>
          </a:lstStyle>
          <a:p>
            <a:pPr lvl="0"/>
            <a:r>
              <a:rPr lang="en-US" dirty="0" smtClean="0"/>
              <a:t>2</a:t>
            </a:r>
          </a:p>
        </p:txBody>
      </p:sp>
      <p:sp>
        <p:nvSpPr>
          <p:cNvPr id="42" name="Text Placeholder 29"/>
          <p:cNvSpPr>
            <a:spLocks noGrp="1"/>
          </p:cNvSpPr>
          <p:nvPr>
            <p:ph type="body" sz="quarter" idx="25"/>
          </p:nvPr>
        </p:nvSpPr>
        <p:spPr>
          <a:xfrm>
            <a:off x="4727893" y="3657600"/>
            <a:ext cx="2681646" cy="1895924"/>
          </a:xfrm>
        </p:spPr>
        <p:txBody>
          <a:bodyPr/>
          <a:lstStyle>
            <a:lvl1pPr marL="144145" marR="0" indent="-144145"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80604020202020204" charset="0"/>
              <a:buChar char="•"/>
              <a:defRPr lang="en-US" sz="1200" kern="1200" dirty="0" smtClean="0">
                <a:solidFill>
                  <a:schemeClr val="tx1">
                    <a:lumMod val="65000"/>
                    <a:lumOff val="35000"/>
                  </a:schemeClr>
                </a:solidFill>
                <a:latin typeface="+mj-lt"/>
                <a:ea typeface="+mn-ea"/>
                <a:cs typeface="+mn-lt"/>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Text Placeholder 29"/>
          <p:cNvSpPr>
            <a:spLocks noGrp="1"/>
          </p:cNvSpPr>
          <p:nvPr>
            <p:ph type="body" sz="quarter" idx="26"/>
          </p:nvPr>
        </p:nvSpPr>
        <p:spPr>
          <a:xfrm>
            <a:off x="8806975"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p>
        </p:txBody>
      </p:sp>
      <p:sp>
        <p:nvSpPr>
          <p:cNvPr id="44" name="Text Placeholder 29"/>
          <p:cNvSpPr>
            <a:spLocks noGrp="1"/>
          </p:cNvSpPr>
          <p:nvPr>
            <p:ph type="body" sz="quarter" idx="27" hasCustomPrompt="1"/>
          </p:nvPr>
        </p:nvSpPr>
        <p:spPr>
          <a:xfrm>
            <a:off x="8349774"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145" indent="0">
              <a:buNone/>
              <a:defRPr/>
            </a:lvl2pPr>
            <a:lvl3pPr marL="288290" indent="0">
              <a:buNone/>
              <a:defRPr/>
            </a:lvl3pPr>
            <a:lvl4pPr marL="431800" indent="0">
              <a:buNone/>
              <a:defRPr/>
            </a:lvl4pPr>
            <a:lvl5pPr marL="1828800" indent="0">
              <a:buNone/>
              <a:defRPr/>
            </a:lvl5pPr>
          </a:lstStyle>
          <a:p>
            <a:pPr lvl="0"/>
            <a:r>
              <a:rPr lang="en-US" dirty="0" smtClean="0"/>
              <a:t>3</a:t>
            </a:r>
          </a:p>
        </p:txBody>
      </p:sp>
      <p:sp>
        <p:nvSpPr>
          <p:cNvPr id="45" name="Text Placeholder 29"/>
          <p:cNvSpPr>
            <a:spLocks noGrp="1"/>
          </p:cNvSpPr>
          <p:nvPr>
            <p:ph type="body" sz="quarter" idx="28"/>
          </p:nvPr>
        </p:nvSpPr>
        <p:spPr>
          <a:xfrm>
            <a:off x="8353269" y="3657600"/>
            <a:ext cx="2681646" cy="1895924"/>
          </a:xfrm>
        </p:spPr>
        <p:txBody>
          <a:bodyPr/>
          <a:lstStyle>
            <a:lvl1pPr marL="144145" marR="0" indent="-144145"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80604020202020204" charset="0"/>
              <a:buChar char="•"/>
              <a:defRPr lang="en-US" sz="1200" kern="1200" dirty="0" smtClean="0">
                <a:solidFill>
                  <a:schemeClr val="tx1">
                    <a:lumMod val="65000"/>
                    <a:lumOff val="35000"/>
                  </a:schemeClr>
                </a:solidFill>
                <a:latin typeface="+mj-lt"/>
                <a:ea typeface="+mn-ea"/>
                <a:cs typeface="+mn-lt"/>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2" name="Online Image Placeholder 51"/>
          <p:cNvSpPr>
            <a:spLocks noGrp="1"/>
          </p:cNvSpPr>
          <p:nvPr>
            <p:ph type="clipArt" sz="quarter" idx="30" hasCustomPrompt="1"/>
          </p:nvPr>
        </p:nvSpPr>
        <p:spPr>
          <a:xfrm>
            <a:off x="1059737" y="1063137"/>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53" name="Online Image Placeholder 51"/>
          <p:cNvSpPr>
            <a:spLocks noGrp="1"/>
          </p:cNvSpPr>
          <p:nvPr>
            <p:ph type="clipArt" sz="quarter" idx="31" hasCustomPrompt="1"/>
          </p:nvPr>
        </p:nvSpPr>
        <p:spPr>
          <a:xfrm>
            <a:off x="4705868" y="1076097"/>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54" name="Online Image Placeholder 51"/>
          <p:cNvSpPr>
            <a:spLocks noGrp="1"/>
          </p:cNvSpPr>
          <p:nvPr>
            <p:ph type="clipArt" sz="quarter" idx="32" hasCustomPrompt="1"/>
          </p:nvPr>
        </p:nvSpPr>
        <p:spPr>
          <a:xfrm>
            <a:off x="8351361" y="1062191"/>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21"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hank You with Imag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D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solidFill>
                <a:schemeClr val="bg1"/>
              </a:solidFill>
            </a:endParaRPr>
          </a:p>
        </p:txBody>
      </p:sp>
      <p:pic>
        <p:nvPicPr>
          <p:cNvPr id="15" name="Picture 26" descr="D:\Raju\mobiliya\graphics\002.png0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524000"/>
            <a:ext cx="4183063"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23"/>
          <p:cNvSpPr>
            <a:spLocks noGrp="1"/>
          </p:cNvSpPr>
          <p:nvPr>
            <p:ph type="body" sz="quarter" idx="11"/>
          </p:nvPr>
        </p:nvSpPr>
        <p:spPr>
          <a:xfrm>
            <a:off x="3886200" y="6096000"/>
            <a:ext cx="8199483" cy="457200"/>
          </a:xfrm>
        </p:spPr>
        <p:txBody>
          <a:bodyPr anchor="ctr"/>
          <a:lstStyle>
            <a:lvl1pPr marL="0" indent="0" algn="r" rtl="0" fontAlgn="base">
              <a:spcBef>
                <a:spcPct val="0"/>
              </a:spcBef>
              <a:spcAft>
                <a:spcPct val="0"/>
              </a:spcAft>
              <a:buNone/>
              <a:defRPr lang="en-US" sz="1400" i="1" kern="1200" dirty="0" smtClean="0">
                <a:solidFill>
                  <a:schemeClr val="bg1">
                    <a:lumMod val="85000"/>
                  </a:schemeClr>
                </a:solidFill>
                <a:latin typeface="Segoe UI Semibold" panose="020B0702040204020203" pitchFamily="34" charset="0"/>
                <a:ea typeface="+mn-ea"/>
                <a:cs typeface="Segoe UI Semibold" panose="020B0702040204020203" pitchFamily="34" charset="0"/>
              </a:defRPr>
            </a:lvl1pPr>
          </a:lstStyle>
          <a:p>
            <a:pPr lvl="0"/>
            <a:r>
              <a:rPr lang="en-US" smtClean="0"/>
              <a:t>Click to edit Master text styles</a:t>
            </a:r>
          </a:p>
        </p:txBody>
      </p:sp>
      <p:sp>
        <p:nvSpPr>
          <p:cNvPr id="9" name="Text Placeholder 8"/>
          <p:cNvSpPr>
            <a:spLocks noGrp="1"/>
          </p:cNvSpPr>
          <p:nvPr>
            <p:ph type="body" sz="quarter" idx="12"/>
          </p:nvPr>
        </p:nvSpPr>
        <p:spPr>
          <a:xfrm>
            <a:off x="533400" y="2933700"/>
            <a:ext cx="5257800" cy="990600"/>
          </a:xfrm>
        </p:spPr>
        <p:txBody>
          <a:bodyPr/>
          <a:lstStyle>
            <a:lvl1pPr marL="0" indent="0">
              <a:buNone/>
              <a:defRPr sz="5000">
                <a:solidFill>
                  <a:schemeClr val="bg1"/>
                </a:solidFill>
              </a:defRPr>
            </a:lvl1pPr>
            <a:lvl2pPr>
              <a:defRPr sz="5400"/>
            </a:lvl2pPr>
            <a:lvl3pPr>
              <a:defRPr sz="4800"/>
            </a:lvl3pPr>
            <a:lvl4pPr>
              <a:defRPr sz="4400"/>
            </a:lvl4pPr>
            <a:lvl5pPr>
              <a:defRPr sz="3600"/>
            </a:lvl5pPr>
          </a:lstStyle>
          <a:p>
            <a:pPr lvl="0"/>
            <a:r>
              <a:rPr lang="en-US" smtClean="0"/>
              <a:t>Click to edit Master text styles</a:t>
            </a:r>
          </a:p>
        </p:txBody>
      </p:sp>
      <p:pic>
        <p:nvPicPr>
          <p:cNvPr id="16" name="Picture 15" descr="linkedin">
            <a:hlinkClick r:id="rId3"/>
          </p:cNvPr>
          <p:cNvPicPr>
            <a:picLocks noChangeAspect="1"/>
          </p:cNvPicPr>
          <p:nvPr userDrawn="1"/>
        </p:nvPicPr>
        <p:blipFill>
          <a:blip r:embed="rId4">
            <a:biLevel thresh="25000"/>
          </a:blip>
          <a:stretch>
            <a:fillRect/>
          </a:stretch>
        </p:blipFill>
        <p:spPr>
          <a:xfrm>
            <a:off x="533400" y="6204903"/>
            <a:ext cx="300990" cy="300990"/>
          </a:xfrm>
          <a:prstGeom prst="rect">
            <a:avLst/>
          </a:prstGeom>
        </p:spPr>
      </p:pic>
      <p:cxnSp>
        <p:nvCxnSpPr>
          <p:cNvPr id="17" name="Straight Connector 16"/>
          <p:cNvCxnSpPr/>
          <p:nvPr userDrawn="1"/>
        </p:nvCxnSpPr>
        <p:spPr>
          <a:xfrm>
            <a:off x="1035050" y="620490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699895" y="618966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340610"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Picture 20" descr="twitter-bird-logo">
            <a:hlinkClick r:id="rId5"/>
          </p:cNvPr>
          <p:cNvPicPr>
            <a:picLocks noChangeAspect="1"/>
          </p:cNvPicPr>
          <p:nvPr userDrawn="1"/>
        </p:nvPicPr>
        <p:blipFill>
          <a:blip r:embed="rId6">
            <a:biLevel thresh="25000"/>
          </a:blip>
          <a:stretch>
            <a:fillRect/>
          </a:stretch>
        </p:blipFill>
        <p:spPr>
          <a:xfrm>
            <a:off x="1217295" y="6234748"/>
            <a:ext cx="300990" cy="255905"/>
          </a:xfrm>
          <a:prstGeom prst="rect">
            <a:avLst/>
          </a:prstGeom>
        </p:spPr>
      </p:pic>
      <p:pic>
        <p:nvPicPr>
          <p:cNvPr id="22" name="Picture 21" descr="worlwide">
            <a:hlinkClick r:id="rId7"/>
          </p:cNvPr>
          <p:cNvPicPr>
            <a:picLocks noChangeAspect="1"/>
          </p:cNvPicPr>
          <p:nvPr userDrawn="1"/>
        </p:nvPicPr>
        <p:blipFill>
          <a:blip r:embed="rId8">
            <a:biLevel thresh="25000"/>
          </a:blip>
          <a:stretch>
            <a:fillRect/>
          </a:stretch>
        </p:blipFill>
        <p:spPr>
          <a:xfrm>
            <a:off x="3081893" y="6218158"/>
            <a:ext cx="272574" cy="272574"/>
          </a:xfrm>
          <a:prstGeom prst="rect">
            <a:avLst/>
          </a:prstGeom>
        </p:spPr>
      </p:pic>
      <p:pic>
        <p:nvPicPr>
          <p:cNvPr id="23" name="Picture 22" descr="facebook">
            <a:hlinkClick r:id="rId9"/>
          </p:cNvPr>
          <p:cNvPicPr>
            <a:picLocks noChangeAspect="1"/>
          </p:cNvPicPr>
          <p:nvPr userDrawn="1"/>
        </p:nvPicPr>
        <p:blipFill>
          <a:blip r:embed="rId10">
            <a:biLevel thresh="25000"/>
          </a:blip>
          <a:stretch>
            <a:fillRect/>
          </a:stretch>
        </p:blipFill>
        <p:spPr>
          <a:xfrm>
            <a:off x="1895148" y="6211888"/>
            <a:ext cx="283845" cy="283845"/>
          </a:xfrm>
          <a:prstGeom prst="rect">
            <a:avLst/>
          </a:prstGeom>
          <a:noFill/>
        </p:spPr>
      </p:pic>
      <p:cxnSp>
        <p:nvCxnSpPr>
          <p:cNvPr id="24" name="Straight Connector 23"/>
          <p:cNvCxnSpPr/>
          <p:nvPr userDrawn="1"/>
        </p:nvCxnSpPr>
        <p:spPr>
          <a:xfrm>
            <a:off x="2927648"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a:hlinkClick r:id="rId11"/>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491146" y="6208544"/>
            <a:ext cx="278594" cy="282109"/>
          </a:xfrm>
          <a:prstGeom prst="rect">
            <a:avLst/>
          </a:prstGeom>
        </p:spPr>
      </p:pic>
    </p:spTree>
  </p:cSld>
  <p:clrMapOvr>
    <a:masterClrMapping/>
  </p:clrMapOvr>
  <p:transition>
    <p:fade/>
  </p:transition>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er">
    <p:spTree>
      <p:nvGrpSpPr>
        <p:cNvPr id="1" name=""/>
        <p:cNvGrpSpPr/>
        <p:nvPr/>
      </p:nvGrpSpPr>
      <p:grpSpPr>
        <a:xfrm>
          <a:off x="0" y="0"/>
          <a:ext cx="0" cy="0"/>
          <a:chOff x="0" y="0"/>
          <a:chExt cx="0" cy="0"/>
        </a:xfrm>
      </p:grpSpPr>
      <p:sp>
        <p:nvSpPr>
          <p:cNvPr id="5" name="Rectangle 4"/>
          <p:cNvSpPr/>
          <p:nvPr userDrawn="1"/>
        </p:nvSpPr>
        <p:spPr>
          <a:xfrm>
            <a:off x="1524" y="952500"/>
            <a:ext cx="1218895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p:cNvSpPr>
            <a:spLocks noGrp="1"/>
          </p:cNvSpPr>
          <p:nvPr>
            <p:ph type="body" sz="quarter" idx="12" hasCustomPrompt="1"/>
          </p:nvPr>
        </p:nvSpPr>
        <p:spPr>
          <a:xfrm>
            <a:off x="1298575" y="2589213"/>
            <a:ext cx="9594850" cy="706437"/>
          </a:xfrm>
          <a:prstGeom prst="rect">
            <a:avLst/>
          </a:prstGeom>
        </p:spPr>
        <p:txBody>
          <a:bodyPr/>
          <a:lstStyle>
            <a:lvl1pPr marL="0" indent="0" algn="ctr">
              <a:buNone/>
              <a:defRPr sz="3400" b="1" baseline="0">
                <a:solidFill>
                  <a:schemeClr val="accent2">
                    <a:lumMod val="75000"/>
                  </a:schemeClr>
                </a:solidFill>
                <a:latin typeface="PF DinText Pro" panose="02000506020000020004" pitchFamily="2" charset="0"/>
              </a:defRPr>
            </a:lvl1pPr>
          </a:lstStyle>
          <a:p>
            <a:pPr lvl="0"/>
            <a:r>
              <a:rPr lang="en-US" dirty="0" smtClean="0"/>
              <a:t>Name of Idea/Solution</a:t>
            </a:r>
          </a:p>
        </p:txBody>
      </p:sp>
      <p:sp>
        <p:nvSpPr>
          <p:cNvPr id="13" name="Text Placeholder 11"/>
          <p:cNvSpPr>
            <a:spLocks noGrp="1"/>
          </p:cNvSpPr>
          <p:nvPr>
            <p:ph type="body" sz="quarter" idx="13" hasCustomPrompt="1"/>
          </p:nvPr>
        </p:nvSpPr>
        <p:spPr>
          <a:xfrm>
            <a:off x="1298575" y="3408363"/>
            <a:ext cx="9594850" cy="592137"/>
          </a:xfrm>
          <a:prstGeom prst="rect">
            <a:avLst/>
          </a:prstGeom>
        </p:spPr>
        <p:txBody>
          <a:bodyPr/>
          <a:lstStyle>
            <a:lvl1pPr marL="0" indent="0" algn="ctr">
              <a:buNone/>
              <a:defRPr sz="2400" b="0" baseline="0">
                <a:solidFill>
                  <a:schemeClr val="tx1">
                    <a:lumMod val="75000"/>
                    <a:lumOff val="25000"/>
                  </a:schemeClr>
                </a:solidFill>
                <a:latin typeface="PF DinText Pro" panose="02000506020000020004" pitchFamily="2" charset="0"/>
              </a:defRPr>
            </a:lvl1pPr>
          </a:lstStyle>
          <a:p>
            <a:pPr lvl="0"/>
            <a:r>
              <a:rPr lang="en-US" dirty="0" smtClean="0"/>
              <a:t>Team Name</a:t>
            </a: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Oil &amp; Gas ">
    <p:spTree>
      <p:nvGrpSpPr>
        <p:cNvPr id="1" name=""/>
        <p:cNvGrpSpPr/>
        <p:nvPr/>
      </p:nvGrpSpPr>
      <p:grpSpPr>
        <a:xfrm>
          <a:off x="0" y="0"/>
          <a:ext cx="0" cy="0"/>
          <a:chOff x="0" y="0"/>
          <a:chExt cx="0" cy="0"/>
        </a:xfrm>
      </p:grpSpPr>
      <p:cxnSp>
        <p:nvCxnSpPr>
          <p:cNvPr id="39" name="Straight Connector 38"/>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itle Placeholder 15"/>
          <p:cNvSpPr>
            <a:spLocks noGrp="1"/>
          </p:cNvSpPr>
          <p:nvPr>
            <p:ph type="title" hasCustomPrompt="1"/>
          </p:nvPr>
        </p:nvSpPr>
        <p:spPr>
          <a:xfrm>
            <a:off x="341086" y="118385"/>
            <a:ext cx="10515600" cy="723447"/>
          </a:xfrm>
          <a:prstGeom prst="rect">
            <a:avLst/>
          </a:prstGeom>
        </p:spPr>
        <p:txBody>
          <a:bodyPr anchor="ctr">
            <a:normAutofit/>
          </a:bodyPr>
          <a:lstStyle>
            <a:lvl1pPr>
              <a:defRPr b="1"/>
            </a:lvl1pPr>
          </a:lstStyle>
          <a:p>
            <a:pPr lvl="0" fontAlgn="auto">
              <a:spcAft>
                <a:spcPts val="0"/>
              </a:spcAft>
            </a:pPr>
            <a:r>
              <a:rPr lang="en-US" dirty="0" smtClean="0"/>
              <a:t>(edit) Scope</a:t>
            </a:r>
          </a:p>
        </p:txBody>
      </p:sp>
      <p:sp>
        <p:nvSpPr>
          <p:cNvPr id="16" name="Snip Single Corner Rectangle 15"/>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19" name="Snip Single Corner Rectangle 18"/>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22" name="Snip Single Corner Rectangle 21"/>
          <p:cNvSpPr/>
          <p:nvPr userDrawn="1"/>
        </p:nvSpPr>
        <p:spPr>
          <a:xfrm>
            <a:off x="8368875"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373435"/>
              </a:solidFill>
            </a:endParaRP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9065" marR="0" indent="-139065" algn="l" defTabSz="914400" rtl="0" eaLnBrk="1" fontAlgn="base" latinLnBrk="0" hangingPunct="1">
              <a:lnSpc>
                <a:spcPct val="90000"/>
              </a:lnSpc>
              <a:spcBef>
                <a:spcPts val="1000"/>
              </a:spcBef>
              <a:spcAft>
                <a:spcPct val="0"/>
              </a:spcAft>
              <a:buClrTx/>
              <a:buSzTx/>
              <a:buFont typeface="Wingdings" panose="05000000000000000000" charset="2"/>
              <a:buChar char="§"/>
              <a:defRPr lang="en-US" sz="1800" b="0" i="0">
                <a:solidFill>
                  <a:srgbClr val="404040"/>
                </a:solidFill>
                <a:effectLst/>
                <a:latin typeface="PF DinText Pro" panose="02000506020000020004" pitchFamily="2" charset="0"/>
                <a:ea typeface="+mj-ea"/>
                <a:cs typeface="Arial" panose="02080604020202020204" charset="0"/>
              </a:defRPr>
            </a:lvl1pPr>
            <a:lvl2pPr>
              <a:defRPr lang="en-US" sz="2645" b="1" i="1" smtClean="0">
                <a:solidFill>
                  <a:schemeClr val="bg1"/>
                </a:solidFill>
                <a:latin typeface="Arial" panose="02080604020202020204" charset="0"/>
                <a:cs typeface="Arial" panose="02080604020202020204" charset="0"/>
              </a:defRPr>
            </a:lvl2pPr>
            <a:lvl3pPr>
              <a:defRPr lang="en-US" sz="2645" b="1" i="1" smtClean="0">
                <a:solidFill>
                  <a:schemeClr val="bg1"/>
                </a:solidFill>
                <a:latin typeface="Arial" panose="02080604020202020204" charset="0"/>
                <a:cs typeface="Arial" panose="02080604020202020204" charset="0"/>
              </a:defRPr>
            </a:lvl3pPr>
            <a:lvl4pPr>
              <a:defRPr lang="en-US" sz="2645" b="1" i="1" smtClean="0">
                <a:solidFill>
                  <a:schemeClr val="bg1"/>
                </a:solidFill>
                <a:latin typeface="Arial" panose="02080604020202020204" charset="0"/>
                <a:cs typeface="Arial" panose="02080604020202020204" charset="0"/>
              </a:defRPr>
            </a:lvl4pPr>
            <a:lvl5pPr>
              <a:defRPr lang="en-US" sz="2645" b="1" i="1">
                <a:solidFill>
                  <a:schemeClr val="bg1"/>
                </a:solidFill>
                <a:latin typeface="Arial" panose="02080604020202020204" charset="0"/>
                <a:cs typeface="Arial" panose="02080604020202020204" charset="0"/>
              </a:defRPr>
            </a:lvl5pPr>
          </a:lstStyle>
          <a:p>
            <a:pPr marL="139065" marR="0" lvl="0" indent="-139065" algn="l" defTabSz="914400" rtl="0" eaLnBrk="1" fontAlgn="base" latinLnBrk="0" hangingPunct="1">
              <a:lnSpc>
                <a:spcPct val="90000"/>
              </a:lnSpc>
              <a:spcBef>
                <a:spcPts val="1000"/>
              </a:spcBef>
              <a:spcAft>
                <a:spcPct val="0"/>
              </a:spcAft>
              <a:buClrTx/>
              <a:buSzTx/>
              <a:buFont typeface="Wingdings" panose="05000000000000000000" charset="2"/>
              <a:buChar char="§"/>
              <a:defRPr/>
            </a:pPr>
            <a:r>
              <a:rPr lang="en-US" dirty="0" smtClean="0"/>
              <a:t>(edit) Illustrate the basic problem along with technologies used</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9065" marR="0" indent="-139065" algn="l" defTabSz="914400" rtl="0" eaLnBrk="1" fontAlgn="base" latinLnBrk="0" hangingPunct="1">
              <a:lnSpc>
                <a:spcPct val="90000"/>
              </a:lnSpc>
              <a:spcBef>
                <a:spcPts val="1000"/>
              </a:spcBef>
              <a:spcAft>
                <a:spcPct val="0"/>
              </a:spcAft>
              <a:buClrTx/>
              <a:buSzTx/>
              <a:buFont typeface="Wingdings" panose="05000000000000000000" charset="2"/>
              <a:buChar char="§"/>
              <a:defRPr lang="en-US" sz="1800" b="0" i="0" smtClean="0">
                <a:solidFill>
                  <a:srgbClr val="404040"/>
                </a:solidFill>
                <a:effectLst/>
                <a:latin typeface="PF DinText Pro" panose="02000506020000020004" pitchFamily="2" charset="0"/>
                <a:ea typeface="+mj-ea"/>
                <a:cs typeface="Arial" panose="02080604020202020204" charset="0"/>
              </a:defRPr>
            </a:lvl1pPr>
            <a:lvl2pPr>
              <a:defRPr lang="en-US" sz="2645" b="1" i="1" smtClean="0">
                <a:solidFill>
                  <a:schemeClr val="bg1"/>
                </a:solidFill>
                <a:latin typeface="Arial" panose="02080604020202020204" charset="0"/>
                <a:cs typeface="Arial" panose="02080604020202020204" charset="0"/>
              </a:defRPr>
            </a:lvl2pPr>
            <a:lvl3pPr>
              <a:defRPr lang="en-US" sz="2645" b="1" i="1" smtClean="0">
                <a:solidFill>
                  <a:schemeClr val="bg1"/>
                </a:solidFill>
                <a:latin typeface="Arial" panose="02080604020202020204" charset="0"/>
                <a:cs typeface="Arial" panose="02080604020202020204" charset="0"/>
              </a:defRPr>
            </a:lvl3pPr>
            <a:lvl4pPr>
              <a:defRPr lang="en-US" sz="2645" b="1" i="1" smtClean="0">
                <a:solidFill>
                  <a:schemeClr val="bg1"/>
                </a:solidFill>
                <a:latin typeface="Arial" panose="02080604020202020204" charset="0"/>
                <a:cs typeface="Arial" panose="02080604020202020204" charset="0"/>
              </a:defRPr>
            </a:lvl4pPr>
            <a:lvl5pPr>
              <a:defRPr lang="en-US" sz="2645" b="1" i="1">
                <a:solidFill>
                  <a:schemeClr val="bg1"/>
                </a:solidFill>
                <a:latin typeface="Arial" panose="02080604020202020204" charset="0"/>
                <a:cs typeface="Arial" panose="02080604020202020204" charset="0"/>
              </a:defRPr>
            </a:lvl5pPr>
          </a:lstStyle>
          <a:p>
            <a:pPr marL="139065" lvl="0" indent="-139065" fontAlgn="base">
              <a:spcAft>
                <a:spcPct val="0"/>
              </a:spcAft>
              <a:buFont typeface="Wingdings" panose="05000000000000000000" charset="2"/>
              <a:buChar char="§"/>
            </a:pPr>
            <a:r>
              <a:rPr lang="en-US" dirty="0" smtClean="0"/>
              <a:t>(edit) Methods planned to solve the target problem in order to attain a viable solution within the constrained time of 2 days of </a:t>
            </a:r>
            <a:r>
              <a:rPr lang="en-US" dirty="0" err="1" smtClean="0"/>
              <a:t>hackathon</a:t>
            </a:r>
            <a:endParaRPr lang="en-US" dirty="0"/>
          </a:p>
        </p:txBody>
      </p:sp>
      <p:sp>
        <p:nvSpPr>
          <p:cNvPr id="27" name="Text Placeholder 2"/>
          <p:cNvSpPr>
            <a:spLocks noGrp="1"/>
          </p:cNvSpPr>
          <p:nvPr>
            <p:ph type="body" sz="quarter" idx="12" hasCustomPrompt="1"/>
          </p:nvPr>
        </p:nvSpPr>
        <p:spPr>
          <a:xfrm>
            <a:off x="8368875" y="1859132"/>
            <a:ext cx="2570215" cy="1430916"/>
          </a:xfrm>
          <a:prstGeom prst="rect">
            <a:avLst/>
          </a:prstGeom>
          <a:effectLst/>
        </p:spPr>
        <p:txBody>
          <a:bodyPr vert="horz" lIns="76200" tIns="38100" rIns="76200" bIns="38100" rtlCol="0" anchor="t" anchorCtr="0">
            <a:noAutofit/>
          </a:bodyPr>
          <a:lstStyle>
            <a:lvl1pPr marL="139065" marR="0" indent="-139065" algn="l" defTabSz="914400" rtl="0" eaLnBrk="1" fontAlgn="base" latinLnBrk="0" hangingPunct="1">
              <a:lnSpc>
                <a:spcPct val="90000"/>
              </a:lnSpc>
              <a:spcBef>
                <a:spcPts val="1000"/>
              </a:spcBef>
              <a:spcAft>
                <a:spcPct val="0"/>
              </a:spcAft>
              <a:buClrTx/>
              <a:buSzTx/>
              <a:buFont typeface="Wingdings" panose="05000000000000000000" charset="2"/>
              <a:buChar char="§"/>
              <a:defRPr lang="en-US" sz="1800" b="0" i="0" smtClean="0">
                <a:solidFill>
                  <a:srgbClr val="404040"/>
                </a:solidFill>
                <a:effectLst/>
                <a:latin typeface="PF DinText Pro" panose="02000506020000020004" pitchFamily="2" charset="0"/>
                <a:ea typeface="+mj-ea"/>
                <a:cs typeface="Arial" panose="02080604020202020204" charset="0"/>
              </a:defRPr>
            </a:lvl1pPr>
            <a:lvl2pPr>
              <a:defRPr lang="en-US" sz="2645" b="1" i="1" smtClean="0">
                <a:solidFill>
                  <a:schemeClr val="bg1"/>
                </a:solidFill>
                <a:latin typeface="Arial" panose="02080604020202020204" charset="0"/>
                <a:cs typeface="Arial" panose="02080604020202020204" charset="0"/>
              </a:defRPr>
            </a:lvl2pPr>
            <a:lvl3pPr>
              <a:defRPr lang="en-US" sz="2645" b="1" i="1" smtClean="0">
                <a:solidFill>
                  <a:schemeClr val="bg1"/>
                </a:solidFill>
                <a:latin typeface="Arial" panose="02080604020202020204" charset="0"/>
                <a:cs typeface="Arial" panose="02080604020202020204" charset="0"/>
              </a:defRPr>
            </a:lvl3pPr>
            <a:lvl4pPr>
              <a:defRPr lang="en-US" sz="2645" b="1" i="1" smtClean="0">
                <a:solidFill>
                  <a:schemeClr val="bg1"/>
                </a:solidFill>
                <a:latin typeface="Arial" panose="02080604020202020204" charset="0"/>
                <a:cs typeface="Arial" panose="02080604020202020204" charset="0"/>
              </a:defRPr>
            </a:lvl4pPr>
            <a:lvl5pPr>
              <a:defRPr lang="en-US" sz="2645" b="1" i="1">
                <a:solidFill>
                  <a:schemeClr val="bg1"/>
                </a:solidFill>
                <a:latin typeface="Arial" panose="02080604020202020204" charset="0"/>
                <a:cs typeface="Arial" panose="02080604020202020204" charset="0"/>
              </a:defRPr>
            </a:lvl5pPr>
          </a:lstStyle>
          <a:p>
            <a:pPr marL="139065" lvl="0" indent="-139065" fontAlgn="base">
              <a:spcAft>
                <a:spcPct val="0"/>
              </a:spcAft>
              <a:buFont typeface="Wingdings" panose="05000000000000000000" charset="2"/>
              <a:buChar char="§"/>
            </a:pPr>
            <a:r>
              <a:rPr lang="en-US" dirty="0" smtClean="0"/>
              <a:t>(edit) Results obtained as part of development towards the end of </a:t>
            </a:r>
            <a:r>
              <a:rPr lang="en-US" dirty="0" err="1" smtClean="0"/>
              <a:t>hackathon</a:t>
            </a:r>
            <a:r>
              <a:rPr lang="en-US" dirty="0" smtClean="0"/>
              <a:t> to be demonstrated with the help of table, diagram if any</a:t>
            </a:r>
            <a:endParaRPr lang="en-US" dirty="0"/>
          </a:p>
        </p:txBody>
      </p:sp>
      <p:sp>
        <p:nvSpPr>
          <p:cNvPr id="28" name="Text Placeholder 2"/>
          <p:cNvSpPr>
            <a:spLocks noGrp="1"/>
          </p:cNvSpPr>
          <p:nvPr>
            <p:ph type="body" sz="quarter" idx="13" hasCustomPrompt="1"/>
          </p:nvPr>
        </p:nvSpPr>
        <p:spPr>
          <a:xfrm>
            <a:off x="538878"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eaLnBrk="0" fontAlgn="base" hangingPunct="0">
              <a:spcBef>
                <a:spcPct val="0"/>
              </a:spcBef>
              <a:spcAft>
                <a:spcPct val="0"/>
              </a:spcAft>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Problem Statement</a:t>
            </a:r>
            <a:endParaRPr lang="en-US" dirty="0"/>
          </a:p>
        </p:txBody>
      </p:sp>
      <p:sp>
        <p:nvSpPr>
          <p:cNvPr id="29" name="Text Placeholder 2"/>
          <p:cNvSpPr>
            <a:spLocks noGrp="1"/>
          </p:cNvSpPr>
          <p:nvPr>
            <p:ph type="body" sz="quarter" idx="14" hasCustomPrompt="1"/>
          </p:nvPr>
        </p:nvSpPr>
        <p:spPr>
          <a:xfrm>
            <a:off x="4301296"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Approach</a:t>
            </a:r>
            <a:endParaRPr lang="en-US" dirty="0"/>
          </a:p>
        </p:txBody>
      </p:sp>
      <p:sp>
        <p:nvSpPr>
          <p:cNvPr id="30" name="Text Placeholder 2"/>
          <p:cNvSpPr>
            <a:spLocks noGrp="1"/>
          </p:cNvSpPr>
          <p:nvPr>
            <p:ph type="body" sz="quarter" idx="15" hasCustomPrompt="1"/>
          </p:nvPr>
        </p:nvSpPr>
        <p:spPr>
          <a:xfrm>
            <a:off x="8368874"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tx1"/>
                </a:solidFill>
                <a:latin typeface="PF DinText Pro" panose="02000506020000020004" pitchFamily="2" charset="0"/>
              </a:defRPr>
            </a:lvl1pPr>
          </a:lstStyle>
          <a:p>
            <a:pPr lvl="0" eaLnBrk="0" fontAlgn="base" hangingPunct="0">
              <a:spcBef>
                <a:spcPct val="0"/>
              </a:spcBef>
              <a:spcAft>
                <a:spcPct val="0"/>
              </a:spcAft>
            </a:pPr>
            <a:r>
              <a:rPr lang="en-US" dirty="0" smtClean="0"/>
              <a:t>Outcome</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System Architecture</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50000"/>
              </a:lnSpc>
              <a:spcBef>
                <a:spcPts val="600"/>
              </a:spcBef>
              <a:spcAft>
                <a:spcPct val="0"/>
              </a:spcAft>
              <a:buClrTx/>
              <a:buSzTx/>
              <a:buFont typeface="Wingdings" panose="05000000000000000000" charset="2"/>
              <a:buNone/>
              <a:defRPr b="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50000"/>
              </a:lnSpc>
              <a:spcBef>
                <a:spcPts val="600"/>
              </a:spcBef>
              <a:spcAft>
                <a:spcPct val="0"/>
              </a:spcAft>
              <a:buClrTx/>
              <a:buSzTx/>
              <a:buFont typeface="Wingdings" panose="05000000000000000000" charset="2"/>
              <a:buChar char="§"/>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charset="2"/>
              <a:buChar char="§"/>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charset="2"/>
              <a:buChar char="§"/>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panose="02080604020202020204" charset="0"/>
              </a:rPr>
              <a:t>(edit) Outline &amp; detail the basic architecture of prototyped solution with the help of block diagrams, etc. if any</a:t>
            </a:r>
          </a:p>
          <a:p>
            <a:pPr lvl="2"/>
            <a:endParaRPr lang="en-US" dirty="0">
              <a:cs typeface="Arial" panose="02080604020202020204" charset="0"/>
            </a:endParaRPr>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 Generic">
    <p:spTree>
      <p:nvGrpSpPr>
        <p:cNvPr id="1" name=""/>
        <p:cNvGrpSpPr/>
        <p:nvPr/>
      </p:nvGrpSpPr>
      <p:grpSpPr>
        <a:xfrm>
          <a:off x="0" y="0"/>
          <a:ext cx="0" cy="0"/>
          <a:chOff x="0" y="0"/>
          <a:chExt cx="0" cy="0"/>
        </a:xfrm>
      </p:grpSpPr>
      <p:pic>
        <p:nvPicPr>
          <p:cNvPr id="7"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9"/>
          <p:cNvSpPr txBox="1">
            <a:spLocks noChangeArrowheads="1"/>
          </p:cNvSpPr>
          <p:nvPr/>
        </p:nvSpPr>
        <p:spPr bwMode="auto">
          <a:xfrm>
            <a:off x="9220200" y="611188"/>
            <a:ext cx="2438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nchor="ctr">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spcBef>
                <a:spcPct val="20000"/>
              </a:spcBef>
              <a:buClr>
                <a:srgbClr val="64BE99"/>
              </a:buClr>
              <a:buFont typeface="Symbol" panose="05050102010706020507" pitchFamily="18" charset="2"/>
              <a:buNone/>
            </a:pPr>
            <a:r>
              <a:rPr lang="en-IN" sz="1600" i="1">
                <a:solidFill>
                  <a:srgbClr val="ACACAC"/>
                </a:solidFill>
                <a:latin typeface="Segoe UI" panose="020B0502040204020203" pitchFamily="34" charset="0"/>
                <a:cs typeface="Segoe UI" panose="020B0502040204020203" pitchFamily="34" charset="0"/>
              </a:rPr>
              <a:t>Create The Frontier</a:t>
            </a:r>
          </a:p>
        </p:txBody>
      </p:sp>
      <p:grpSp>
        <p:nvGrpSpPr>
          <p:cNvPr id="10" name="Group 20"/>
          <p:cNvGrpSpPr/>
          <p:nvPr/>
        </p:nvGrpSpPr>
        <p:grpSpPr bwMode="auto">
          <a:xfrm>
            <a:off x="838200" y="3709988"/>
            <a:ext cx="914400" cy="176212"/>
            <a:chOff x="1201081" y="3724268"/>
            <a:chExt cx="3073432" cy="0"/>
          </a:xfrm>
        </p:grpSpPr>
        <p:cxnSp>
          <p:nvCxnSpPr>
            <p:cNvPr id="11" name="Straight Connector 10"/>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4" name="TextBox 24"/>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495">
              <a:defRPr>
                <a:solidFill>
                  <a:schemeClr val="tx1"/>
                </a:solidFill>
                <a:latin typeface="Arial" panose="02080604020202020204" charset="0"/>
                <a:cs typeface="Arial" panose="02080604020202020204" charset="0"/>
              </a:defRPr>
            </a:lvl1pPr>
            <a:lvl2pPr marL="742950" indent="-285750" defTabSz="912495">
              <a:defRPr>
                <a:solidFill>
                  <a:schemeClr val="tx1"/>
                </a:solidFill>
                <a:latin typeface="Arial" panose="02080604020202020204" charset="0"/>
                <a:cs typeface="Arial" panose="02080604020202020204" charset="0"/>
              </a:defRPr>
            </a:lvl2pPr>
            <a:lvl3pPr marL="1143000" indent="-228600" defTabSz="912495">
              <a:defRPr>
                <a:solidFill>
                  <a:schemeClr val="tx1"/>
                </a:solidFill>
                <a:latin typeface="Arial" panose="02080604020202020204" charset="0"/>
                <a:cs typeface="Arial" panose="02080604020202020204" charset="0"/>
              </a:defRPr>
            </a:lvl3pPr>
            <a:lvl4pPr marL="1600200" indent="-228600" defTabSz="912495">
              <a:defRPr>
                <a:solidFill>
                  <a:schemeClr val="tx1"/>
                </a:solidFill>
                <a:latin typeface="Arial" panose="02080604020202020204" charset="0"/>
                <a:cs typeface="Arial" panose="02080604020202020204" charset="0"/>
              </a:defRPr>
            </a:lvl4pPr>
            <a:lvl5pPr marL="2057400" indent="-228600" defTabSz="912495">
              <a:defRPr>
                <a:solidFill>
                  <a:schemeClr val="tx1"/>
                </a:solidFill>
                <a:latin typeface="Arial" panose="02080604020202020204" charset="0"/>
                <a:cs typeface="Arial" panose="02080604020202020204" charset="0"/>
              </a:defRPr>
            </a:lvl5pPr>
            <a:lvl6pPr marL="25146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5" name="TextBox 25"/>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6" name="TextBox 2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AEED3C3C-42AA-4FFD-B990-82B62DDC6E79}"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27" name="Text Placeholder 5"/>
          <p:cNvSpPr>
            <a:spLocks noGrp="1"/>
          </p:cNvSpPr>
          <p:nvPr>
            <p:ph type="body" sz="quarter" idx="15"/>
          </p:nvPr>
        </p:nvSpPr>
        <p:spPr>
          <a:xfrm>
            <a:off x="762000" y="3886200"/>
            <a:ext cx="4495800" cy="558884"/>
          </a:xfrm>
        </p:spPr>
        <p:txBody>
          <a:bodyPr anchor="ctr"/>
          <a:lstStyle>
            <a:lvl1pPr marL="0" indent="0">
              <a:buNone/>
              <a:defRPr sz="2800" i="1">
                <a:solidFill>
                  <a:schemeClr val="tx1"/>
                </a:solidFill>
              </a:defRPr>
            </a:lvl1pPr>
          </a:lstStyle>
          <a:p>
            <a:pPr lvl="0"/>
            <a:r>
              <a:rPr lang="en-US" smtClean="0"/>
              <a:t>Click to edit Master text styles</a:t>
            </a:r>
          </a:p>
        </p:txBody>
      </p:sp>
      <p:sp>
        <p:nvSpPr>
          <p:cNvPr id="28" name="Text Placeholder 5"/>
          <p:cNvSpPr>
            <a:spLocks noGrp="1"/>
          </p:cNvSpPr>
          <p:nvPr>
            <p:ph type="body" sz="quarter" idx="16"/>
          </p:nvPr>
        </p:nvSpPr>
        <p:spPr>
          <a:xfrm>
            <a:off x="762000" y="4970404"/>
            <a:ext cx="4495800" cy="323544"/>
          </a:xfrm>
        </p:spPr>
        <p:txBody>
          <a:bodyPr anchor="ctr"/>
          <a:lstStyle>
            <a:lvl1pPr marL="0" indent="0">
              <a:buNone/>
              <a:defRPr sz="1400" i="1">
                <a:solidFill>
                  <a:schemeClr val="tx1">
                    <a:lumMod val="50000"/>
                    <a:lumOff val="50000"/>
                  </a:schemeClr>
                </a:solidFill>
              </a:defRPr>
            </a:lvl1pPr>
          </a:lstStyle>
          <a:p>
            <a:pPr lvl="0"/>
            <a:r>
              <a:rPr lang="en-US" smtClean="0"/>
              <a:t>Click to edit Master text styles</a:t>
            </a:r>
          </a:p>
        </p:txBody>
      </p:sp>
      <p:sp>
        <p:nvSpPr>
          <p:cNvPr id="29" name="Text Placeholder 5"/>
          <p:cNvSpPr>
            <a:spLocks noGrp="1"/>
          </p:cNvSpPr>
          <p:nvPr>
            <p:ph type="body" sz="quarter" idx="17"/>
          </p:nvPr>
        </p:nvSpPr>
        <p:spPr>
          <a:xfrm>
            <a:off x="762000" y="4573771"/>
            <a:ext cx="4495800" cy="323544"/>
          </a:xfrm>
        </p:spPr>
        <p:txBody>
          <a:bodyPr anchor="ctr"/>
          <a:lstStyle>
            <a:lvl1pPr marL="0" indent="0">
              <a:buNone/>
              <a:defRPr sz="1400" i="1">
                <a:solidFill>
                  <a:schemeClr val="tx1">
                    <a:lumMod val="50000"/>
                    <a:lumOff val="50000"/>
                  </a:schemeClr>
                </a:solidFill>
              </a:defRPr>
            </a:lvl1pPr>
          </a:lstStyle>
          <a:p>
            <a:pPr lvl="0"/>
            <a:r>
              <a:rPr lang="en-US" smtClean="0"/>
              <a:t>Click to edit Master text styles</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Technology Choices</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charset="2"/>
              <a:buNone/>
              <a:defRPr b="0" baseline="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charset="2"/>
              <a:buChar char="§"/>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charset="2"/>
              <a:buChar char="§"/>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charset="2"/>
              <a:buChar char="§"/>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panose="02080604020202020204" charset="0"/>
              </a:rPr>
              <a:t>(edit) Add technologies used and rationale for selecting so</a:t>
            </a:r>
          </a:p>
          <a:p>
            <a:pPr lvl="2"/>
            <a:endParaRPr lang="en-US" dirty="0">
              <a:cs typeface="Arial" panose="02080604020202020204" charset="0"/>
            </a:endParaRPr>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579565"/>
            <a:ext cx="5157787" cy="823912"/>
          </a:xfrm>
          <a:prstGeom prst="rect">
            <a:avLst/>
          </a:prstGeom>
        </p:spPr>
        <p:txBody>
          <a:bodyPr anchor="b"/>
          <a:lstStyle>
            <a:lvl1pPr marL="0" indent="0">
              <a:buNone/>
              <a:defRPr sz="2400" b="1">
                <a:latin typeface="PF DinText Pro Thin"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403477"/>
            <a:ext cx="5157787" cy="3684588"/>
          </a:xfrm>
          <a:prstGeom prst="rect">
            <a:avLst/>
          </a:prstGeom>
        </p:spPr>
        <p:txBody>
          <a:bodyPr/>
          <a:lstStyle>
            <a:lvl1pPr>
              <a:defRPr>
                <a:latin typeface="PF DinText Pro Thin" panose="02000000000000000000" pitchFamily="2" charset="0"/>
              </a:defRPr>
            </a:lvl1pPr>
            <a:lvl2pPr>
              <a:defRPr>
                <a:latin typeface="PF DinText Pro Thin" panose="02000000000000000000" pitchFamily="2" charset="0"/>
              </a:defRPr>
            </a:lvl2pPr>
            <a:lvl3pPr>
              <a:defRPr>
                <a:latin typeface="PF DinText Pro Thin" panose="02000000000000000000" pitchFamily="2" charset="0"/>
              </a:defRPr>
            </a:lvl3pPr>
            <a:lvl4pPr>
              <a:defRPr>
                <a:latin typeface="PF DinText Pro Thin" panose="02000000000000000000" pitchFamily="2" charset="0"/>
              </a:defRPr>
            </a:lvl4pPr>
            <a:lvl5pPr>
              <a:defRPr>
                <a:latin typeface="PF DinText Pro Thin"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579565"/>
            <a:ext cx="5183188" cy="823912"/>
          </a:xfrm>
          <a:prstGeom prst="rect">
            <a:avLst/>
          </a:prstGeom>
        </p:spPr>
        <p:txBody>
          <a:bodyPr anchor="b"/>
          <a:lstStyle>
            <a:lvl1pPr marL="0" indent="0">
              <a:buNone/>
              <a:defRPr sz="2400" b="1">
                <a:latin typeface="PF DinText Pro Thin"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03477"/>
            <a:ext cx="5183188" cy="3684588"/>
          </a:xfrm>
          <a:prstGeom prst="rect">
            <a:avLst/>
          </a:prstGeom>
        </p:spPr>
        <p:txBody>
          <a:bodyPr/>
          <a:lstStyle>
            <a:lvl1pPr>
              <a:defRPr>
                <a:latin typeface="PF DinText Pro Thin" panose="02000000000000000000" pitchFamily="2" charset="0"/>
              </a:defRPr>
            </a:lvl1pPr>
            <a:lvl2pPr>
              <a:defRPr>
                <a:latin typeface="PF DinText Pro Thin" panose="02000000000000000000" pitchFamily="2" charset="0"/>
              </a:defRPr>
            </a:lvl2pPr>
            <a:lvl3pPr>
              <a:defRPr>
                <a:latin typeface="PF DinText Pro Thin" panose="02000000000000000000" pitchFamily="2" charset="0"/>
              </a:defRPr>
            </a:lvl3pPr>
            <a:lvl4pPr>
              <a:defRPr>
                <a:latin typeface="PF DinText Pro Thin" panose="02000000000000000000" pitchFamily="2" charset="0"/>
              </a:defRPr>
            </a:lvl4pPr>
            <a:lvl5pPr>
              <a:defRPr>
                <a:latin typeface="PF DinText Pro Thin"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066800"/>
            <a:ext cx="3932237" cy="1190171"/>
          </a:xfrm>
          <a:prstGeom prst="rect">
            <a:avLst/>
          </a:prstGeom>
        </p:spPr>
        <p:txBody>
          <a:bodyPr anchor="b"/>
          <a:lstStyle>
            <a:lvl1pPr>
              <a:defRPr sz="3200">
                <a:solidFill>
                  <a:schemeClr val="accent2">
                    <a:lumMod val="75000"/>
                  </a:schemeClr>
                </a:solidFill>
                <a:latin typeface="PF Din Text Cond Pro Medium" panose="02000500000000020004" pitchFamily="2"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1452563"/>
            <a:ext cx="6172200" cy="4873625"/>
          </a:xfrm>
          <a:prstGeom prst="rect">
            <a:avLst/>
          </a:prstGeom>
        </p:spPr>
        <p:txBody>
          <a:bodyPr/>
          <a:lstStyle>
            <a:lvl1pPr marL="0" indent="0">
              <a:buNone/>
              <a:defRPr sz="3200">
                <a:latin typeface="PF DinText Pro Thin"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24084" y="2514600"/>
            <a:ext cx="3932237" cy="3811588"/>
          </a:xfrm>
          <a:prstGeom prst="rect">
            <a:avLst/>
          </a:prstGeom>
        </p:spPr>
        <p:txBody>
          <a:bodyPr/>
          <a:lstStyle>
            <a:lvl1pPr marL="0" indent="0">
              <a:buNone/>
              <a:defRPr sz="1600">
                <a:latin typeface="PF DinText Pro Thin"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Text Placeholder 6"/>
          <p:cNvSpPr>
            <a:spLocks noGrp="1"/>
          </p:cNvSpPr>
          <p:nvPr>
            <p:ph type="body" sz="quarter" idx="10" hasCustomPrompt="1"/>
          </p:nvPr>
        </p:nvSpPr>
        <p:spPr>
          <a:xfrm>
            <a:off x="324084" y="174933"/>
            <a:ext cx="10003258" cy="656771"/>
          </a:xfrm>
        </p:spPr>
        <p:txBody>
          <a:bodyPr vert="horz" lIns="91440" tIns="45720" rIns="91440" bIns="45720" rtlCol="0" anchor="ctr">
            <a:noAutofit/>
          </a:bodyPr>
          <a:lstStyle>
            <a:lvl1pPr marL="0" indent="0">
              <a:buNone/>
              <a:defRPr lang="en-US" sz="2800" b="0"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ub-section ">
    <p:spTree>
      <p:nvGrpSpPr>
        <p:cNvPr id="1" name=""/>
        <p:cNvGrpSpPr/>
        <p:nvPr/>
      </p:nvGrpSpPr>
      <p:grpSpPr>
        <a:xfrm>
          <a:off x="0" y="0"/>
          <a:ext cx="0" cy="0"/>
          <a:chOff x="0" y="0"/>
          <a:chExt cx="0" cy="0"/>
        </a:xfrm>
      </p:grpSpPr>
      <p:pic>
        <p:nvPicPr>
          <p:cNvPr id="4"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p:cNvGrpSpPr/>
          <p:nvPr/>
        </p:nvGrpSpPr>
        <p:grpSpPr bwMode="auto">
          <a:xfrm>
            <a:off x="838200" y="3709988"/>
            <a:ext cx="914400" cy="176212"/>
            <a:chOff x="1201081" y="3724268"/>
            <a:chExt cx="3073432" cy="0"/>
          </a:xfrm>
        </p:grpSpPr>
        <p:cxnSp>
          <p:nvCxnSpPr>
            <p:cNvPr id="7" name="Straight Connector 6"/>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0" name="TextBox 22"/>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495">
              <a:defRPr>
                <a:solidFill>
                  <a:schemeClr val="tx1"/>
                </a:solidFill>
                <a:latin typeface="Arial" panose="02080604020202020204" charset="0"/>
                <a:cs typeface="Arial" panose="02080604020202020204" charset="0"/>
              </a:defRPr>
            </a:lvl1pPr>
            <a:lvl2pPr marL="742950" indent="-285750" defTabSz="912495">
              <a:defRPr>
                <a:solidFill>
                  <a:schemeClr val="tx1"/>
                </a:solidFill>
                <a:latin typeface="Arial" panose="02080604020202020204" charset="0"/>
                <a:cs typeface="Arial" panose="02080604020202020204" charset="0"/>
              </a:defRPr>
            </a:lvl2pPr>
            <a:lvl3pPr marL="1143000" indent="-228600" defTabSz="912495">
              <a:defRPr>
                <a:solidFill>
                  <a:schemeClr val="tx1"/>
                </a:solidFill>
                <a:latin typeface="Arial" panose="02080604020202020204" charset="0"/>
                <a:cs typeface="Arial" panose="02080604020202020204" charset="0"/>
              </a:defRPr>
            </a:lvl3pPr>
            <a:lvl4pPr marL="1600200" indent="-228600" defTabSz="912495">
              <a:defRPr>
                <a:solidFill>
                  <a:schemeClr val="tx1"/>
                </a:solidFill>
                <a:latin typeface="Arial" panose="02080604020202020204" charset="0"/>
                <a:cs typeface="Arial" panose="02080604020202020204" charset="0"/>
              </a:defRPr>
            </a:lvl4pPr>
            <a:lvl5pPr marL="2057400" indent="-228600" defTabSz="912495">
              <a:defRPr>
                <a:solidFill>
                  <a:schemeClr val="tx1"/>
                </a:solidFill>
                <a:latin typeface="Arial" panose="02080604020202020204" charset="0"/>
                <a:cs typeface="Arial" panose="02080604020202020204" charset="0"/>
              </a:defRPr>
            </a:lvl5pPr>
            <a:lvl6pPr marL="25146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1" name="TextBox 23"/>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2" name="TextBox 24"/>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2865A091-E4A6-47DB-854E-D6C9C88CB1D5}"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63246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762000" y="3900471"/>
            <a:ext cx="5360931" cy="542932"/>
          </a:xfrm>
        </p:spPr>
        <p:txBody>
          <a:bodyPr>
            <a:noAutofit/>
          </a:bodyPr>
          <a:lstStyle>
            <a:lvl1pPr marL="0" indent="0" algn="l">
              <a:buNone/>
              <a:defRPr sz="2800" b="0" i="1">
                <a:solidFill>
                  <a:schemeClr val="tx1"/>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EC53C595-340C-4543-853F-487253D3CBB7}"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0"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DC07C326-BA45-4CFE-BE40-9C26DA2B5152}"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1" name="Rectangle 10"/>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75000"/>
                    <a:lumOff val="25000"/>
                  </a:schemeClr>
                </a:solidFill>
              </a:defRPr>
            </a:lvl1pPr>
          </a:lstStyle>
          <a:p>
            <a:pPr lvl="0"/>
            <a:r>
              <a:rPr lang="en-US" smtClean="0"/>
              <a:t>Click to edit Master text styles</a:t>
            </a:r>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5" name="Text Placeholder 4"/>
          <p:cNvSpPr>
            <a:spLocks noGrp="1"/>
          </p:cNvSpPr>
          <p:nvPr>
            <p:ph type="body" sz="quarter" idx="13"/>
          </p:nvPr>
        </p:nvSpPr>
        <p:spPr>
          <a:xfrm>
            <a:off x="457200" y="1460500"/>
            <a:ext cx="10972800" cy="4406899"/>
          </a:xfrm>
        </p:spPr>
        <p:txBody>
          <a:bodyPr/>
          <a:lstStyle>
            <a:lvl1pPr marL="144145" indent="-144145">
              <a:defRPr/>
            </a:lvl1pPr>
            <a:lvl2pPr marL="288290" indent="-144145">
              <a:defRPr/>
            </a:lvl2pPr>
            <a:lvl3pPr marL="431800" indent="-144145">
              <a:defRPr/>
            </a:lvl3pPr>
            <a:lvl4pPr marL="575945" indent="-144145">
              <a:defRPr/>
            </a:lvl4pPr>
            <a:lvl5pPr marL="720090" indent="-144145">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E914491C-38F6-49E6-9F05-EEDE18D6D794}"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8"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9D40698F-5763-463F-AE0B-348786B0F6DF}"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65000"/>
                    <a:lumOff val="35000"/>
                  </a:schemeClr>
                </a:solidFill>
              </a:defRPr>
            </a:lvl1pPr>
          </a:lstStyle>
          <a:p>
            <a:pPr lvl="0"/>
            <a:r>
              <a:rPr lang="en-US" smtClean="0"/>
              <a:t>Click to edit Master text styles</a:t>
            </a:r>
          </a:p>
        </p:txBody>
      </p:sp>
      <p:sp>
        <p:nvSpPr>
          <p:cNvPr id="5" name="Text Placeholder 4"/>
          <p:cNvSpPr>
            <a:spLocks noGrp="1"/>
          </p:cNvSpPr>
          <p:nvPr>
            <p:ph type="body" sz="quarter" idx="13"/>
          </p:nvPr>
        </p:nvSpPr>
        <p:spPr>
          <a:xfrm>
            <a:off x="457200" y="1460500"/>
            <a:ext cx="10972800" cy="47879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B9C3EF7C-66EB-413C-AC1E-FC607661BE38}"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Rectangle 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C580596A-1F70-417F-A284-7979BC2A5625}"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5" name="Text Placeholder 4"/>
          <p:cNvSpPr>
            <a:spLocks noGrp="1"/>
          </p:cNvSpPr>
          <p:nvPr>
            <p:ph type="body" sz="quarter" idx="13"/>
          </p:nvPr>
        </p:nvSpPr>
        <p:spPr>
          <a:xfrm>
            <a:off x="457200" y="1143000"/>
            <a:ext cx="10972800" cy="4724399"/>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5ADFB7E6-EA27-4291-ACAD-5BE9A6102437}"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6"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2673EBEF-5604-43C5-87EA-36C02E2B1296}"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5" name="Text Placeholder 4"/>
          <p:cNvSpPr>
            <a:spLocks noGrp="1"/>
          </p:cNvSpPr>
          <p:nvPr>
            <p:ph type="body" sz="quarter" idx="13"/>
          </p:nvPr>
        </p:nvSpPr>
        <p:spPr>
          <a:xfrm>
            <a:off x="457200" y="1143000"/>
            <a:ext cx="10972800" cy="5105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column content &amp; Footer">
    <p:spTree>
      <p:nvGrpSpPr>
        <p:cNvPr id="1" name=""/>
        <p:cNvGrpSpPr/>
        <p:nvPr/>
      </p:nvGrpSpPr>
      <p:grpSpPr>
        <a:xfrm>
          <a:off x="0" y="0"/>
          <a:ext cx="0" cy="0"/>
          <a:chOff x="0" y="0"/>
          <a:chExt cx="0" cy="0"/>
        </a:xfrm>
      </p:grpSpPr>
      <p:sp>
        <p:nvSpPr>
          <p:cNvPr id="6" name="Rectangle 5"/>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Rectangle 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9"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262C1DAF-2CB5-4FE2-8525-D716FA5D4761}"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13"/>
          <p:cNvSpPr>
            <a:spLocks noGrp="1"/>
          </p:cNvSpPr>
          <p:nvPr>
            <p:ph type="body" sz="quarter" idx="13"/>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10" name="Content Placeholder 9"/>
          <p:cNvSpPr>
            <a:spLocks noGrp="1"/>
          </p:cNvSpPr>
          <p:nvPr>
            <p:ph sz="quarter" idx="14"/>
          </p:nvPr>
        </p:nvSpPr>
        <p:spPr>
          <a:xfrm>
            <a:off x="609600" y="1153089"/>
            <a:ext cx="5291652" cy="4615321"/>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5"/>
          </p:nvPr>
        </p:nvSpPr>
        <p:spPr>
          <a:xfrm>
            <a:off x="6358452" y="1169816"/>
            <a:ext cx="5334000" cy="4598594"/>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 column content ">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427B984C-995B-4A44-A403-88AA6D16E539}"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0" name="Content Placeholder 9"/>
          <p:cNvSpPr>
            <a:spLocks noGrp="1"/>
          </p:cNvSpPr>
          <p:nvPr>
            <p:ph sz="quarter" idx="14"/>
          </p:nvPr>
        </p:nvSpPr>
        <p:spPr>
          <a:xfrm>
            <a:off x="609600" y="1153089"/>
            <a:ext cx="5291652" cy="4944103"/>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5"/>
          </p:nvPr>
        </p:nvSpPr>
        <p:spPr>
          <a:xfrm>
            <a:off x="6358452" y="1169816"/>
            <a:ext cx="5334000" cy="4926184"/>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3"/>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143000"/>
            <a:ext cx="112776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1027" name="TextBox 1"/>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495">
              <a:defRPr>
                <a:solidFill>
                  <a:schemeClr val="tx1"/>
                </a:solidFill>
                <a:latin typeface="Arial" panose="02080604020202020204" charset="0"/>
                <a:cs typeface="Arial" panose="02080604020202020204" charset="0"/>
              </a:defRPr>
            </a:lvl1pPr>
            <a:lvl2pPr marL="742950" indent="-285750" defTabSz="912495">
              <a:defRPr>
                <a:solidFill>
                  <a:schemeClr val="tx1"/>
                </a:solidFill>
                <a:latin typeface="Arial" panose="02080604020202020204" charset="0"/>
                <a:cs typeface="Arial" panose="02080604020202020204" charset="0"/>
              </a:defRPr>
            </a:lvl2pPr>
            <a:lvl3pPr marL="1143000" indent="-228600" defTabSz="912495">
              <a:defRPr>
                <a:solidFill>
                  <a:schemeClr val="tx1"/>
                </a:solidFill>
                <a:latin typeface="Arial" panose="02080604020202020204" charset="0"/>
                <a:cs typeface="Arial" panose="02080604020202020204" charset="0"/>
              </a:defRPr>
            </a:lvl3pPr>
            <a:lvl4pPr marL="1600200" indent="-228600" defTabSz="912495">
              <a:defRPr>
                <a:solidFill>
                  <a:schemeClr val="tx1"/>
                </a:solidFill>
                <a:latin typeface="Arial" panose="02080604020202020204" charset="0"/>
                <a:cs typeface="Arial" panose="02080604020202020204" charset="0"/>
              </a:defRPr>
            </a:lvl4pPr>
            <a:lvl5pPr marL="2057400" indent="-228600" defTabSz="912495">
              <a:defRPr>
                <a:solidFill>
                  <a:schemeClr val="tx1"/>
                </a:solidFill>
                <a:latin typeface="Arial" panose="02080604020202020204" charset="0"/>
                <a:cs typeface="Arial" panose="02080604020202020204" charset="0"/>
              </a:defRPr>
            </a:lvl5pPr>
            <a:lvl6pPr marL="25146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028" name="TextBox 7"/>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4" name="Rectangle 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pic>
        <p:nvPicPr>
          <p:cNvPr id="1031" name="Picture 9" descr="Image result for quest global logo"/>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itle Placeholder 1"/>
          <p:cNvSpPr>
            <a:spLocks noGrp="1"/>
          </p:cNvSpPr>
          <p:nvPr>
            <p:ph type="title"/>
          </p:nvPr>
        </p:nvSpPr>
        <p:spPr bwMode="auto">
          <a:xfrm>
            <a:off x="457200" y="63500"/>
            <a:ext cx="9144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ctr" anchorCtr="0" compatLnSpc="1"/>
          <a:lstStyle/>
          <a:p>
            <a:pPr lvl="0"/>
            <a:r>
              <a:rPr lang="en-US" smtClean="0"/>
              <a:t>Click to edit Master title style</a:t>
            </a:r>
            <a:endParaRPr lang="en-IN" smtClean="0"/>
          </a:p>
        </p:txBody>
      </p:sp>
      <p:sp>
        <p:nvSpPr>
          <p:cNvPr id="1034" name="TextBox 11"/>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4" name="Rectangle 1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038" name="TextBox 15"/>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F81EF602-0811-49BE-B351-06CFED2DF34C}" type="slidenum">
              <a:rPr lang="en-IN" sz="1200" b="1">
                <a:solidFill>
                  <a:srgbClr val="7F7F7F"/>
                </a:solidFill>
                <a:latin typeface="Segoe UI Light" panose="020B0502040204020203" pitchFamily="34" charset="0"/>
                <a:cs typeface="Segoe UI Light" panose="020B0502040204020203" pitchFamily="34" charset="0"/>
              </a:rPr>
              <a:t>‹#›</a:t>
            </a:fld>
            <a:endParaRPr lang="en-IN" sz="1200" b="1">
              <a:solidFill>
                <a:srgbClr val="7F7F7F"/>
              </a:solidFill>
              <a:latin typeface="Segoe UI Light" panose="020B0502040204020203" pitchFamily="34" charset="0"/>
              <a:cs typeface="Segoe UI Light"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2500" kern="1200">
          <a:solidFill>
            <a:schemeClr val="tx1"/>
          </a:solidFill>
          <a:latin typeface="Segoe UI" panose="020B0502040204020203" pitchFamily="34" charset="0"/>
          <a:ea typeface="+mj-ea"/>
          <a:cs typeface="Segoe UI" panose="020B0502040204020203" pitchFamily="34" charset="0"/>
        </a:defRPr>
      </a:lvl1pPr>
      <a:lvl2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2pPr>
      <a:lvl3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3pPr>
      <a:lvl4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4pPr>
      <a:lvl5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5pPr>
      <a:lvl6pPr marL="457200" algn="l" rtl="0" eaLnBrk="1" fontAlgn="base" hangingPunct="1">
        <a:spcBef>
          <a:spcPct val="0"/>
        </a:spcBef>
        <a:spcAft>
          <a:spcPct val="0"/>
        </a:spcAft>
        <a:defRPr sz="2800" b="1">
          <a:solidFill>
            <a:srgbClr val="C00000"/>
          </a:solidFill>
          <a:latin typeface="Calibri" panose="020F0502020204030204" pitchFamily="34" charset="0"/>
        </a:defRPr>
      </a:lvl6pPr>
      <a:lvl7pPr marL="914400" algn="l" rtl="0" eaLnBrk="1" fontAlgn="base" hangingPunct="1">
        <a:spcBef>
          <a:spcPct val="0"/>
        </a:spcBef>
        <a:spcAft>
          <a:spcPct val="0"/>
        </a:spcAft>
        <a:defRPr sz="2800" b="1">
          <a:solidFill>
            <a:srgbClr val="C00000"/>
          </a:solidFill>
          <a:latin typeface="Calibri" panose="020F0502020204030204" pitchFamily="34" charset="0"/>
        </a:defRPr>
      </a:lvl7pPr>
      <a:lvl8pPr marL="1371600" algn="l" rtl="0" eaLnBrk="1" fontAlgn="base" hangingPunct="1">
        <a:spcBef>
          <a:spcPct val="0"/>
        </a:spcBef>
        <a:spcAft>
          <a:spcPct val="0"/>
        </a:spcAft>
        <a:defRPr sz="2800" b="1">
          <a:solidFill>
            <a:srgbClr val="C00000"/>
          </a:solidFill>
          <a:latin typeface="Calibri" panose="020F0502020204030204" pitchFamily="34" charset="0"/>
        </a:defRPr>
      </a:lvl8pPr>
      <a:lvl9pPr marL="1828800" algn="l" rtl="0" eaLnBrk="1" fontAlgn="base" hangingPunct="1">
        <a:spcBef>
          <a:spcPct val="0"/>
        </a:spcBef>
        <a:spcAft>
          <a:spcPct val="0"/>
        </a:spcAft>
        <a:defRPr sz="2800" b="1">
          <a:solidFill>
            <a:srgbClr val="C00000"/>
          </a:solidFill>
          <a:latin typeface="Calibri" panose="020F0502020204030204" pitchFamily="34" charset="0"/>
        </a:defRPr>
      </a:lvl9pPr>
    </p:titleStyle>
    <p:bodyStyle>
      <a:lvl1pPr marL="341630" indent="-341630" algn="l" rtl="0" eaLnBrk="1" fontAlgn="base" hangingPunct="1">
        <a:spcBef>
          <a:spcPct val="20000"/>
        </a:spcBef>
        <a:spcAft>
          <a:spcPct val="0"/>
        </a:spcAft>
        <a:buClr>
          <a:srgbClr val="64BE99"/>
        </a:buClr>
        <a:buFont typeface="Symbol" panose="05050102010706020507" pitchFamily="18" charset="2"/>
        <a:buChar char="·"/>
        <a:defRPr lang="en-US" sz="2000" kern="1200" dirty="0">
          <a:solidFill>
            <a:srgbClr val="939393"/>
          </a:solidFill>
          <a:latin typeface="Segoe UI" panose="020B0502040204020203" pitchFamily="34" charset="0"/>
          <a:ea typeface="+mn-ea"/>
          <a:cs typeface="Segoe UI" panose="020B0502040204020203" pitchFamily="34" charset="0"/>
        </a:defRPr>
      </a:lvl1pPr>
      <a:lvl2pPr marL="684530" indent="-342900" algn="l" rtl="0" eaLnBrk="1" fontAlgn="base" hangingPunct="1">
        <a:spcBef>
          <a:spcPct val="20000"/>
        </a:spcBef>
        <a:spcAft>
          <a:spcPct val="0"/>
        </a:spcAft>
        <a:buClr>
          <a:srgbClr val="64BE99"/>
        </a:buClr>
        <a:buFont typeface="Symbol" panose="05050102010706020507" pitchFamily="18" charset="2"/>
        <a:buChar char="·"/>
        <a:defRPr lang="en-US" kern="1200" dirty="0">
          <a:solidFill>
            <a:srgbClr val="939393"/>
          </a:solidFill>
          <a:latin typeface="Segoe UI" panose="020B0502040204020203" pitchFamily="34" charset="0"/>
          <a:ea typeface="+mn-ea"/>
          <a:cs typeface="Segoe UI" panose="020B0502040204020203" pitchFamily="34" charset="0"/>
        </a:defRPr>
      </a:lvl2pPr>
      <a:lvl3pPr marL="914400" indent="-230505" algn="l" rtl="0" eaLnBrk="1" fontAlgn="base" hangingPunct="1">
        <a:spcBef>
          <a:spcPct val="20000"/>
        </a:spcBef>
        <a:spcAft>
          <a:spcPct val="0"/>
        </a:spcAft>
        <a:buClr>
          <a:srgbClr val="64BE99"/>
        </a:buClr>
        <a:buFont typeface="Symbol" panose="05050102010706020507" pitchFamily="18" charset="2"/>
        <a:buChar char="·"/>
        <a:defRPr lang="en-US" sz="1600" kern="1200" dirty="0">
          <a:solidFill>
            <a:srgbClr val="939393"/>
          </a:solidFill>
          <a:latin typeface="Segoe UI" panose="020B0502040204020203" pitchFamily="34" charset="0"/>
          <a:ea typeface="+mn-ea"/>
          <a:cs typeface="Segoe UI" panose="020B0502040204020203" pitchFamily="34" charset="0"/>
        </a:defRPr>
      </a:lvl3pPr>
      <a:lvl4pPr marL="1144905" indent="-230505" algn="l" rtl="0" eaLnBrk="1" fontAlgn="base" hangingPunct="1">
        <a:spcBef>
          <a:spcPct val="20000"/>
        </a:spcBef>
        <a:spcAft>
          <a:spcPct val="0"/>
        </a:spcAft>
        <a:buClr>
          <a:srgbClr val="64BE99"/>
        </a:buClr>
        <a:buFont typeface="Courier New" panose="02070309020205020404" pitchFamily="49" charset="0"/>
        <a:buChar char="o"/>
        <a:defRPr lang="en-US" sz="1400" kern="1200" dirty="0">
          <a:solidFill>
            <a:srgbClr val="939393"/>
          </a:solidFill>
          <a:latin typeface="Segoe UI" panose="020B0502040204020203" pitchFamily="34" charset="0"/>
          <a:ea typeface="+mn-ea"/>
          <a:cs typeface="Segoe UI" panose="020B0502040204020203" pitchFamily="34" charset="0"/>
        </a:defRPr>
      </a:lvl4pPr>
      <a:lvl5pPr marL="1374775" indent="-230505" algn="l" rtl="0" eaLnBrk="1" fontAlgn="base" hangingPunct="1">
        <a:spcBef>
          <a:spcPct val="20000"/>
        </a:spcBef>
        <a:spcAft>
          <a:spcPct val="0"/>
        </a:spcAft>
        <a:buFont typeface="Arial" panose="02080604020202020204" charset="0"/>
        <a:buChar char="»"/>
        <a:defRPr lang="en-US" sz="1100" kern="1200" dirty="0">
          <a:solidFill>
            <a:srgbClr val="939393"/>
          </a:solidFill>
          <a:latin typeface="+mn-lt"/>
          <a:ea typeface="+mn-ea"/>
          <a:cs typeface="Segoe UI" panose="020B0502040204020203" pitchFamily="34" charset="0"/>
        </a:defRPr>
      </a:lvl5pPr>
      <a:lvl6pPr marL="1598930" indent="-224155" algn="l" defTabSz="913765" rtl="0" eaLnBrk="1" latinLnBrk="0" hangingPunct="1">
        <a:spcBef>
          <a:spcPct val="20000"/>
        </a:spcBef>
        <a:buFont typeface="Arial" panose="02080604020202020204" charset="0"/>
        <a:buChar char="•"/>
        <a:defRPr sz="1200" kern="1200" baseline="0">
          <a:solidFill>
            <a:schemeClr val="tx1">
              <a:lumMod val="65000"/>
              <a:lumOff val="35000"/>
            </a:schemeClr>
          </a:solidFill>
          <a:latin typeface="+mn-lt"/>
          <a:ea typeface="+mn-ea"/>
          <a:cs typeface="+mn-cs"/>
        </a:defRPr>
      </a:lvl6pPr>
      <a:lvl7pPr marL="2971800" indent="-228600" algn="l" defTabSz="913765" rtl="0" eaLnBrk="1" latinLnBrk="0" hangingPunct="1">
        <a:spcBef>
          <a:spcPct val="20000"/>
        </a:spcBef>
        <a:buFont typeface="Arial" panose="02080604020202020204" charset="0"/>
        <a:buChar char="•"/>
        <a:defRPr sz="21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80604020202020204" charset="0"/>
        <a:buChar char="•"/>
        <a:defRPr sz="21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80604020202020204" charset="0"/>
        <a:buChar char="•"/>
        <a:defRPr sz="21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915" y="1990090"/>
            <a:ext cx="6344920" cy="1209675"/>
          </a:xfrm>
        </p:spPr>
        <p:txBody>
          <a:bodyPr/>
          <a:lstStyle/>
          <a:p>
            <a:r>
              <a:rPr lang="x-none" altLang="en-IN" dirty="0"/>
              <a:t>Internet Radio Streaming Application using MediaBrowserServiceCompat</a:t>
            </a:r>
          </a:p>
        </p:txBody>
      </p:sp>
      <p:sp>
        <p:nvSpPr>
          <p:cNvPr id="3" name="Text Placeholder 2"/>
          <p:cNvSpPr>
            <a:spLocks noGrp="1"/>
          </p:cNvSpPr>
          <p:nvPr>
            <p:ph type="body" sz="quarter" idx="15"/>
          </p:nvPr>
        </p:nvSpPr>
        <p:spPr/>
        <p:txBody>
          <a:bodyPr/>
          <a:lstStyle/>
          <a:p>
            <a:r>
              <a:rPr lang="x-none" altLang="en-IN" dirty="0"/>
              <a:t>Android Masterminds</a:t>
            </a:r>
          </a:p>
        </p:txBody>
      </p:sp>
      <p:sp>
        <p:nvSpPr>
          <p:cNvPr id="4" name="Text Placeholder 3"/>
          <p:cNvSpPr>
            <a:spLocks noGrp="1"/>
          </p:cNvSpPr>
          <p:nvPr>
            <p:ph type="body" sz="quarter" idx="16"/>
          </p:nvPr>
        </p:nvSpPr>
        <p:spPr/>
        <p:txBody>
          <a:bodyPr/>
          <a:lstStyle/>
          <a:p>
            <a:r>
              <a:rPr lang="en-IN" sz="1600" b="1" dirty="0" err="1" smtClean="0"/>
              <a:t>haQathon</a:t>
            </a:r>
            <a:r>
              <a:rPr lang="en-IN" sz="1600" b="1" dirty="0" smtClean="0"/>
              <a:t> 2020</a:t>
            </a:r>
            <a:endParaRPr lang="en-IN" sz="1600" b="1" dirty="0"/>
          </a:p>
        </p:txBody>
      </p:sp>
      <p:sp>
        <p:nvSpPr>
          <p:cNvPr id="5" name="Text Placeholder 4"/>
          <p:cNvSpPr>
            <a:spLocks noGrp="1"/>
          </p:cNvSpPr>
          <p:nvPr>
            <p:ph type="body" sz="quarter" idx="17"/>
          </p:nvPr>
        </p:nvSpPr>
        <p:spPr/>
        <p:txBody>
          <a:bodyPr/>
          <a:lstStyle/>
          <a:p>
            <a:r>
              <a:rPr lang="x-none" altLang="en-IN" dirty="0" smtClean="0"/>
              <a:t>DU1304</a:t>
            </a:r>
            <a:endParaRPr lang="x-none" altLang="en-IN" dirty="0"/>
          </a:p>
        </p:txBody>
      </p:sp>
      <p:sp>
        <p:nvSpPr>
          <p:cNvPr id="8" name="Textfeld 39"/>
          <p:cNvSpPr txBox="1"/>
          <p:nvPr/>
        </p:nvSpPr>
        <p:spPr>
          <a:xfrm>
            <a:off x="1" y="5969595"/>
            <a:ext cx="12192000" cy="339725"/>
          </a:xfrm>
          <a:prstGeom prst="rect">
            <a:avLst/>
          </a:prstGeom>
        </p:spPr>
        <p:txBody>
          <a:bodyPr wrap="square" lIns="121899" tIns="60950" rIns="121899" bIns="60950" anchor="ctr">
            <a:spAutoFit/>
          </a:bodyPr>
          <a:lstStyle/>
          <a:p>
            <a:pPr algn="ctr" eaLnBrk="1" hangingPunct="1">
              <a:defRPr/>
            </a:pPr>
            <a:r>
              <a:rPr lang="en-IN" sz="1400" b="1" dirty="0" smtClean="0">
                <a:solidFill>
                  <a:schemeClr val="bg1"/>
                </a:solidFill>
                <a:latin typeface="+mj-lt"/>
                <a:sym typeface="+mn-ea"/>
              </a:rPr>
              <a:t>Global </a:t>
            </a:r>
            <a:r>
              <a:rPr lang="en-IN" sz="1400" b="1" dirty="0">
                <a:solidFill>
                  <a:schemeClr val="bg1"/>
                </a:solidFill>
                <a:latin typeface="+mj-lt"/>
                <a:sym typeface="+mn-ea"/>
              </a:rPr>
              <a:t>Product Engineering and Lifecycle Services Company</a:t>
            </a:r>
            <a:endParaRPr lang="en-IN" sz="1400" b="1" i="1" dirty="0">
              <a:solidFill>
                <a:schemeClr val="bg1"/>
              </a:solidFill>
              <a:latin typeface="+mj-lt"/>
              <a:ea typeface="Lato Light" panose="020F0302020204030203"/>
              <a:cs typeface="Segoe UI Semibold" panose="020B0702040204020203" pitchFamily="34" charset="0"/>
              <a:sym typeface="+mn-ea"/>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271905" y="2276793"/>
            <a:ext cx="9594850" cy="706437"/>
          </a:xfrm>
        </p:spPr>
        <p:txBody>
          <a:bodyPr/>
          <a:lstStyle/>
          <a:p>
            <a:r>
              <a:rPr lang="en-US" dirty="0"/>
              <a:t>Application for streaming Internet Radio using android media browser compat</a:t>
            </a:r>
          </a:p>
        </p:txBody>
      </p:sp>
      <p:sp>
        <p:nvSpPr>
          <p:cNvPr id="3" name="Text Placeholder 2"/>
          <p:cNvSpPr>
            <a:spLocks noGrp="1"/>
          </p:cNvSpPr>
          <p:nvPr>
            <p:ph type="body" sz="quarter" idx="13"/>
          </p:nvPr>
        </p:nvSpPr>
        <p:spPr/>
        <p:txBody>
          <a:bodyPr/>
          <a:lstStyle/>
          <a:p>
            <a:r>
              <a:rPr lang="x-none" altLang="en-US" dirty="0"/>
              <a:t>Android Masterminds</a:t>
            </a:r>
          </a:p>
        </p:txBody>
      </p:sp>
      <p:graphicFrame>
        <p:nvGraphicFramePr>
          <p:cNvPr id="4" name="Table 3"/>
          <p:cNvGraphicFramePr>
            <a:graphicFrameLocks noGrp="1"/>
          </p:cNvGraphicFramePr>
          <p:nvPr/>
        </p:nvGraphicFramePr>
        <p:xfrm>
          <a:off x="806882" y="4651529"/>
          <a:ext cx="2733023" cy="741680"/>
        </p:xfrm>
        <a:graphic>
          <a:graphicData uri="http://schemas.openxmlformats.org/drawingml/2006/table">
            <a:tbl>
              <a:tblPr firstRow="1" bandRow="1">
                <a:tableStyleId>{2D5ABB26-0587-4C30-8999-92F81FD0307C}</a:tableStyleId>
              </a:tblPr>
              <a:tblGrid>
                <a:gridCol w="886117"/>
                <a:gridCol w="208280"/>
                <a:gridCol w="1638626"/>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Mentor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x-none" altLang="en-US" sz="1600" b="0" kern="1200" baseline="0" dirty="0" smtClean="0">
                          <a:solidFill>
                            <a:schemeClr val="tx1">
                              <a:lumMod val="75000"/>
                              <a:lumOff val="25000"/>
                            </a:schemeClr>
                          </a:solidFill>
                          <a:latin typeface="PF DinText Pro" panose="02000506020000020004" pitchFamily="2" charset="0"/>
                          <a:ea typeface="+mn-ea"/>
                          <a:cs typeface="+mn-cs"/>
                        </a:rPr>
                        <a:t>Vineesh C</a:t>
                      </a:r>
                    </a:p>
                  </a:txBody>
                  <a:tcP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r>
              <a:tr h="370840">
                <a:tc>
                  <a:txBody>
                    <a:bodyPr/>
                    <a:lstStyle/>
                    <a:p>
                      <a:r>
                        <a:rPr lang="en-US" sz="1600" b="1" kern="1200" baseline="0" dirty="0" err="1" smtClean="0">
                          <a:solidFill>
                            <a:schemeClr val="tx1">
                              <a:lumMod val="75000"/>
                              <a:lumOff val="25000"/>
                            </a:schemeClr>
                          </a:solidFill>
                          <a:latin typeface="PF DinText Pro" panose="02000506020000020004" pitchFamily="2" charset="0"/>
                          <a:ea typeface="+mn-ea"/>
                          <a:cs typeface="+mn-cs"/>
                        </a:rPr>
                        <a:t>Ideator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x-none" altLang="en-US" sz="1600" b="0" kern="1200" baseline="0" dirty="0">
                          <a:solidFill>
                            <a:schemeClr val="tx1">
                              <a:lumMod val="75000"/>
                              <a:lumOff val="25000"/>
                            </a:schemeClr>
                          </a:solidFill>
                          <a:latin typeface="PF DinText Pro" panose="02000506020000020004" pitchFamily="2" charset="0"/>
                          <a:ea typeface="+mn-ea"/>
                          <a:cs typeface="+mn-cs"/>
                        </a:rPr>
                        <a:t>Praveen P G</a:t>
                      </a:r>
                    </a:p>
                  </a:txBody>
                  <a:tcPr>
                    <a:lnL>
                      <a:noFill/>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nvGraphicFramePr>
        <p:xfrm>
          <a:off x="6962115" y="4651529"/>
          <a:ext cx="4544840" cy="949960"/>
        </p:xfrm>
        <a:graphic>
          <a:graphicData uri="http://schemas.openxmlformats.org/drawingml/2006/table">
            <a:tbl>
              <a:tblPr firstRow="1" bandRow="1">
                <a:tableStyleId>{2D5ABB26-0587-4C30-8999-92F81FD0307C}</a:tableStyleId>
              </a:tblPr>
              <a:tblGrid>
                <a:gridCol w="1738265"/>
                <a:gridCol w="208280"/>
                <a:gridCol w="2598295"/>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Lead</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T w="3175" cap="flat" cmpd="sng" algn="ctr">
                      <a:solidFill>
                        <a:schemeClr val="tx1"/>
                      </a:solidFill>
                      <a:prstDash val="dot"/>
                      <a:round/>
                      <a:headEnd type="none" w="med" len="med"/>
                      <a:tailEnd type="none" w="med" len="med"/>
                    </a:lnT>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T w="3175" cap="flat" cmpd="sng" algn="ctr">
                      <a:solidFill>
                        <a:schemeClr val="tx1"/>
                      </a:solidFill>
                      <a:prstDash val="dot"/>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x-none" altLang="en-US" sz="1600" b="0" kern="1200" baseline="0" dirty="0" smtClean="0">
                          <a:solidFill>
                            <a:schemeClr val="tx1">
                              <a:lumMod val="75000"/>
                              <a:lumOff val="25000"/>
                            </a:schemeClr>
                          </a:solidFill>
                          <a:latin typeface="PF DinText Pro" panose="02000506020000020004" pitchFamily="2" charset="0"/>
                          <a:ea typeface="+mn-ea"/>
                          <a:cs typeface="+mn-cs"/>
                        </a:rPr>
                        <a:t>Praveen P G</a:t>
                      </a:r>
                    </a:p>
                  </a:txBody>
                  <a:tcPr>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tcPr>
                </a:tc>
              </a:tr>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Members</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B w="3175" cap="flat" cmpd="sng" algn="ctr">
                      <a:solidFill>
                        <a:schemeClr val="tx1"/>
                      </a:solidFill>
                      <a:prstDash val="dot"/>
                      <a:round/>
                      <a:headEnd type="none" w="med" len="med"/>
                      <a:tailEnd type="none" w="med" len="med"/>
                    </a:lnB>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B w="3175" cap="flat" cmpd="sng" algn="ctr">
                      <a:solidFill>
                        <a:schemeClr val="tx1"/>
                      </a:solidFill>
                      <a:prstDash val="dot"/>
                      <a:round/>
                      <a:headEnd type="none" w="med" len="med"/>
                      <a:tailEnd type="none" w="med" len="med"/>
                    </a:lnB>
                  </a:tcPr>
                </a:tc>
                <a:tc>
                  <a:txBody>
                    <a:bodyPr/>
                    <a:lstStyle/>
                    <a:p>
                      <a:r>
                        <a:rPr lang="x-none" altLang="en-US" sz="1600" b="0" kern="1200" baseline="0" dirty="0">
                          <a:solidFill>
                            <a:schemeClr val="tx1">
                              <a:lumMod val="75000"/>
                              <a:lumOff val="25000"/>
                            </a:schemeClr>
                          </a:solidFill>
                          <a:latin typeface="PF DinText Pro" panose="02000506020000020004" pitchFamily="2" charset="0"/>
                          <a:ea typeface="+mn-ea"/>
                          <a:cs typeface="+mn-cs"/>
                        </a:rPr>
                        <a:t>Anu Nair, Rajan Peter</a:t>
                      </a:r>
                    </a:p>
                    <a:p>
                      <a:r>
                        <a:rPr lang="x-none" altLang="en-US" sz="1600" b="0" kern="1200" baseline="0" dirty="0">
                          <a:solidFill>
                            <a:schemeClr val="tx1">
                              <a:lumMod val="75000"/>
                              <a:lumOff val="25000"/>
                            </a:schemeClr>
                          </a:solidFill>
                          <a:latin typeface="PF DinText Pro" panose="02000506020000020004" pitchFamily="2" charset="0"/>
                          <a:ea typeface="+mn-ea"/>
                          <a:cs typeface="+mn-cs"/>
                        </a:rPr>
                        <a:t>Pooja Hari</a:t>
                      </a:r>
                    </a:p>
                  </a:txBody>
                  <a:tcPr>
                    <a:lnR w="3175" cap="flat" cmpd="sng" algn="ctr">
                      <a:solidFill>
                        <a:schemeClr val="tx1"/>
                      </a:solidFill>
                      <a:prstDash val="dot"/>
                      <a:round/>
                      <a:headEnd type="none" w="med" len="med"/>
                      <a:tailEnd type="none" w="med" len="med"/>
                    </a:lnR>
                    <a:lnB w="3175" cap="flat" cmpd="sng" algn="ctr">
                      <a:solidFill>
                        <a:schemeClr val="tx1"/>
                      </a:solidFill>
                      <a:prstDash val="dot"/>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 Placeholder 2"/>
          <p:cNvSpPr>
            <a:spLocks noGrp="1"/>
          </p:cNvSpPr>
          <p:nvPr>
            <p:ph type="body" sz="quarter" idx="10"/>
          </p:nvPr>
        </p:nvSpPr>
        <p:spPr>
          <a:xfrm>
            <a:off x="540385" y="1861820"/>
            <a:ext cx="3324225" cy="4255135"/>
          </a:xfrm>
        </p:spPr>
        <p:txBody>
          <a:bodyPr/>
          <a:lstStyle/>
          <a:p>
            <a:pPr marL="0" indent="0">
              <a:buNone/>
            </a:pPr>
            <a:r>
              <a:rPr lang="x-none" altLang="en-US" dirty="0"/>
              <a:t>Develop an internet radio streaming application using android framework </a:t>
            </a:r>
            <a:r>
              <a:rPr lang="x-none" altLang="en-US" dirty="0" smtClean="0"/>
              <a:t>component</a:t>
            </a:r>
            <a:r>
              <a:rPr lang="en-US" altLang="en-US" dirty="0" smtClean="0"/>
              <a:t> </a:t>
            </a:r>
            <a:r>
              <a:rPr lang="x-none" altLang="en-US" dirty="0" smtClean="0"/>
              <a:t>MediaBrowserServiceCompat </a:t>
            </a:r>
            <a:r>
              <a:rPr lang="x-none" altLang="en-US" dirty="0"/>
              <a:t>with following functionality,</a:t>
            </a:r>
          </a:p>
          <a:p>
            <a:pPr marL="285750" indent="-285750"/>
            <a:r>
              <a:rPr lang="x-none" altLang="en-US" dirty="0"/>
              <a:t>Connect/Disconnect to internet radio sources.</a:t>
            </a:r>
          </a:p>
          <a:p>
            <a:pPr marL="285750" indent="-285750"/>
            <a:r>
              <a:rPr lang="x-none" altLang="en-US" dirty="0"/>
              <a:t>Features to controls the audio stream (play/pause/next/previous)</a:t>
            </a:r>
          </a:p>
          <a:p>
            <a:pPr marL="285750" indent="-285750"/>
            <a:r>
              <a:rPr lang="x-none" altLang="en-US" dirty="0"/>
              <a:t>Metadata information update.</a:t>
            </a:r>
          </a:p>
          <a:p>
            <a:pPr marL="285750" indent="-285750"/>
            <a:r>
              <a:rPr lang="x-none" altLang="en-US" dirty="0"/>
              <a:t>Browse for metadata categories.</a:t>
            </a:r>
          </a:p>
          <a:p>
            <a:pPr marL="0" indent="0">
              <a:buNone/>
            </a:pPr>
            <a:endParaRPr lang="x-none" altLang="en-US" dirty="0"/>
          </a:p>
        </p:txBody>
      </p:sp>
      <p:sp>
        <p:nvSpPr>
          <p:cNvPr id="4" name="Text Placeholder 3"/>
          <p:cNvSpPr>
            <a:spLocks noGrp="1"/>
          </p:cNvSpPr>
          <p:nvPr>
            <p:ph type="body" sz="quarter" idx="11"/>
          </p:nvPr>
        </p:nvSpPr>
        <p:spPr>
          <a:xfrm>
            <a:off x="4301490" y="1859915"/>
            <a:ext cx="3647440" cy="4507865"/>
          </a:xfrm>
        </p:spPr>
        <p:txBody>
          <a:bodyPr/>
          <a:lstStyle/>
          <a:p>
            <a:pPr marL="0" indent="0">
              <a:buNone/>
            </a:pPr>
            <a:r>
              <a:rPr lang="x-none" altLang="en-US" dirty="0"/>
              <a:t>Develop an audio streaming application with minimum dependency between hmi and service side. MediaBrowserServiceCompat functions like a client-server model. So the whole application will </a:t>
            </a:r>
            <a:r>
              <a:rPr lang="en-US" altLang="en-US" dirty="0" smtClean="0"/>
              <a:t>have </a:t>
            </a:r>
            <a:r>
              <a:rPr lang="x-none" altLang="en-US" dirty="0" smtClean="0"/>
              <a:t>three </a:t>
            </a:r>
            <a:r>
              <a:rPr lang="x-none" altLang="en-US" dirty="0"/>
              <a:t>major </a:t>
            </a:r>
            <a:r>
              <a:rPr lang="x-none" altLang="en-US" dirty="0" smtClean="0"/>
              <a:t>parts</a:t>
            </a:r>
            <a:r>
              <a:rPr lang="en-US" altLang="en-US" dirty="0"/>
              <a:t> </a:t>
            </a:r>
            <a:r>
              <a:rPr lang="en-US" altLang="en-US" dirty="0" err="1" smtClean="0"/>
              <a:t>hmi</a:t>
            </a:r>
            <a:r>
              <a:rPr lang="en-US" altLang="en-US" dirty="0" smtClean="0"/>
              <a:t>, client and service</a:t>
            </a:r>
            <a:r>
              <a:rPr lang="x-none" altLang="en-US" dirty="0" smtClean="0"/>
              <a:t>,</a:t>
            </a:r>
            <a:endParaRPr lang="x-none" altLang="en-US" dirty="0"/>
          </a:p>
          <a:p>
            <a:pPr marL="285750" indent="-285750"/>
            <a:r>
              <a:rPr lang="x-none" altLang="en-US" dirty="0"/>
              <a:t>An independent HMI application.</a:t>
            </a:r>
          </a:p>
          <a:p>
            <a:pPr marL="285750" indent="-285750"/>
            <a:r>
              <a:rPr lang="x-none" altLang="en-US" dirty="0"/>
              <a:t>The client side (interface between HMI and service)</a:t>
            </a:r>
          </a:p>
          <a:p>
            <a:pPr marL="285750" indent="-285750"/>
            <a:r>
              <a:rPr lang="x-none" altLang="en-US" dirty="0"/>
              <a:t>The server side</a:t>
            </a:r>
          </a:p>
        </p:txBody>
      </p:sp>
      <p:sp>
        <p:nvSpPr>
          <p:cNvPr id="5" name="Text Placeholder 4"/>
          <p:cNvSpPr>
            <a:spLocks noGrp="1"/>
          </p:cNvSpPr>
          <p:nvPr>
            <p:ph type="body" sz="quarter" idx="12"/>
          </p:nvPr>
        </p:nvSpPr>
        <p:spPr>
          <a:xfrm>
            <a:off x="8368665" y="1859280"/>
            <a:ext cx="3323590" cy="4342130"/>
          </a:xfrm>
        </p:spPr>
        <p:txBody>
          <a:bodyPr/>
          <a:lstStyle/>
          <a:p>
            <a:pPr marL="0" indent="0">
              <a:buNone/>
            </a:pPr>
            <a:r>
              <a:rPr lang="x-none" altLang="en-US" dirty="0"/>
              <a:t>It will be a stand alone internet radio streaming application with three APKs</a:t>
            </a:r>
          </a:p>
          <a:p>
            <a:pPr marL="285750" indent="-285750"/>
            <a:r>
              <a:rPr lang="x-none" altLang="en-US" dirty="0"/>
              <a:t>InternetRadio-2.5.0-debug.apk</a:t>
            </a:r>
          </a:p>
          <a:p>
            <a:pPr marL="285750" indent="-285750"/>
            <a:r>
              <a:rPr lang="x-none" altLang="en-US" dirty="0"/>
              <a:t>InternetRadioClient-1.5.0-debug.apk</a:t>
            </a:r>
          </a:p>
          <a:p>
            <a:pPr marL="285750" indent="-285750"/>
            <a:r>
              <a:rPr lang="x-none" altLang="en-US" dirty="0"/>
              <a:t>InternetRadioPlayerService-1.5.0-debug.apk</a:t>
            </a:r>
          </a:p>
          <a:p>
            <a:pPr marL="0" indent="0">
              <a:buNone/>
            </a:pPr>
            <a:r>
              <a:rPr lang="x-none" altLang="en-US" dirty="0"/>
              <a:t>And the application will support all basic playback control and browse featurtes.</a:t>
            </a:r>
          </a:p>
          <a:p>
            <a:pPr marL="0" indent="0">
              <a:buNone/>
            </a:pPr>
            <a:endParaRPr lang="x-none" altLang="en-US" dirty="0"/>
          </a:p>
        </p:txBody>
      </p:sp>
      <p:sp>
        <p:nvSpPr>
          <p:cNvPr id="6" name="Text Placeholder 5"/>
          <p:cNvSpPr>
            <a:spLocks noGrp="1"/>
          </p:cNvSpPr>
          <p:nvPr>
            <p:ph type="body" sz="quarter" idx="13"/>
          </p:nvPr>
        </p:nvSpPr>
        <p:spPr/>
        <p:txBody>
          <a:bodyPr>
            <a:normAutofit fontScale="92500" lnSpcReduction="20000"/>
          </a:bodyPr>
          <a:lstStyle/>
          <a:p>
            <a:r>
              <a:rPr lang="en-US" dirty="0" smtClean="0"/>
              <a:t>Problem Statement</a:t>
            </a:r>
            <a:endParaRPr lang="en-US" dirty="0"/>
          </a:p>
        </p:txBody>
      </p:sp>
      <p:sp>
        <p:nvSpPr>
          <p:cNvPr id="7" name="Text Placeholder 6"/>
          <p:cNvSpPr>
            <a:spLocks noGrp="1"/>
          </p:cNvSpPr>
          <p:nvPr>
            <p:ph type="body" sz="quarter" idx="14"/>
          </p:nvPr>
        </p:nvSpPr>
        <p:spPr/>
        <p:txBody>
          <a:bodyPr>
            <a:normAutofit fontScale="92500" lnSpcReduction="20000"/>
          </a:bodyPr>
          <a:lstStyle/>
          <a:p>
            <a:r>
              <a:rPr lang="en-US" dirty="0" smtClean="0"/>
              <a:t>Approach</a:t>
            </a:r>
            <a:endParaRPr lang="en-US" dirty="0"/>
          </a:p>
        </p:txBody>
      </p:sp>
      <p:sp>
        <p:nvSpPr>
          <p:cNvPr id="8" name="Text Placeholder 7"/>
          <p:cNvSpPr>
            <a:spLocks noGrp="1"/>
          </p:cNvSpPr>
          <p:nvPr>
            <p:ph type="body" sz="quarter" idx="15"/>
          </p:nvPr>
        </p:nvSpPr>
        <p:spPr/>
        <p:txBody>
          <a:bodyPr>
            <a:normAutofit fontScale="92500" lnSpcReduction="20000"/>
          </a:bodyPr>
          <a:lstStyle/>
          <a:p>
            <a:r>
              <a:rPr lang="en-US" dirty="0" smtClean="0"/>
              <a:t>Outcome</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9376" y="1124744"/>
            <a:ext cx="10966240" cy="4608512"/>
          </a:xfr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Choices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p:nvPr>
            <p:extLst>
              <p:ext uri="{D42A27DB-BD31-4B8C-83A1-F6EECF244321}">
                <p14:modId xmlns:p14="http://schemas.microsoft.com/office/powerpoint/2010/main" val="1340458355"/>
              </p:ext>
            </p:extLst>
          </p:nvPr>
        </p:nvGraphicFramePr>
        <p:xfrm>
          <a:off x="341086" y="1942947"/>
          <a:ext cx="10771188" cy="4124960"/>
        </p:xfrm>
        <a:graphic>
          <a:graphicData uri="http://schemas.openxmlformats.org/drawingml/2006/table">
            <a:tbl>
              <a:tblPr firstRow="1" bandRow="1">
                <a:tableStyleId>{ED083AE6-46FA-4A59-8FB0-9F97EB10719F}</a:tableStyleId>
              </a:tblPr>
              <a:tblGrid>
                <a:gridCol w="962386"/>
                <a:gridCol w="2516863"/>
                <a:gridCol w="7291939"/>
              </a:tblGrid>
              <a:tr h="370840">
                <a:tc>
                  <a:txBody>
                    <a:bodyPr/>
                    <a:lstStyle/>
                    <a:p>
                      <a:r>
                        <a:rPr lang="en-US" dirty="0" smtClean="0"/>
                        <a:t>Sl. No.</a:t>
                      </a:r>
                      <a:endParaRPr lang="en-US" dirty="0"/>
                    </a:p>
                  </a:txBody>
                  <a:tcPr/>
                </a:tc>
                <a:tc>
                  <a:txBody>
                    <a:bodyPr/>
                    <a:lstStyle/>
                    <a:p>
                      <a:r>
                        <a:rPr lang="en-US" dirty="0" smtClean="0"/>
                        <a:t>Technologies used</a:t>
                      </a:r>
                      <a:endParaRPr lang="en-US" dirty="0"/>
                    </a:p>
                  </a:txBody>
                  <a:tcPr/>
                </a:tc>
                <a:tc>
                  <a:txBody>
                    <a:bodyPr/>
                    <a:lstStyle/>
                    <a:p>
                      <a:r>
                        <a:rPr lang="en-US" dirty="0" smtClean="0"/>
                        <a:t>Rationale for</a:t>
                      </a:r>
                      <a:r>
                        <a:rPr lang="en-US" baseline="0" dirty="0" smtClean="0"/>
                        <a:t> selection</a:t>
                      </a:r>
                      <a:endParaRPr lang="en-US" dirty="0"/>
                    </a:p>
                  </a:txBody>
                  <a:tcPr/>
                </a:tc>
              </a:tr>
              <a:tr h="370840">
                <a:tc>
                  <a:txBody>
                    <a:bodyPr/>
                    <a:lstStyle/>
                    <a:p>
                      <a:r>
                        <a:rPr lang="x-none" altLang="en-US"/>
                        <a:t>1.</a:t>
                      </a:r>
                    </a:p>
                  </a:txBody>
                  <a:tcPr/>
                </a:tc>
                <a:tc>
                  <a:txBody>
                    <a:bodyPr/>
                    <a:lstStyle/>
                    <a:p>
                      <a:r>
                        <a:rPr lang="x-none" altLang="en-US"/>
                        <a:t>Android MediaBrowserServiceCompat</a:t>
                      </a:r>
                    </a:p>
                  </a:txBody>
                  <a:tcPr/>
                </a:tc>
                <a:tc>
                  <a:txBody>
                    <a:bodyPr/>
                    <a:lstStyle/>
                    <a:p>
                      <a:r>
                        <a:rPr lang="x-none" altLang="en-US" dirty="0"/>
                        <a:t>This android </a:t>
                      </a:r>
                      <a:r>
                        <a:rPr lang="en-US" altLang="en-US" dirty="0" smtClean="0"/>
                        <a:t>framework</a:t>
                      </a:r>
                      <a:r>
                        <a:rPr lang="en-US" altLang="en-US" baseline="0" dirty="0" smtClean="0"/>
                        <a:t> </a:t>
                      </a:r>
                      <a:r>
                        <a:rPr lang="x-none" altLang="en-US" dirty="0" smtClean="0"/>
                        <a:t>component </a:t>
                      </a:r>
                      <a:r>
                        <a:rPr lang="x-none" altLang="en-US" dirty="0"/>
                        <a:t>works similar to a client-server model. So it can be used for the developement of an independent audio streaming </a:t>
                      </a:r>
                      <a:r>
                        <a:rPr lang="x-none" altLang="en-US" dirty="0" smtClean="0"/>
                        <a:t>application</a:t>
                      </a:r>
                      <a:r>
                        <a:rPr lang="en-US" altLang="en-US" dirty="0" smtClean="0"/>
                        <a:t> with </a:t>
                      </a:r>
                      <a:r>
                        <a:rPr lang="en-US" altLang="en-US" dirty="0" err="1" smtClean="0"/>
                        <a:t>hmi</a:t>
                      </a:r>
                      <a:r>
                        <a:rPr lang="en-US" altLang="en-US" dirty="0" smtClean="0"/>
                        <a:t> and service layers</a:t>
                      </a:r>
                      <a:r>
                        <a:rPr lang="x-none" altLang="en-US" dirty="0" smtClean="0"/>
                        <a:t>.</a:t>
                      </a:r>
                      <a:endParaRPr lang="x-none" altLang="en-US" dirty="0"/>
                    </a:p>
                  </a:txBody>
                  <a:tcPr/>
                </a:tc>
              </a:tr>
              <a:tr h="370840">
                <a:tc>
                  <a:txBody>
                    <a:bodyPr/>
                    <a:lstStyle/>
                    <a:p>
                      <a:r>
                        <a:rPr lang="x-none" altLang="en-US"/>
                        <a:t>2.</a:t>
                      </a:r>
                    </a:p>
                  </a:txBody>
                  <a:tcPr/>
                </a:tc>
                <a:tc>
                  <a:txBody>
                    <a:bodyPr/>
                    <a:lstStyle/>
                    <a:p>
                      <a:r>
                        <a:rPr lang="x-none" altLang="en-US"/>
                        <a:t>ExoPlayer</a:t>
                      </a:r>
                    </a:p>
                  </a:txBody>
                  <a:tcPr/>
                </a:tc>
                <a:tc>
                  <a:txBody>
                    <a:bodyPr/>
                    <a:lstStyle/>
                    <a:p>
                      <a:r>
                        <a:rPr lang="en-US" dirty="0"/>
                        <a:t>It provides an alternative to Android's </a:t>
                      </a:r>
                      <a:r>
                        <a:rPr lang="en-US" dirty="0" err="1"/>
                        <a:t>MediaPlayer</a:t>
                      </a:r>
                      <a:r>
                        <a:rPr lang="en-US" dirty="0"/>
                        <a:t> </a:t>
                      </a:r>
                      <a:r>
                        <a:rPr lang="en-US" dirty="0" smtClean="0"/>
                        <a:t>APIs </a:t>
                      </a:r>
                      <a:r>
                        <a:rPr lang="en-US" dirty="0"/>
                        <a:t>for playing audio and video both locally and over the Internet. </a:t>
                      </a:r>
                    </a:p>
                  </a:txBody>
                  <a:tcPr/>
                </a:tc>
              </a:tr>
              <a:tr h="370840">
                <a:tc>
                  <a:txBody>
                    <a:bodyPr/>
                    <a:lstStyle/>
                    <a:p>
                      <a:r>
                        <a:rPr lang="x-none" altLang="en-US"/>
                        <a:t>3.</a:t>
                      </a:r>
                    </a:p>
                  </a:txBody>
                  <a:tcPr/>
                </a:tc>
                <a:tc>
                  <a:txBody>
                    <a:bodyPr/>
                    <a:lstStyle/>
                    <a:p>
                      <a:r>
                        <a:rPr lang="x-none" altLang="en-US"/>
                        <a:t>AIDL (Android Interface Definition Language)</a:t>
                      </a:r>
                    </a:p>
                  </a:txBody>
                  <a:tcPr/>
                </a:tc>
                <a:tc>
                  <a:txBody>
                    <a:bodyPr/>
                    <a:lstStyle/>
                    <a:p>
                      <a:r>
                        <a:rPr lang="x-none" altLang="en-US" dirty="0"/>
                        <a:t>It is an efficient IPC method used for developing android applications.</a:t>
                      </a:r>
                    </a:p>
                  </a:txBody>
                  <a:tcPr/>
                </a:tc>
              </a:tr>
              <a:tr h="370840">
                <a:tc>
                  <a:txBody>
                    <a:bodyPr/>
                    <a:lstStyle/>
                    <a:p>
                      <a:r>
                        <a:rPr lang="x-none" altLang="en-US"/>
                        <a:t>4.</a:t>
                      </a:r>
                    </a:p>
                  </a:txBody>
                  <a:tcPr/>
                </a:tc>
                <a:tc>
                  <a:txBody>
                    <a:bodyPr/>
                    <a:lstStyle/>
                    <a:p>
                      <a:r>
                        <a:rPr lang="x-none" altLang="en-US" sz="1800">
                          <a:sym typeface="+mn-ea"/>
                        </a:rPr>
                        <a:t>MVP (Model View Presenter) design pattern</a:t>
                      </a:r>
                      <a:endParaRPr lang="en-US" dirty="0"/>
                    </a:p>
                  </a:txBody>
                  <a:tcPr/>
                </a:tc>
                <a:tc>
                  <a:txBody>
                    <a:bodyPr/>
                    <a:lstStyle/>
                    <a:p>
                      <a:r>
                        <a:rPr lang="x-none" altLang="en-US"/>
                        <a:t>It can be used for developing stable and efficient HMI applications</a:t>
                      </a:r>
                    </a:p>
                  </a:txBody>
                  <a:tcPr/>
                </a:tc>
              </a:tr>
              <a:tr h="370840">
                <a:tc>
                  <a:txBody>
                    <a:bodyPr/>
                    <a:lstStyle/>
                    <a:p>
                      <a:endParaRPr lang="x-none" altLang="en-US"/>
                    </a:p>
                  </a:txBody>
                  <a:tcPr/>
                </a:tc>
                <a:tc>
                  <a:txBody>
                    <a:bodyPr/>
                    <a:lstStyle/>
                    <a:p>
                      <a:endParaRPr lang="x-none" altLang="en-US"/>
                    </a:p>
                  </a:txBody>
                  <a:tcPr/>
                </a:tc>
                <a:tc>
                  <a:txBody>
                    <a:bodyPr/>
                    <a:lstStyle/>
                    <a:p>
                      <a:endParaRPr 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Product Deployment</a:t>
            </a:r>
            <a:endParaRPr lang="en-US" dirty="0"/>
          </a:p>
        </p:txBody>
      </p:sp>
      <p:sp>
        <p:nvSpPr>
          <p:cNvPr id="3" name="Content Placeholder 2"/>
          <p:cNvSpPr>
            <a:spLocks noGrp="1"/>
          </p:cNvSpPr>
          <p:nvPr>
            <p:ph sz="half" idx="2"/>
          </p:nvPr>
        </p:nvSpPr>
        <p:spPr/>
        <p:txBody>
          <a:bodyPr/>
          <a:lstStyle/>
          <a:p>
            <a:pPr marL="0" indent="0">
              <a:buNone/>
            </a:pPr>
            <a:r>
              <a:rPr lang="x-none" altLang="en-US"/>
              <a:t>The application will include three APKs, </a:t>
            </a:r>
          </a:p>
          <a:p>
            <a:pPr marL="342900" indent="-342900"/>
            <a:r>
              <a:rPr lang="x-none" altLang="en-US">
                <a:sym typeface="+mn-ea"/>
              </a:rPr>
              <a:t>InternetRadio-2.5.0-debug.apk</a:t>
            </a:r>
            <a:endParaRPr lang="x-none" altLang="en-US" dirty="0"/>
          </a:p>
          <a:p>
            <a:pPr marL="342900" indent="-342900"/>
            <a:r>
              <a:rPr lang="x-none" altLang="en-US">
                <a:sym typeface="+mn-ea"/>
              </a:rPr>
              <a:t>InternetRadioClient-1.5.0-debug.apk</a:t>
            </a:r>
            <a:endParaRPr lang="x-none" altLang="en-US" dirty="0"/>
          </a:p>
          <a:p>
            <a:pPr marL="342900" indent="-342900"/>
            <a:r>
              <a:rPr lang="x-none" altLang="en-US">
                <a:sym typeface="+mn-ea"/>
              </a:rPr>
              <a:t>InternetRadioPlayerService-1.5.0-debug.apk</a:t>
            </a:r>
          </a:p>
          <a:p>
            <a:pPr marL="0" indent="0">
              <a:buNone/>
            </a:pPr>
            <a:endParaRPr lang="x-none" altLang="en-US">
              <a:sym typeface="+mn-ea"/>
            </a:endParaRPr>
          </a:p>
          <a:p>
            <a:pPr marL="0" indent="0">
              <a:buNone/>
            </a:pPr>
            <a:r>
              <a:rPr lang="x-none" altLang="en-US">
                <a:sym typeface="+mn-ea"/>
              </a:rPr>
              <a:t>Need to install all APKs for the proper working of the streaming application</a:t>
            </a:r>
            <a:endParaRPr lang="x-none" altLang="en-US" dirty="0">
              <a:sym typeface="+mn-ea"/>
            </a:endParaRPr>
          </a:p>
          <a:p>
            <a:endParaRPr lang="x-none" altLang="en-US"/>
          </a:p>
        </p:txBody>
      </p:sp>
      <p:sp>
        <p:nvSpPr>
          <p:cNvPr id="4" name="Text Placeholder 3"/>
          <p:cNvSpPr>
            <a:spLocks noGrp="1"/>
          </p:cNvSpPr>
          <p:nvPr>
            <p:ph type="body" sz="quarter" idx="3"/>
          </p:nvPr>
        </p:nvSpPr>
        <p:spPr>
          <a:xfrm>
            <a:off x="6172200" y="1579565"/>
            <a:ext cx="5756448" cy="823912"/>
          </a:xfrm>
        </p:spPr>
        <p:txBody>
          <a:bodyPr/>
          <a:lstStyle/>
          <a:p>
            <a:r>
              <a:rPr lang="en-US" dirty="0" smtClean="0"/>
              <a:t>Value Added to QuEST / Customer</a:t>
            </a:r>
            <a:endParaRPr lang="en-US" dirty="0"/>
          </a:p>
        </p:txBody>
      </p:sp>
      <p:sp>
        <p:nvSpPr>
          <p:cNvPr id="5" name="Content Placeholder 4"/>
          <p:cNvSpPr>
            <a:spLocks noGrp="1"/>
          </p:cNvSpPr>
          <p:nvPr>
            <p:ph sz="quarter" idx="4"/>
          </p:nvPr>
        </p:nvSpPr>
        <p:spPr/>
        <p:txBody>
          <a:bodyPr/>
          <a:lstStyle/>
          <a:p>
            <a:pPr marL="342900" indent="-342900"/>
            <a:r>
              <a:rPr lang="x-none" altLang="en-US"/>
              <a:t>Can be use internet radio as a entertainment source in automotive infotainment system like other media sources FM, SXM etc.</a:t>
            </a:r>
          </a:p>
          <a:p>
            <a:pPr marL="342900" indent="-342900"/>
            <a:endParaRPr lang="x-none" altLang="en-US"/>
          </a:p>
          <a:p>
            <a:pPr marL="342900" indent="-342900"/>
            <a:r>
              <a:rPr lang="x-none" altLang="en-US"/>
              <a:t>The proposed soution can be used as a reusable component for developing efficient and robust audio streaming applications.</a:t>
            </a:r>
          </a:p>
        </p:txBody>
      </p:sp>
      <p:sp>
        <p:nvSpPr>
          <p:cNvPr id="6" name="Title 5"/>
          <p:cNvSpPr>
            <a:spLocks noGrp="1"/>
          </p:cNvSpPr>
          <p:nvPr>
            <p:ph type="title"/>
          </p:nvPr>
        </p:nvSpPr>
        <p:spPr/>
        <p:txBody>
          <a:bodyPr/>
          <a:lstStyle/>
          <a:p>
            <a:r>
              <a:rPr lang="en-US" dirty="0" smtClean="0"/>
              <a:t>Business Case</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Key Learning</a:t>
            </a:r>
            <a:endParaRPr lang="en-US" dirty="0"/>
          </a:p>
        </p:txBody>
      </p:sp>
      <p:sp>
        <p:nvSpPr>
          <p:cNvPr id="3" name="Content Placeholder 2"/>
          <p:cNvSpPr>
            <a:spLocks noGrp="1"/>
          </p:cNvSpPr>
          <p:nvPr>
            <p:ph sz="half" idx="2"/>
          </p:nvPr>
        </p:nvSpPr>
        <p:spPr/>
        <p:txBody>
          <a:bodyPr/>
          <a:lstStyle/>
          <a:p>
            <a:r>
              <a:rPr lang="x-none" altLang="en-US"/>
              <a:t>Got some idea about the structure of audio streaming applications for automotive infotainment systems and also familiarized with android framework component MediaBrowserServiceCompat. </a:t>
            </a:r>
          </a:p>
          <a:p>
            <a:r>
              <a:rPr lang="x-none" altLang="en-US"/>
              <a:t>Taking challenges and making it happen.</a:t>
            </a:r>
          </a:p>
          <a:p>
            <a:r>
              <a:rPr lang="x-none" altLang="en-US"/>
              <a:t>Developing an idea within limited time and limited resources.</a:t>
            </a:r>
          </a:p>
          <a:p>
            <a:endParaRPr lang="x-none" altLang="en-US"/>
          </a:p>
        </p:txBody>
      </p:sp>
      <p:sp>
        <p:nvSpPr>
          <p:cNvPr id="4" name="Text Placeholder 3"/>
          <p:cNvSpPr>
            <a:spLocks noGrp="1"/>
          </p:cNvSpPr>
          <p:nvPr>
            <p:ph type="body" sz="quarter" idx="3"/>
          </p:nvPr>
        </p:nvSpPr>
        <p:spPr/>
        <p:txBody>
          <a:bodyPr/>
          <a:lstStyle/>
          <a:p>
            <a:r>
              <a:rPr lang="en-US" dirty="0" smtClean="0"/>
              <a:t>Scope for Improvement</a:t>
            </a:r>
            <a:endParaRPr lang="en-US" dirty="0"/>
          </a:p>
        </p:txBody>
      </p:sp>
      <p:sp>
        <p:nvSpPr>
          <p:cNvPr id="5" name="Content Placeholder 4"/>
          <p:cNvSpPr>
            <a:spLocks noGrp="1"/>
          </p:cNvSpPr>
          <p:nvPr>
            <p:ph sz="quarter" idx="4"/>
          </p:nvPr>
        </p:nvSpPr>
        <p:spPr>
          <a:xfrm>
            <a:off x="6172835" y="2404110"/>
            <a:ext cx="5300345" cy="3904615"/>
          </a:xfrm>
        </p:spPr>
        <p:txBody>
          <a:bodyPr/>
          <a:lstStyle/>
          <a:p>
            <a:r>
              <a:rPr lang="en-US"/>
              <a:t>Internet Radio is not a widely used entertainment source </a:t>
            </a:r>
            <a:r>
              <a:rPr lang="x-none" altLang="en-US"/>
              <a:t>in automotive infotainment systems</a:t>
            </a:r>
            <a:r>
              <a:rPr lang="en-US"/>
              <a:t>, </a:t>
            </a:r>
            <a:r>
              <a:rPr lang="x-none" altLang="en-US"/>
              <a:t>S</a:t>
            </a:r>
            <a:r>
              <a:rPr lang="en-US"/>
              <a:t>o currently there are not much solutions are available for handling of Internet Radio streaming </a:t>
            </a:r>
            <a:r>
              <a:rPr lang="x-none" altLang="en-US"/>
              <a:t>in automotive industry. So, expects a big developement scope in this area. </a:t>
            </a:r>
          </a:p>
          <a:p>
            <a:endParaRPr lang="x-none" altLang="en-US"/>
          </a:p>
          <a:p>
            <a:r>
              <a:rPr lang="x-none" altLang="en-US"/>
              <a:t>Also MediaBrowserServiceCompat can be used for developing efficient music streaming applications.</a:t>
            </a:r>
          </a:p>
        </p:txBody>
      </p:sp>
      <p:sp>
        <p:nvSpPr>
          <p:cNvPr id="6" name="Title 5"/>
          <p:cNvSpPr>
            <a:spLocks noGrp="1"/>
          </p:cNvSpPr>
          <p:nvPr>
            <p:ph type="title"/>
          </p:nvPr>
        </p:nvSpPr>
        <p:spPr/>
        <p:txBody>
          <a:bodyPr/>
          <a:lstStyle/>
          <a:p>
            <a:r>
              <a:rPr lang="en-US" dirty="0" smtClean="0"/>
              <a:t>Learning Points</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Experience</a:t>
            </a:r>
            <a:endParaRPr lang="en-US" dirty="0"/>
          </a:p>
        </p:txBody>
      </p:sp>
      <p:pic>
        <p:nvPicPr>
          <p:cNvPr id="3" name="Picture Placeholder 2" descr="IMG-20201214-WA0107"/>
          <p:cNvPicPr>
            <a:picLocks noGrp="1" noChangeAspect="1"/>
          </p:cNvPicPr>
          <p:nvPr>
            <p:ph type="pic" idx="1"/>
          </p:nvPr>
        </p:nvPicPr>
        <p:blipFill>
          <a:blip r:embed="rId3"/>
          <a:stretch>
            <a:fillRect/>
          </a:stretch>
        </p:blipFill>
        <p:spPr>
          <a:xfrm>
            <a:off x="6833870" y="1452880"/>
            <a:ext cx="2870835" cy="4873625"/>
          </a:xfrm>
          <a:prstGeom prst="rect">
            <a:avLst/>
          </a:prstGeom>
        </p:spPr>
      </p:pic>
      <p:sp>
        <p:nvSpPr>
          <p:cNvPr id="5" name="Content Placeholder 4"/>
          <p:cNvSpPr>
            <a:spLocks noGrp="1"/>
          </p:cNvSpPr>
          <p:nvPr>
            <p:ph type="body" sz="half" idx="2"/>
          </p:nvPr>
        </p:nvSpPr>
        <p:spPr/>
        <p:txBody>
          <a:bodyPr/>
          <a:lstStyle/>
          <a:p>
            <a:r>
              <a:rPr lang="x-none" altLang="en-US" b="1" dirty="0"/>
              <a:t>It was a great experiece to work with a team whose members are staying in different locations. Coordinating and management of time while working in different remote locations was also a new challenge.</a:t>
            </a:r>
          </a:p>
          <a:p>
            <a:r>
              <a:rPr lang="x-none" altLang="en-US" b="1" dirty="0"/>
              <a:t>Overall it was a fun yet a challenging experience for us all.</a:t>
            </a:r>
          </a:p>
        </p:txBody>
      </p:sp>
      <p:sp>
        <p:nvSpPr>
          <p:cNvPr id="6" name="Content Placeholder 5"/>
          <p:cNvSpPr>
            <a:spLocks noGrp="1"/>
          </p:cNvSpPr>
          <p:nvPr>
            <p:ph type="body" sz="quarter" idx="10"/>
          </p:nvPr>
        </p:nvSpPr>
        <p:spPr/>
        <p:txBody>
          <a:bodyPr/>
          <a:lstStyle/>
          <a:p>
            <a:r>
              <a:rPr lang="en-US" b="1" dirty="0" smtClean="0"/>
              <a:t>The Team</a:t>
            </a:r>
            <a:endParaRPr lang="en-US" b="1"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886200" y="6096000"/>
            <a:ext cx="8199438" cy="457200"/>
          </a:xfrm>
        </p:spPr>
        <p:txBody>
          <a:bodyPr/>
          <a:lstStyle/>
          <a:p>
            <a:pPr>
              <a:defRPr/>
            </a:pPr>
            <a:r>
              <a:t>Engineering | Enterprise Solutions | Operations &amp; Supply Chain | Technology &amp; Digital Solutions </a:t>
            </a:r>
          </a:p>
        </p:txBody>
      </p:sp>
      <p:sp>
        <p:nvSpPr>
          <p:cNvPr id="36867" name="Text Placeholder 2"/>
          <p:cNvSpPr>
            <a:spLocks noGrp="1"/>
          </p:cNvSpPr>
          <p:nvPr>
            <p:ph type="body" sz="quarter" idx="12"/>
          </p:nvPr>
        </p:nvSpPr>
        <p:spPr/>
        <p:txBody>
          <a:bodyPr/>
          <a:lstStyle/>
          <a:p>
            <a:r>
              <a:rPr lang="en-IN" smtClean="0"/>
              <a:t>Thank You</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eme">
  <a:themeElements>
    <a:clrScheme name="QuEST colours">
      <a:dk1>
        <a:srgbClr val="595959"/>
      </a:dk1>
      <a:lt1>
        <a:srgbClr val="FFFFFF"/>
      </a:lt1>
      <a:dk2>
        <a:srgbClr val="70AB5B"/>
      </a:dk2>
      <a:lt2>
        <a:srgbClr val="CE8105"/>
      </a:lt2>
      <a:accent1>
        <a:srgbClr val="A6A6A6"/>
      </a:accent1>
      <a:accent2>
        <a:srgbClr val="6FC5B4"/>
      </a:accent2>
      <a:accent3>
        <a:srgbClr val="1983A3"/>
      </a:accent3>
      <a:accent4>
        <a:srgbClr val="00B0F0"/>
      </a:accent4>
      <a:accent5>
        <a:srgbClr val="2281A1"/>
      </a:accent5>
      <a:accent6>
        <a:srgbClr val="1979AC"/>
      </a:accent6>
      <a:hlink>
        <a:srgbClr val="0070C0"/>
      </a:hlink>
      <a:folHlink>
        <a:srgbClr val="00B0F0"/>
      </a:folHlink>
    </a:clrScheme>
    <a:fontScheme name="Mobiliya Branding Font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lumMod val="65000"/>
              <a:lumOff val="35000"/>
            </a:schemeClr>
          </a:solid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sz="1400" dirty="0" err="1" smtClean="0">
            <a:solidFill>
              <a:schemeClr val="tx1">
                <a:lumMod val="85000"/>
                <a:lumOff val="1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121899" tIns="60950" rIns="121899" bIns="60950" rtlCol="0" anchor="ctr">
        <a:spAutoFit/>
      </a:bodyPr>
      <a:lstStyle>
        <a:defPPr>
          <a:defRPr sz="1200" dirty="0" err="1" smtClean="0">
            <a:solidFill>
              <a:schemeClr val="tx1">
                <a:lumMod val="75000"/>
                <a:lumOff val="25000"/>
              </a:schemeClr>
            </a:solidFill>
            <a:latin typeface="Segoe UI" panose="020B0502040204020203" pitchFamily="34" charset="0"/>
            <a:ea typeface="Lato Light" panose="020F0302020204030203"/>
            <a:cs typeface="Segoe UI" panose="020B05020402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56</TotalTime>
  <Words>1013</Words>
  <Application>Microsoft Office PowerPoint</Application>
  <PresentationFormat>Widescreen</PresentationFormat>
  <Paragraphs>131</Paragraphs>
  <Slides>9</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vt:i4>
      </vt:variant>
    </vt:vector>
  </HeadingPairs>
  <TitlesOfParts>
    <vt:vector size="24" baseType="lpstr">
      <vt:lpstr>Arial</vt:lpstr>
      <vt:lpstr>Calibri</vt:lpstr>
      <vt:lpstr>Courier New</vt:lpstr>
      <vt:lpstr>Lato Light</vt:lpstr>
      <vt:lpstr>PF Din Text Cond Pro Medium</vt:lpstr>
      <vt:lpstr>PF DinText Pro</vt:lpstr>
      <vt:lpstr>PF DinText Pro Medium</vt:lpstr>
      <vt:lpstr>PF DinText Pro Thin</vt:lpstr>
      <vt:lpstr>Segoe UI</vt:lpstr>
      <vt:lpstr>Segoe UI Light</vt:lpstr>
      <vt:lpstr>Segoe UI Semibold</vt:lpstr>
      <vt:lpstr>Symbol</vt:lpstr>
      <vt:lpstr>Trebuchet MS</vt:lpstr>
      <vt:lpstr>Wingdings</vt:lpstr>
      <vt:lpstr>theme</vt:lpstr>
      <vt:lpstr>Internet Radio Streaming Application using MediaBrowserServiceCompat</vt:lpstr>
      <vt:lpstr>PowerPoint Presentation</vt:lpstr>
      <vt:lpstr>Scope</vt:lpstr>
      <vt:lpstr>System Architecture</vt:lpstr>
      <vt:lpstr>Technology Choices</vt:lpstr>
      <vt:lpstr>Business Case</vt:lpstr>
      <vt:lpstr>Learning Points</vt:lpstr>
      <vt:lpstr>The Experience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Dilip Shenoy</dc:creator>
  <cp:lastModifiedBy>IT-Infra</cp:lastModifiedBy>
  <cp:revision>22</cp:revision>
  <cp:lastPrinted>2020-12-15T01:38:09Z</cp:lastPrinted>
  <dcterms:created xsi:type="dcterms:W3CDTF">2020-12-15T01:38:09Z</dcterms:created>
  <dcterms:modified xsi:type="dcterms:W3CDTF">2020-12-22T06:22:40Z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16393-10.1.0.5707</vt:lpwstr>
  </property>
</Properties>
</file>