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
  </p:notesMasterIdLst>
  <p:handoutMasterIdLst>
    <p:handoutMasterId r:id="rId13"/>
  </p:handoutMasterIdLst>
  <p:sldIdLst>
    <p:sldId id="746" r:id="rId3"/>
    <p:sldId id="813" r:id="rId5"/>
    <p:sldId id="814" r:id="rId6"/>
    <p:sldId id="815" r:id="rId7"/>
    <p:sldId id="816" r:id="rId8"/>
    <p:sldId id="817" r:id="rId9"/>
    <p:sldId id="818" r:id="rId10"/>
    <p:sldId id="819" r:id="rId11"/>
    <p:sldId id="812" r:id="rId12"/>
  </p:sldIdLst>
  <p:sldSz cx="12192000" cy="6858000"/>
  <p:notesSz cx="6950075" cy="9236075"/>
  <p:defaultTextStyle>
    <a:defPPr>
      <a:defRPr lang="en-IN"/>
    </a:defPPr>
    <a:lvl1pPr algn="l" rtl="0" eaLnBrk="0" fontAlgn="base" hangingPunct="0">
      <a:spcBef>
        <a:spcPct val="0"/>
      </a:spcBef>
      <a:spcAft>
        <a:spcPct val="0"/>
      </a:spcAft>
      <a:defRPr kern="1200">
        <a:solidFill>
          <a:schemeClr val="tx1"/>
        </a:solidFill>
        <a:latin typeface="Arial" panose="02080604020202020204" charset="0"/>
        <a:ea typeface="+mn-ea"/>
        <a:cs typeface="Arial" panose="02080604020202020204" charset="0"/>
      </a:defRPr>
    </a:lvl1pPr>
    <a:lvl2pPr marL="457200" algn="l" rtl="0" eaLnBrk="0" fontAlgn="base" hangingPunct="0">
      <a:spcBef>
        <a:spcPct val="0"/>
      </a:spcBef>
      <a:spcAft>
        <a:spcPct val="0"/>
      </a:spcAft>
      <a:defRPr kern="1200">
        <a:solidFill>
          <a:schemeClr val="tx1"/>
        </a:solidFill>
        <a:latin typeface="Arial" panose="02080604020202020204" charset="0"/>
        <a:ea typeface="+mn-ea"/>
        <a:cs typeface="Arial" panose="02080604020202020204" charset="0"/>
      </a:defRPr>
    </a:lvl2pPr>
    <a:lvl3pPr marL="914400" algn="l" rtl="0" eaLnBrk="0" fontAlgn="base" hangingPunct="0">
      <a:spcBef>
        <a:spcPct val="0"/>
      </a:spcBef>
      <a:spcAft>
        <a:spcPct val="0"/>
      </a:spcAft>
      <a:defRPr kern="1200">
        <a:solidFill>
          <a:schemeClr val="tx1"/>
        </a:solidFill>
        <a:latin typeface="Arial" panose="02080604020202020204" charset="0"/>
        <a:ea typeface="+mn-ea"/>
        <a:cs typeface="Arial" panose="02080604020202020204" charset="0"/>
      </a:defRPr>
    </a:lvl3pPr>
    <a:lvl4pPr marL="1371600" algn="l" rtl="0" eaLnBrk="0" fontAlgn="base" hangingPunct="0">
      <a:spcBef>
        <a:spcPct val="0"/>
      </a:spcBef>
      <a:spcAft>
        <a:spcPct val="0"/>
      </a:spcAft>
      <a:defRPr kern="1200">
        <a:solidFill>
          <a:schemeClr val="tx1"/>
        </a:solidFill>
        <a:latin typeface="Arial" panose="02080604020202020204" charset="0"/>
        <a:ea typeface="+mn-ea"/>
        <a:cs typeface="Arial" panose="02080604020202020204" charset="0"/>
      </a:defRPr>
    </a:lvl4pPr>
    <a:lvl5pPr marL="1828800" algn="l" rtl="0" eaLnBrk="0" fontAlgn="base" hangingPunct="0">
      <a:spcBef>
        <a:spcPct val="0"/>
      </a:spcBef>
      <a:spcAft>
        <a:spcPct val="0"/>
      </a:spcAft>
      <a:defRPr kern="1200">
        <a:solidFill>
          <a:schemeClr val="tx1"/>
        </a:solidFill>
        <a:latin typeface="Arial" panose="02080604020202020204" charset="0"/>
        <a:ea typeface="+mn-ea"/>
        <a:cs typeface="Arial" panose="02080604020202020204" charset="0"/>
      </a:defRPr>
    </a:lvl5pPr>
    <a:lvl6pPr marL="2286000" algn="l" defTabSz="914400" rtl="0" eaLnBrk="1" latinLnBrk="0" hangingPunct="1">
      <a:defRPr kern="1200">
        <a:solidFill>
          <a:schemeClr val="tx1"/>
        </a:solidFill>
        <a:latin typeface="Arial" panose="02080604020202020204" charset="0"/>
        <a:ea typeface="+mn-ea"/>
        <a:cs typeface="Arial" panose="02080604020202020204" charset="0"/>
      </a:defRPr>
    </a:lvl6pPr>
    <a:lvl7pPr marL="2743200" algn="l" defTabSz="914400" rtl="0" eaLnBrk="1" latinLnBrk="0" hangingPunct="1">
      <a:defRPr kern="1200">
        <a:solidFill>
          <a:schemeClr val="tx1"/>
        </a:solidFill>
        <a:latin typeface="Arial" panose="02080604020202020204" charset="0"/>
        <a:ea typeface="+mn-ea"/>
        <a:cs typeface="Arial" panose="02080604020202020204" charset="0"/>
      </a:defRPr>
    </a:lvl7pPr>
    <a:lvl8pPr marL="3200400" algn="l" defTabSz="914400" rtl="0" eaLnBrk="1" latinLnBrk="0" hangingPunct="1">
      <a:defRPr kern="1200">
        <a:solidFill>
          <a:schemeClr val="tx1"/>
        </a:solidFill>
        <a:latin typeface="Arial" panose="02080604020202020204" charset="0"/>
        <a:ea typeface="+mn-ea"/>
        <a:cs typeface="Arial" panose="02080604020202020204" charset="0"/>
      </a:defRPr>
    </a:lvl8pPr>
    <a:lvl9pPr marL="3657600" algn="l" defTabSz="914400" rtl="0" eaLnBrk="1" latinLnBrk="0" hangingPunct="1">
      <a:defRPr kern="1200">
        <a:solidFill>
          <a:schemeClr val="tx1"/>
        </a:solidFill>
        <a:latin typeface="Arial" panose="02080604020202020204" charset="0"/>
        <a:ea typeface="+mn-ea"/>
        <a:cs typeface="Arial" panose="0208060402020202020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a:srgbClr val="595959"/>
    <a:srgbClr val="005BAA"/>
    <a:srgbClr val="D6EEF6"/>
    <a:srgbClr val="939393"/>
    <a:srgbClr val="FCCA79"/>
    <a:srgbClr val="FFFDFA"/>
    <a:srgbClr val="FFEAC9"/>
    <a:srgbClr val="52C3CB"/>
    <a:srgbClr val="FFE4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æ æ ·å¼ï¼æ ç½æ 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æµè²æ ·å¼ 3 - å¼ºè°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72902" autoAdjust="0"/>
  </p:normalViewPr>
  <p:slideViewPr>
    <p:cSldViewPr>
      <p:cViewPr varScale="1">
        <p:scale>
          <a:sx n="69" d="100"/>
          <a:sy n="69" d="100"/>
        </p:scale>
        <p:origin x="564" y="40"/>
      </p:cViewPr>
      <p:guideLst>
        <p:guide orient="horz" pos="2160"/>
        <p:guide pos="384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81098" tIns="40550" rIns="81098" bIns="40550" rtlCol="0"/>
          <a:lstStyle>
            <a:lvl1pPr algn="l" eaLnBrk="1" fontAlgn="auto" hangingPunct="1">
              <a:spcBef>
                <a:spcPts val="0"/>
              </a:spcBef>
              <a:spcAft>
                <a:spcPts val="0"/>
              </a:spcAft>
              <a:defRPr sz="1100" dirty="0">
                <a:latin typeface="+mn-lt"/>
                <a:cs typeface="+mn-cs"/>
              </a:defRPr>
            </a:lvl1pPr>
          </a:lstStyle>
          <a:p>
            <a:pPr>
              <a:defRPr/>
            </a:pPr>
            <a:endParaRPr lang="en-US"/>
          </a:p>
        </p:txBody>
      </p:sp>
      <p:sp>
        <p:nvSpPr>
          <p:cNvPr id="3" name="Date Placeholder 2"/>
          <p:cNvSpPr>
            <a:spLocks noGrp="1"/>
          </p:cNvSpPr>
          <p:nvPr>
            <p:ph type="dt" sz="quarter" idx="1"/>
          </p:nvPr>
        </p:nvSpPr>
        <p:spPr>
          <a:xfrm>
            <a:off x="3937000" y="0"/>
            <a:ext cx="3011488" cy="461963"/>
          </a:xfrm>
          <a:prstGeom prst="rect">
            <a:avLst/>
          </a:prstGeom>
        </p:spPr>
        <p:txBody>
          <a:bodyPr vert="horz" lIns="81098" tIns="40550" rIns="81098" bIns="40550" rtlCol="0"/>
          <a:lstStyle>
            <a:lvl1pPr algn="r" eaLnBrk="1" fontAlgn="auto" hangingPunct="1">
              <a:spcBef>
                <a:spcPts val="0"/>
              </a:spcBef>
              <a:spcAft>
                <a:spcPts val="0"/>
              </a:spcAft>
              <a:defRPr sz="1100">
                <a:latin typeface="+mn-lt"/>
                <a:cs typeface="+mn-cs"/>
              </a:defRPr>
            </a:lvl1pPr>
          </a:lstStyle>
          <a:p>
            <a:pPr>
              <a:defRPr/>
            </a:pPr>
            <a:fld id="{61F8C44D-6CD1-4DE4-A518-789F46B62734}" type="datetimeFigureOut">
              <a:rPr lang="en-US"/>
            </a:fld>
            <a:endParaRPr lang="en-US" dirty="0"/>
          </a:p>
        </p:txBody>
      </p:sp>
      <p:sp>
        <p:nvSpPr>
          <p:cNvPr id="4" name="Footer Placeholder 3"/>
          <p:cNvSpPr>
            <a:spLocks noGrp="1"/>
          </p:cNvSpPr>
          <p:nvPr>
            <p:ph type="ftr" sz="quarter" idx="2"/>
          </p:nvPr>
        </p:nvSpPr>
        <p:spPr>
          <a:xfrm>
            <a:off x="0" y="8772525"/>
            <a:ext cx="3011488" cy="461963"/>
          </a:xfrm>
          <a:prstGeom prst="rect">
            <a:avLst/>
          </a:prstGeom>
        </p:spPr>
        <p:txBody>
          <a:bodyPr vert="horz" lIns="81098" tIns="40550" rIns="81098" bIns="40550" rtlCol="0" anchor="b"/>
          <a:lstStyle>
            <a:lvl1pPr algn="l" eaLnBrk="1" fontAlgn="auto" hangingPunct="1">
              <a:spcBef>
                <a:spcPts val="0"/>
              </a:spcBef>
              <a:spcAft>
                <a:spcPts val="0"/>
              </a:spcAft>
              <a:defRPr sz="1100" dirty="0">
                <a:latin typeface="+mn-lt"/>
                <a:cs typeface="+mn-cs"/>
              </a:defRPr>
            </a:lvl1pPr>
          </a:lstStyle>
          <a:p>
            <a:pPr>
              <a:defRPr/>
            </a:pPr>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81098" tIns="40550" rIns="81098" bIns="40550" rtlCol="0"/>
          <a:lstStyle>
            <a:lvl1pPr algn="l" eaLnBrk="1" fontAlgn="auto" hangingPunct="1">
              <a:spcBef>
                <a:spcPts val="0"/>
              </a:spcBef>
              <a:spcAft>
                <a:spcPts val="0"/>
              </a:spcAft>
              <a:defRPr sz="1100" dirty="0">
                <a:latin typeface="+mn-lt"/>
                <a:cs typeface="+mn-cs"/>
              </a:defRPr>
            </a:lvl1pPr>
          </a:lstStyle>
          <a:p>
            <a:pPr>
              <a:defRPr/>
            </a:pPr>
            <a:endParaRPr lang="en-US"/>
          </a:p>
        </p:txBody>
      </p:sp>
      <p:sp>
        <p:nvSpPr>
          <p:cNvPr id="3" name="Date Placeholder 2"/>
          <p:cNvSpPr>
            <a:spLocks noGrp="1"/>
          </p:cNvSpPr>
          <p:nvPr>
            <p:ph type="dt" idx="1"/>
          </p:nvPr>
        </p:nvSpPr>
        <p:spPr>
          <a:xfrm>
            <a:off x="3937000" y="0"/>
            <a:ext cx="3011488" cy="461963"/>
          </a:xfrm>
          <a:prstGeom prst="rect">
            <a:avLst/>
          </a:prstGeom>
        </p:spPr>
        <p:txBody>
          <a:bodyPr vert="horz" lIns="81098" tIns="40550" rIns="81098" bIns="40550" rtlCol="0"/>
          <a:lstStyle>
            <a:lvl1pPr algn="r" eaLnBrk="1" fontAlgn="auto" hangingPunct="1">
              <a:spcBef>
                <a:spcPts val="0"/>
              </a:spcBef>
              <a:spcAft>
                <a:spcPts val="0"/>
              </a:spcAft>
              <a:defRPr sz="1100">
                <a:latin typeface="+mn-lt"/>
                <a:cs typeface="+mn-cs"/>
              </a:defRPr>
            </a:lvl1pPr>
          </a:lstStyle>
          <a:p>
            <a:pPr>
              <a:defRPr/>
            </a:pPr>
            <a:fld id="{76C22F21-875A-403D-A9EE-D37F2824C57D}" type="datetimeFigureOut">
              <a:rPr lang="en-US"/>
            </a:fld>
            <a:endParaRPr lang="en-US" dirty="0"/>
          </a:p>
        </p:txBody>
      </p:sp>
      <p:sp>
        <p:nvSpPr>
          <p:cNvPr id="4" name="Slide Image Placeholder 3"/>
          <p:cNvSpPr>
            <a:spLocks noGrp="1" noRot="1" noChangeAspect="1"/>
          </p:cNvSpPr>
          <p:nvPr>
            <p:ph type="sldImg" idx="2"/>
          </p:nvPr>
        </p:nvSpPr>
        <p:spPr>
          <a:xfrm>
            <a:off x="396875" y="693738"/>
            <a:ext cx="6156325" cy="3462337"/>
          </a:xfrm>
          <a:prstGeom prst="rect">
            <a:avLst/>
          </a:prstGeom>
          <a:noFill/>
          <a:ln w="12700">
            <a:solidFill>
              <a:prstClr val="black"/>
            </a:solidFill>
          </a:ln>
        </p:spPr>
        <p:txBody>
          <a:bodyPr vert="horz" lIns="81098" tIns="40550" rIns="81098" bIns="40550" rtlCol="0" anchor="ctr"/>
          <a:lstStyle/>
          <a:p>
            <a:pPr lvl="0"/>
            <a:endParaRPr lang="en-US" noProof="0" dirty="0"/>
          </a:p>
        </p:txBody>
      </p:sp>
      <p:sp>
        <p:nvSpPr>
          <p:cNvPr id="5" name="Notes Placeholder 4"/>
          <p:cNvSpPr>
            <a:spLocks noGrp="1"/>
          </p:cNvSpPr>
          <p:nvPr>
            <p:ph type="body" sz="quarter" idx="3"/>
          </p:nvPr>
        </p:nvSpPr>
        <p:spPr>
          <a:xfrm>
            <a:off x="695325" y="4387850"/>
            <a:ext cx="5559425" cy="4156075"/>
          </a:xfrm>
          <a:prstGeom prst="rect">
            <a:avLst/>
          </a:prstGeom>
        </p:spPr>
        <p:txBody>
          <a:bodyPr vert="horz" lIns="81098" tIns="40550" rIns="81098" bIns="40550"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p>
        </p:txBody>
      </p:sp>
      <p:sp>
        <p:nvSpPr>
          <p:cNvPr id="6" name="Footer Placeholder 5"/>
          <p:cNvSpPr>
            <a:spLocks noGrp="1"/>
          </p:cNvSpPr>
          <p:nvPr>
            <p:ph type="ftr" sz="quarter" idx="4"/>
          </p:nvPr>
        </p:nvSpPr>
        <p:spPr>
          <a:xfrm>
            <a:off x="0" y="8772525"/>
            <a:ext cx="3011488" cy="461963"/>
          </a:xfrm>
          <a:prstGeom prst="rect">
            <a:avLst/>
          </a:prstGeom>
        </p:spPr>
        <p:txBody>
          <a:bodyPr vert="horz" lIns="81098" tIns="40550" rIns="81098" bIns="40550" rtlCol="0" anchor="b"/>
          <a:lstStyle>
            <a:lvl1pPr algn="l" eaLnBrk="1" fontAlgn="auto" hangingPunct="1">
              <a:spcBef>
                <a:spcPts val="0"/>
              </a:spcBef>
              <a:spcAft>
                <a:spcPts val="0"/>
              </a:spcAft>
              <a:defRPr sz="11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37000" y="8772525"/>
            <a:ext cx="3011488" cy="461963"/>
          </a:xfrm>
          <a:prstGeom prst="rect">
            <a:avLst/>
          </a:prstGeom>
        </p:spPr>
        <p:txBody>
          <a:bodyPr vert="horz" lIns="81098" tIns="40550" rIns="81098" bIns="40550" rtlCol="0" anchor="b"/>
          <a:lstStyle>
            <a:lvl1pPr algn="r" eaLnBrk="1" fontAlgn="auto" hangingPunct="1">
              <a:spcBef>
                <a:spcPts val="0"/>
              </a:spcBef>
              <a:spcAft>
                <a:spcPts val="0"/>
              </a:spcAft>
              <a:defRPr sz="1100">
                <a:latin typeface="+mn-lt"/>
                <a:cs typeface="+mn-cs"/>
              </a:defRPr>
            </a:lvl1pPr>
          </a:lstStyle>
          <a:p>
            <a:pPr>
              <a:defRPr/>
            </a:pPr>
            <a:fld id="{8985C9ED-B0B6-438A-81C6-E9CBBE311D0C}" type="slidenum">
              <a:rPr lang="en-US"/>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3200" algn="l" defTabSz="913765" rtl="0" eaLnBrk="1" latinLnBrk="0" hangingPunct="1">
      <a:defRPr sz="1200" kern="1200">
        <a:solidFill>
          <a:schemeClr val="tx1"/>
        </a:solidFill>
        <a:latin typeface="+mn-lt"/>
        <a:ea typeface="+mn-ea"/>
        <a:cs typeface="+mn-cs"/>
      </a:defRPr>
    </a:lvl7pPr>
    <a:lvl8pPr marL="3200400" algn="l" defTabSz="913765" rtl="0" eaLnBrk="1" latinLnBrk="0" hangingPunct="1">
      <a:defRPr sz="1200" kern="1200">
        <a:solidFill>
          <a:schemeClr val="tx1"/>
        </a:solidFill>
        <a:latin typeface="+mn-lt"/>
        <a:ea typeface="+mn-ea"/>
        <a:cs typeface="+mn-cs"/>
      </a:defRPr>
    </a:lvl8pPr>
    <a:lvl9pPr marL="3657600"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a:defRPr/>
            </a:pPr>
            <a:r>
              <a:rPr lang="en-IN" b="1" dirty="0"/>
              <a:t>Talking points:</a:t>
            </a:r>
            <a:endParaRPr lang="en-IN" b="1" dirty="0"/>
          </a:p>
          <a:p>
            <a:pPr>
              <a:defRPr/>
            </a:pPr>
            <a:endParaRPr lang="en-IN" dirty="0"/>
          </a:p>
          <a:p>
            <a:pPr>
              <a:defRPr/>
            </a:pPr>
            <a:r>
              <a:rPr lang="en-IN" dirty="0"/>
              <a:t>We have built QuEST over the last 21 years as a aspiration driven organization. We continue to push the boundaries, create new frontiers across multiple safety critical and hi-tech industries we serve. We do this by offering our Customers a range of Services and Solutions and engagement models that spans – Engineering, Enterprise solutions, Operations, Supply Chain and Technology enabled solutions covering the complete product lifecycle.  </a:t>
            </a:r>
            <a:endParaRPr lang="en-IN" dirty="0"/>
          </a:p>
          <a:p>
            <a:pPr>
              <a:defRPr/>
            </a:pPr>
            <a:endParaRPr lang="en-IN" dirty="0"/>
          </a:p>
          <a:p>
            <a:pPr>
              <a:defRPr/>
            </a:pPr>
            <a:r>
              <a:rPr lang="en-IN" dirty="0"/>
              <a:t>As such, </a:t>
            </a:r>
            <a:r>
              <a:rPr lang="en-IN" dirty="0" err="1"/>
              <a:t>QuEST</a:t>
            </a:r>
            <a:r>
              <a:rPr lang="en-IN" dirty="0"/>
              <a:t> is a Leading Global Product Engineering and Lifecycle Services Company</a:t>
            </a:r>
            <a:endParaRPr lang="en-IN" dirty="0"/>
          </a:p>
          <a:p>
            <a:pPr>
              <a:defRPr/>
            </a:pPr>
            <a:endParaRPr lang="en-IN" dirty="0"/>
          </a:p>
          <a:p>
            <a:pPr>
              <a:defRPr/>
            </a:pPr>
            <a:r>
              <a:rPr lang="en-IN" dirty="0"/>
              <a:t>In this presentation we will cover 3 aspects of QuEST.</a:t>
            </a:r>
            <a:endParaRPr lang="en-IN" dirty="0"/>
          </a:p>
          <a:p>
            <a:pPr>
              <a:defRPr/>
            </a:pPr>
            <a:endParaRPr lang="en-IN" dirty="0"/>
          </a:p>
          <a:p>
            <a:pPr marL="228600" indent="-228600">
              <a:buFontTx/>
              <a:buAutoNum type="arabicPeriod"/>
              <a:defRPr/>
            </a:pPr>
            <a:r>
              <a:rPr lang="en-IN" dirty="0"/>
              <a:t>WHO we are, WHAT we do and for WHOM, and why we are in business – our purpose </a:t>
            </a:r>
            <a:endParaRPr lang="en-IN" dirty="0"/>
          </a:p>
          <a:p>
            <a:pPr marL="228600" indent="-228600">
              <a:buFontTx/>
              <a:buAutoNum type="arabicPeriod"/>
              <a:defRPr/>
            </a:pPr>
            <a:r>
              <a:rPr lang="en-IN" dirty="0"/>
              <a:t>Then we move on to HOW we engage with Customers</a:t>
            </a:r>
            <a:endParaRPr lang="en-IN" dirty="0"/>
          </a:p>
          <a:p>
            <a:pPr marL="228600" indent="-228600">
              <a:buFontTx/>
              <a:buAutoNum type="arabicPeriod"/>
              <a:defRPr/>
            </a:pPr>
            <a:r>
              <a:rPr lang="en-IN" dirty="0"/>
              <a:t>Finally we will cover HOW we are different and can add unique value to you and help you “Create the Frontier”</a:t>
            </a:r>
            <a:endParaRPr lang="en-IN" dirty="0"/>
          </a:p>
          <a:p>
            <a:pPr>
              <a:defRPr/>
            </a:pPr>
            <a:endParaRPr lang="en-IN" dirty="0"/>
          </a:p>
        </p:txBody>
      </p:sp>
      <p:sp>
        <p:nvSpPr>
          <p:cNvPr id="4" name="Slide Number Placeholder 3"/>
          <p:cNvSpPr>
            <a:spLocks noGrp="1"/>
          </p:cNvSpPr>
          <p:nvPr>
            <p:ph type="sldNum" sz="quarter" idx="5"/>
          </p:nvPr>
        </p:nvSpPr>
        <p:spPr/>
        <p:txBody>
          <a:bodyPr/>
          <a:lstStyle/>
          <a:p>
            <a:pPr>
              <a:defRPr/>
            </a:pPr>
            <a:fld id="{EE4BED93-8225-4AF2-87D8-7E6C0758E14E}"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b="1" u="sng" dirty="0" smtClean="0"/>
              <a:t>Idea/Solution/Prototype</a:t>
            </a:r>
            <a:r>
              <a:rPr lang="en-US" dirty="0" smtClean="0"/>
              <a:t>: Give a one-liner about the solution for the given</a:t>
            </a:r>
            <a:r>
              <a:rPr lang="en-US" baseline="0" dirty="0" smtClean="0"/>
              <a:t> </a:t>
            </a:r>
            <a:r>
              <a:rPr lang="en-US" dirty="0" smtClean="0"/>
              <a:t>problem</a:t>
            </a:r>
            <a:r>
              <a:rPr lang="en-US" baseline="0" dirty="0" smtClean="0"/>
              <a:t> statement</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defRPr/>
            </a:pPr>
            <a:r>
              <a:rPr lang="en-US" b="1" u="sng" dirty="0" smtClean="0"/>
              <a:t>Team Name</a:t>
            </a:r>
            <a:r>
              <a:rPr lang="en-US" dirty="0" smtClean="0"/>
              <a:t>: Add team name to</a:t>
            </a:r>
            <a:r>
              <a:rPr lang="en-US" baseline="0" dirty="0" smtClean="0"/>
              <a:t> the entry field</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defRPr/>
            </a:pPr>
            <a:r>
              <a:rPr lang="en-US" b="1" u="sng" dirty="0" smtClean="0"/>
              <a:t>Mentor Name</a:t>
            </a:r>
            <a:r>
              <a:rPr lang="en-US" dirty="0" smtClean="0"/>
              <a:t>: Add mentor’s name to</a:t>
            </a:r>
            <a:r>
              <a:rPr lang="en-US" baseline="0" dirty="0" smtClean="0"/>
              <a:t> the entry field</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defRPr/>
            </a:pPr>
            <a:r>
              <a:rPr lang="en-US" b="1" u="sng" dirty="0" err="1" smtClean="0"/>
              <a:t>Ideator</a:t>
            </a:r>
            <a:r>
              <a:rPr lang="en-US" b="1" u="sng" dirty="0" smtClean="0"/>
              <a:t> Name</a:t>
            </a:r>
            <a:r>
              <a:rPr lang="en-US" dirty="0" smtClean="0"/>
              <a:t>: Add </a:t>
            </a:r>
            <a:r>
              <a:rPr lang="en-US" dirty="0" err="1" smtClean="0"/>
              <a:t>ideator’s</a:t>
            </a:r>
            <a:r>
              <a:rPr lang="en-US" dirty="0" smtClean="0"/>
              <a:t> name to</a:t>
            </a:r>
            <a:r>
              <a:rPr lang="en-US" baseline="0" dirty="0" smtClean="0"/>
              <a:t> the entry field</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defRPr/>
            </a:pPr>
            <a:r>
              <a:rPr lang="en-US" b="1" u="sng" dirty="0" smtClean="0"/>
              <a:t>Team Lead Name</a:t>
            </a:r>
            <a:r>
              <a:rPr lang="en-US" dirty="0" smtClean="0"/>
              <a:t>: Add team lead’s name to</a:t>
            </a:r>
            <a:r>
              <a:rPr lang="en-US" baseline="0" dirty="0" smtClean="0"/>
              <a:t> the entry field</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defRPr/>
            </a:pPr>
            <a:endParaRPr lang="en-US" b="1" u="sng" dirty="0" smtClean="0"/>
          </a:p>
          <a:p>
            <a:pPr marL="0" marR="0" lvl="0" indent="0" algn="l" defTabSz="914400" rtl="0" eaLnBrk="1" fontAlgn="auto" latinLnBrk="0" hangingPunct="1">
              <a:lnSpc>
                <a:spcPct val="100000"/>
              </a:lnSpc>
              <a:spcBef>
                <a:spcPts val="0"/>
              </a:spcBef>
              <a:spcAft>
                <a:spcPts val="0"/>
              </a:spcAft>
              <a:buClrTx/>
              <a:buSzTx/>
              <a:buFontTx/>
              <a:buNone/>
              <a:defRPr/>
            </a:pPr>
            <a:r>
              <a:rPr lang="en-US" b="1" u="sng" dirty="0" smtClean="0"/>
              <a:t>Team Members Name</a:t>
            </a:r>
            <a:r>
              <a:rPr lang="en-US" dirty="0" smtClean="0"/>
              <a:t>: Add team member’s name to</a:t>
            </a:r>
            <a:r>
              <a:rPr lang="en-US" baseline="0" dirty="0" smtClean="0"/>
              <a:t> the entry fields one after another</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strike="noStrike" kern="1200" baseline="0" dirty="0" smtClean="0">
                <a:solidFill>
                  <a:schemeClr val="tx1"/>
                </a:solidFill>
                <a:latin typeface="+mn-lt"/>
                <a:ea typeface="+mn-ea"/>
                <a:cs typeface="+mn-cs"/>
              </a:rPr>
              <a:t>Problem Statement</a:t>
            </a:r>
            <a:r>
              <a:rPr lang="en-US" sz="1200" b="0" i="0" u="none" strike="noStrike" kern="1200" baseline="0" dirty="0" smtClean="0">
                <a:solidFill>
                  <a:schemeClr val="tx1"/>
                </a:solidFill>
                <a:latin typeface="+mn-lt"/>
                <a:ea typeface="+mn-ea"/>
                <a:cs typeface="+mn-cs"/>
              </a:rPr>
              <a:t>: Illustrate the basic problem along with technologies used</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1" i="0" u="sng" strike="noStrike" kern="1200" baseline="0" dirty="0" smtClean="0">
                <a:solidFill>
                  <a:schemeClr val="tx1"/>
                </a:solidFill>
                <a:latin typeface="+mn-lt"/>
                <a:ea typeface="+mn-ea"/>
                <a:cs typeface="+mn-cs"/>
              </a:rPr>
              <a:t>Approach</a:t>
            </a:r>
            <a:r>
              <a:rPr lang="en-US" sz="1200" b="0" i="0" u="none" strike="noStrike" kern="1200" baseline="0" dirty="0" smtClean="0">
                <a:solidFill>
                  <a:schemeClr val="tx1"/>
                </a:solidFill>
                <a:latin typeface="+mn-lt"/>
                <a:ea typeface="+mn-ea"/>
                <a:cs typeface="+mn-cs"/>
              </a:rPr>
              <a:t>: Methods planned to solve the target problem in order to attain a viable solution within the constrained time of 2 days of </a:t>
            </a:r>
            <a:r>
              <a:rPr lang="en-US" sz="1200" b="0" i="0" u="none" strike="noStrike" kern="1200" baseline="0" dirty="0" err="1" smtClean="0">
                <a:solidFill>
                  <a:schemeClr val="tx1"/>
                </a:solidFill>
                <a:latin typeface="+mn-lt"/>
                <a:ea typeface="+mn-ea"/>
                <a:cs typeface="+mn-cs"/>
              </a:rPr>
              <a:t>hackathon</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1" i="0" u="sng" strike="noStrike" kern="1200" baseline="0" dirty="0" smtClean="0">
                <a:solidFill>
                  <a:schemeClr val="tx1"/>
                </a:solidFill>
                <a:latin typeface="+mn-lt"/>
                <a:ea typeface="+mn-ea"/>
                <a:cs typeface="+mn-cs"/>
              </a:rPr>
              <a:t>Outcome</a:t>
            </a:r>
            <a:r>
              <a:rPr lang="en-US" sz="1200" b="0" i="0" u="none" strike="noStrike" kern="1200" baseline="0" dirty="0" smtClean="0">
                <a:solidFill>
                  <a:schemeClr val="tx1"/>
                </a:solidFill>
                <a:latin typeface="+mn-lt"/>
                <a:ea typeface="+mn-ea"/>
                <a:cs typeface="+mn-cs"/>
              </a:rPr>
              <a:t>: Results obtained as part of development towards the end of </a:t>
            </a:r>
            <a:r>
              <a:rPr lang="en-US" sz="1200" b="0" i="0" u="none" strike="noStrike" kern="1200" baseline="0" dirty="0" err="1" smtClean="0">
                <a:solidFill>
                  <a:schemeClr val="tx1"/>
                </a:solidFill>
                <a:latin typeface="+mn-lt"/>
                <a:ea typeface="+mn-ea"/>
                <a:cs typeface="+mn-cs"/>
              </a:rPr>
              <a:t>hackathon</a:t>
            </a:r>
            <a:r>
              <a:rPr lang="en-US" sz="1200" b="0" i="0" u="none" strike="noStrike" kern="1200" baseline="0" dirty="0" smtClean="0">
                <a:solidFill>
                  <a:schemeClr val="tx1"/>
                </a:solidFill>
                <a:latin typeface="+mn-lt"/>
                <a:ea typeface="+mn-ea"/>
                <a:cs typeface="+mn-cs"/>
              </a:rPr>
              <a:t> to be demonstrated with the help of table, diagram if any</a:t>
            </a:r>
            <a:endParaRPr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strike="noStrike" kern="1200" baseline="0" dirty="0" smtClean="0">
                <a:solidFill>
                  <a:schemeClr val="tx1"/>
                </a:solidFill>
                <a:latin typeface="+mn-lt"/>
                <a:ea typeface="+mn-ea"/>
                <a:cs typeface="+mn-cs"/>
              </a:rPr>
              <a:t>System Architecture</a:t>
            </a:r>
            <a:r>
              <a:rPr lang="en-US" sz="1200" b="0" i="0" u="none" strike="noStrike" kern="1200" baseline="0" dirty="0" smtClean="0">
                <a:solidFill>
                  <a:schemeClr val="tx1"/>
                </a:solidFill>
                <a:latin typeface="+mn-lt"/>
                <a:ea typeface="+mn-ea"/>
                <a:cs typeface="+mn-cs"/>
              </a:rPr>
              <a:t>: Outline &amp; detail the basic architecture of prototyped solution with the help of block diagrams, etc. if any</a:t>
            </a:r>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Technology Choice</a:t>
            </a:r>
            <a:r>
              <a:rPr lang="en-US" dirty="0" smtClean="0"/>
              <a:t>: Add technologies used and rationale</a:t>
            </a:r>
            <a:r>
              <a:rPr lang="en-US" baseline="0" dirty="0" smtClean="0"/>
              <a:t> for selecting so</a:t>
            </a:r>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strike="noStrike" kern="1200" baseline="0" dirty="0" smtClean="0">
                <a:solidFill>
                  <a:schemeClr val="tx1"/>
                </a:solidFill>
                <a:latin typeface="+mn-lt"/>
                <a:ea typeface="+mn-ea"/>
                <a:cs typeface="+mn-cs"/>
              </a:rPr>
              <a:t>Product Deployment</a:t>
            </a:r>
            <a:r>
              <a:rPr lang="en-US" sz="1200" b="0" i="0" u="none" strike="noStrike" kern="1200" baseline="0" dirty="0" smtClean="0">
                <a:solidFill>
                  <a:schemeClr val="tx1"/>
                </a:solidFill>
                <a:latin typeface="+mn-lt"/>
                <a:ea typeface="+mn-ea"/>
                <a:cs typeface="+mn-cs"/>
              </a:rPr>
              <a:t>: How the Solution Can be Deployed? -- Target Environment, What is needed, etc.</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1" i="0" u="sng" strike="noStrike" kern="1200" baseline="0" dirty="0" smtClean="0">
                <a:solidFill>
                  <a:schemeClr val="tx1"/>
                </a:solidFill>
                <a:latin typeface="+mn-lt"/>
                <a:ea typeface="+mn-ea"/>
                <a:cs typeface="+mn-cs"/>
              </a:rPr>
              <a:t>Value Added to </a:t>
            </a:r>
            <a:r>
              <a:rPr lang="en-US" sz="1200" b="1" i="0" u="sng" strike="noStrike" kern="1200" baseline="0" dirty="0" err="1" smtClean="0">
                <a:solidFill>
                  <a:schemeClr val="tx1"/>
                </a:solidFill>
                <a:latin typeface="+mn-lt"/>
                <a:ea typeface="+mn-ea"/>
                <a:cs typeface="+mn-cs"/>
              </a:rPr>
              <a:t>QuEST</a:t>
            </a:r>
            <a:r>
              <a:rPr lang="en-US" sz="1200" b="0" i="0" u="none" strike="noStrike" kern="1200" baseline="0" dirty="0" smtClean="0">
                <a:solidFill>
                  <a:schemeClr val="tx1"/>
                </a:solidFill>
                <a:latin typeface="+mn-lt"/>
                <a:ea typeface="+mn-ea"/>
                <a:cs typeface="+mn-cs"/>
              </a:rPr>
              <a:t>: Business Benefits? -- How </a:t>
            </a:r>
            <a:r>
              <a:rPr lang="en-US" sz="1200" b="0" i="0" u="none" strike="noStrike" kern="1200" baseline="0" dirty="0" err="1" smtClean="0">
                <a:solidFill>
                  <a:schemeClr val="tx1"/>
                </a:solidFill>
                <a:latin typeface="+mn-lt"/>
                <a:ea typeface="+mn-ea"/>
                <a:cs typeface="+mn-cs"/>
              </a:rPr>
              <a:t>QuEST</a:t>
            </a:r>
            <a:r>
              <a:rPr lang="en-US" sz="1200" b="0" i="0" u="none" strike="noStrike" kern="1200" baseline="0" dirty="0" smtClean="0">
                <a:solidFill>
                  <a:schemeClr val="tx1"/>
                </a:solidFill>
                <a:latin typeface="+mn-lt"/>
                <a:ea typeface="+mn-ea"/>
                <a:cs typeface="+mn-cs"/>
              </a:rPr>
              <a:t> can benefit; be specific about customer, VBU etc.</a:t>
            </a:r>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strike="noStrike" kern="1200" baseline="0" dirty="0" smtClean="0">
                <a:solidFill>
                  <a:schemeClr val="tx1"/>
                </a:solidFill>
                <a:latin typeface="+mn-lt"/>
                <a:ea typeface="+mn-ea"/>
                <a:cs typeface="+mn-cs"/>
              </a:rPr>
              <a:t>Key Learning</a:t>
            </a:r>
            <a:r>
              <a:rPr lang="en-US" sz="1200" b="0" i="0" u="none" strike="noStrike" kern="1200" baseline="0" dirty="0" smtClean="0">
                <a:solidFill>
                  <a:schemeClr val="tx1"/>
                </a:solidFill>
                <a:latin typeface="+mn-lt"/>
                <a:ea typeface="+mn-ea"/>
                <a:cs typeface="+mn-cs"/>
              </a:rPr>
              <a:t>: Team Experience, Bottle necks, “Aha” Moments, etc.</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1" i="0" u="sng" strike="noStrike" kern="1200" baseline="0" dirty="0" smtClean="0">
                <a:solidFill>
                  <a:schemeClr val="tx1"/>
                </a:solidFill>
                <a:latin typeface="+mn-lt"/>
                <a:ea typeface="+mn-ea"/>
                <a:cs typeface="+mn-cs"/>
              </a:rPr>
              <a:t>Scope for Improvement</a:t>
            </a:r>
            <a:r>
              <a:rPr lang="en-US" sz="1200" b="0" i="0" u="none" strike="noStrike" kern="1200" baseline="0" dirty="0" smtClean="0">
                <a:solidFill>
                  <a:schemeClr val="tx1"/>
                </a:solidFill>
                <a:latin typeface="+mn-lt"/>
                <a:ea typeface="+mn-ea"/>
                <a:cs typeface="+mn-cs"/>
              </a:rPr>
              <a:t>: How the solution can be improved further?</a:t>
            </a:r>
            <a:endParaRPr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b="1" u="sng" dirty="0" smtClean="0"/>
              <a:t>THE EXPERIENCE</a:t>
            </a:r>
            <a:r>
              <a:rPr lang="en-US" dirty="0" smtClean="0"/>
              <a:t>: Add one liner by</a:t>
            </a:r>
            <a:r>
              <a:rPr lang="en-US" baseline="0" dirty="0" smtClean="0"/>
              <a:t> team member(s) as well </a:t>
            </a:r>
            <a:r>
              <a:rPr lang="en-US" dirty="0" smtClean="0"/>
              <a:t>as mentor about their overall </a:t>
            </a:r>
            <a:r>
              <a:rPr lang="en-US" dirty="0" err="1" smtClean="0"/>
              <a:t>hackathon</a:t>
            </a:r>
            <a:r>
              <a:rPr lang="en-US" dirty="0" smtClean="0"/>
              <a:t> experience. Teams may mention</a:t>
            </a:r>
            <a:r>
              <a:rPr lang="en-IN" sz="1200" kern="1200" dirty="0" smtClean="0">
                <a:solidFill>
                  <a:schemeClr val="tx1"/>
                </a:solidFill>
                <a:effectLst/>
                <a:latin typeface="+mn-lt"/>
                <a:ea typeface="+mn-ea"/>
                <a:cs typeface="+mn-cs"/>
              </a:rPr>
              <a:t> about learning something new, meeting new people, explain the process of building stuff, testing and validating their technical skills, etc. Mentor may talk about working with the team and their achievement at the </a:t>
            </a:r>
            <a:r>
              <a:rPr lang="en-IN" sz="1200" kern="1200" dirty="0" err="1" smtClean="0">
                <a:solidFill>
                  <a:schemeClr val="tx1"/>
                </a:solidFill>
                <a:effectLst/>
                <a:latin typeface="+mn-lt"/>
                <a:ea typeface="+mn-ea"/>
                <a:cs typeface="+mn-cs"/>
              </a:rPr>
              <a:t>hackathon</a:t>
            </a:r>
            <a:r>
              <a:rPr lang="en-IN" sz="1200" kern="1200" dirty="0" smtClean="0">
                <a:solidFill>
                  <a:schemeClr val="tx1"/>
                </a:solidFill>
                <a:effectLst/>
                <a:latin typeface="+mn-lt"/>
                <a:ea typeface="+mn-ea"/>
                <a:cs typeface="+mn-cs"/>
              </a:rPr>
              <a:t>.</a:t>
            </a: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200" kern="1200" dirty="0" smtClean="0">
              <a:solidFill>
                <a:schemeClr val="tx1"/>
              </a:solidFill>
              <a:effectLst/>
              <a:latin typeface="+mn-lt"/>
              <a:ea typeface="+mn-ea"/>
              <a:cs typeface="+mn-cs"/>
            </a:endParaRPr>
          </a:p>
          <a:p>
            <a:r>
              <a:rPr lang="en-US" b="1" u="sng" dirty="0" smtClean="0"/>
              <a:t>PHOTO</a:t>
            </a:r>
            <a:r>
              <a:rPr lang="en-US" dirty="0" smtClean="0"/>
              <a:t>: Add picture</a:t>
            </a:r>
            <a:r>
              <a:rPr lang="en-US" baseline="0" dirty="0" smtClean="0"/>
              <a:t> of the team along with their developed prototype</a:t>
            </a:r>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hyperlink" Target="https://www.facebook.com/QuESTGlobal/" TargetMode="External"/><Relationship Id="rId8" Type="http://schemas.openxmlformats.org/officeDocument/2006/relationships/image" Target="../media/image13.png"/><Relationship Id="rId7" Type="http://schemas.openxmlformats.org/officeDocument/2006/relationships/hyperlink" Target="https://www.quest-global.com/" TargetMode="External"/><Relationship Id="rId6" Type="http://schemas.openxmlformats.org/officeDocument/2006/relationships/image" Target="../media/image12.png"/><Relationship Id="rId5" Type="http://schemas.openxmlformats.org/officeDocument/2006/relationships/hyperlink" Target="https://twitter.com/QuEST_Global" TargetMode="External"/><Relationship Id="rId4" Type="http://schemas.openxmlformats.org/officeDocument/2006/relationships/image" Target="../media/image11.png"/><Relationship Id="rId3" Type="http://schemas.openxmlformats.org/officeDocument/2006/relationships/hyperlink" Target="https://www.linkedin.com/company/quest-global/" TargetMode="External"/><Relationship Id="rId2" Type="http://schemas.openxmlformats.org/officeDocument/2006/relationships/image" Target="../media/image10.png"/><Relationship Id="rId12" Type="http://schemas.openxmlformats.org/officeDocument/2006/relationships/image" Target="../media/image15.png"/><Relationship Id="rId11" Type="http://schemas.openxmlformats.org/officeDocument/2006/relationships/hyperlink" Target="https://www.instagram.com/questglobal/" TargetMode="External"/><Relationship Id="rId10" Type="http://schemas.openxmlformats.org/officeDocument/2006/relationships/image" Target="../media/image1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Cover Slide -QuEST Corporate">
    <p:spTree>
      <p:nvGrpSpPr>
        <p:cNvPr id="1" name=""/>
        <p:cNvGrpSpPr/>
        <p:nvPr/>
      </p:nvGrpSpPr>
      <p:grpSpPr>
        <a:xfrm>
          <a:off x="0" y="0"/>
          <a:ext cx="0" cy="0"/>
          <a:chOff x="0" y="0"/>
          <a:chExt cx="0" cy="0"/>
        </a:xfrm>
      </p:grpSpPr>
      <p:pic>
        <p:nvPicPr>
          <p:cNvPr id="8" name="Picture 17"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8"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6350" y="5924128"/>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grpSp>
        <p:nvGrpSpPr>
          <p:cNvPr id="12" name="Group 21"/>
          <p:cNvGrpSpPr/>
          <p:nvPr/>
        </p:nvGrpSpPr>
        <p:grpSpPr bwMode="auto">
          <a:xfrm>
            <a:off x="838200" y="3709988"/>
            <a:ext cx="914400" cy="176212"/>
            <a:chOff x="1201081" y="3724268"/>
            <a:chExt cx="3073432" cy="0"/>
          </a:xfrm>
        </p:grpSpPr>
        <p:cxnSp>
          <p:nvCxnSpPr>
            <p:cNvPr id="13" name="Straight Connector 12"/>
            <p:cNvCxnSpPr/>
            <p:nvPr/>
          </p:nvCxnSpPr>
          <p:spPr>
            <a:xfrm>
              <a:off x="1201081" y="3724268"/>
              <a:ext cx="3073432"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161529" y="3724268"/>
              <a:ext cx="2112984"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91343" y="3724268"/>
              <a:ext cx="1083170"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62000" y="2871782"/>
            <a:ext cx="4495800" cy="676284"/>
          </a:xfrm>
          <a:noFill/>
          <a:ln w="9525">
            <a:noFill/>
            <a:miter lim="800000"/>
          </a:ln>
        </p:spPr>
        <p:txBody>
          <a:bodyPr/>
          <a:lstStyle>
            <a:lvl1pPr>
              <a:defRPr lang="en-US" sz="3500" b="0" dirty="0">
                <a:solidFill>
                  <a:srgbClr val="00B0F0"/>
                </a:solidFill>
                <a:latin typeface="Segoe UI" panose="020B0502040204020203" pitchFamily="34" charset="0"/>
                <a:cs typeface="Segoe UI" panose="020B0502040204020203" pitchFamily="34" charset="0"/>
              </a:defRPr>
            </a:lvl1pPr>
          </a:lstStyle>
          <a:p>
            <a:pPr lvl="0"/>
            <a:r>
              <a:rPr lang="en-US" smtClean="0"/>
              <a:t>Click to edit Master title style</a:t>
            </a:r>
            <a:endParaRPr lang="en-US" dirty="0"/>
          </a:p>
        </p:txBody>
      </p:sp>
      <p:sp>
        <p:nvSpPr>
          <p:cNvPr id="6" name="Text Placeholder 5"/>
          <p:cNvSpPr>
            <a:spLocks noGrp="1"/>
          </p:cNvSpPr>
          <p:nvPr>
            <p:ph type="body" sz="quarter" idx="15"/>
          </p:nvPr>
        </p:nvSpPr>
        <p:spPr>
          <a:xfrm>
            <a:off x="762000" y="3965017"/>
            <a:ext cx="4495800" cy="558884"/>
          </a:xfrm>
        </p:spPr>
        <p:txBody>
          <a:bodyPr anchor="ctr"/>
          <a:lstStyle>
            <a:lvl1pPr marL="0" indent="0">
              <a:buNone/>
              <a:defRPr sz="2800" i="0">
                <a:solidFill>
                  <a:schemeClr val="tx1"/>
                </a:solidFill>
              </a:defRPr>
            </a:lvl1pPr>
          </a:lstStyle>
          <a:p>
            <a:pPr lvl="0"/>
            <a:r>
              <a:rPr lang="en-US" smtClean="0"/>
              <a:t>Click to edit Master text styles</a:t>
            </a:r>
          </a:p>
        </p:txBody>
      </p:sp>
      <p:sp>
        <p:nvSpPr>
          <p:cNvPr id="16" name="Rectangle 15"/>
          <p:cNvSpPr/>
          <p:nvPr userDrawn="1"/>
        </p:nvSpPr>
        <p:spPr>
          <a:xfrm>
            <a:off x="1299029" y="6369477"/>
            <a:ext cx="9593943" cy="400110"/>
          </a:xfrm>
          <a:prstGeom prst="rect">
            <a:avLst/>
          </a:prstGeom>
        </p:spPr>
        <p:txBody>
          <a:bodyPr wrap="square">
            <a:spAutoFit/>
          </a:bodyPr>
          <a:lstStyle/>
          <a:p>
            <a:pPr algn="ctr"/>
            <a:r>
              <a:rPr lang="en-US" sz="1000" b="0" dirty="0" smtClean="0">
                <a:solidFill>
                  <a:schemeClr val="bg2">
                    <a:lumMod val="50000"/>
                  </a:schemeClr>
                </a:solidFill>
                <a:latin typeface="Arial" panose="02080604020202020204" charset="0"/>
                <a:cs typeface="Arial" panose="02080604020202020204" charset="0"/>
              </a:rPr>
              <a:t>© 2020 QuEST Global Services Pte Ltd. The information in this document is the property of </a:t>
            </a:r>
            <a:r>
              <a:rPr lang="en-US" sz="1000" b="0" dirty="0" err="1" smtClean="0">
                <a:solidFill>
                  <a:schemeClr val="bg2">
                    <a:lumMod val="50000"/>
                  </a:schemeClr>
                </a:solidFill>
                <a:latin typeface="Arial" panose="02080604020202020204" charset="0"/>
                <a:cs typeface="Arial" panose="02080604020202020204" charset="0"/>
              </a:rPr>
              <a:t>QuEST</a:t>
            </a:r>
            <a:r>
              <a:rPr lang="en-US" sz="1000" b="0" dirty="0" smtClean="0">
                <a:solidFill>
                  <a:schemeClr val="bg2">
                    <a:lumMod val="50000"/>
                  </a:schemeClr>
                </a:solidFill>
                <a:latin typeface="Arial" panose="02080604020202020204" charset="0"/>
                <a:cs typeface="Arial" panose="02080604020202020204" charset="0"/>
              </a:rPr>
              <a:t> Global Services </a:t>
            </a:r>
            <a:r>
              <a:rPr lang="en-US" sz="1000" b="0" dirty="0" err="1" smtClean="0">
                <a:solidFill>
                  <a:schemeClr val="bg2">
                    <a:lumMod val="50000"/>
                  </a:schemeClr>
                </a:solidFill>
                <a:latin typeface="Arial" panose="02080604020202020204" charset="0"/>
                <a:cs typeface="Arial" panose="02080604020202020204" charset="0"/>
              </a:rPr>
              <a:t>Pte</a:t>
            </a:r>
            <a:r>
              <a:rPr lang="en-US" sz="1000" b="0" dirty="0" smtClean="0">
                <a:solidFill>
                  <a:schemeClr val="bg2">
                    <a:lumMod val="50000"/>
                  </a:schemeClr>
                </a:solidFill>
                <a:latin typeface="Arial" panose="02080604020202020204" charset="0"/>
                <a:cs typeface="Arial" panose="02080604020202020204" charset="0"/>
              </a:rPr>
              <a:t> Ltd. and may not be copied or communicated </a:t>
            </a:r>
            <a:endParaRPr lang="en-US" sz="1000" b="0" dirty="0" smtClean="0">
              <a:solidFill>
                <a:schemeClr val="bg2">
                  <a:lumMod val="50000"/>
                </a:schemeClr>
              </a:solidFill>
              <a:latin typeface="Arial" panose="02080604020202020204" charset="0"/>
              <a:cs typeface="Arial" panose="02080604020202020204" charset="0"/>
            </a:endParaRPr>
          </a:p>
          <a:p>
            <a:pPr algn="ctr"/>
            <a:r>
              <a:rPr lang="en-US" sz="1000" b="0" dirty="0" smtClean="0">
                <a:solidFill>
                  <a:schemeClr val="bg2">
                    <a:lumMod val="50000"/>
                  </a:schemeClr>
                </a:solidFill>
                <a:latin typeface="Arial" panose="02080604020202020204" charset="0"/>
                <a:cs typeface="Arial" panose="02080604020202020204" charset="0"/>
              </a:rPr>
              <a:t>to a third party or used for any purpose other than that for which it is supplied without the written consent of </a:t>
            </a:r>
            <a:r>
              <a:rPr lang="en-US" sz="1000" b="0" dirty="0" err="1" smtClean="0">
                <a:solidFill>
                  <a:schemeClr val="bg2">
                    <a:lumMod val="50000"/>
                  </a:schemeClr>
                </a:solidFill>
                <a:latin typeface="Arial" panose="02080604020202020204" charset="0"/>
                <a:cs typeface="Arial" panose="02080604020202020204" charset="0"/>
              </a:rPr>
              <a:t>QuEST</a:t>
            </a:r>
            <a:r>
              <a:rPr lang="en-US" sz="1000" b="0" dirty="0" smtClean="0">
                <a:solidFill>
                  <a:schemeClr val="bg2">
                    <a:lumMod val="50000"/>
                  </a:schemeClr>
                </a:solidFill>
                <a:latin typeface="Arial" panose="02080604020202020204" charset="0"/>
                <a:cs typeface="Arial" panose="02080604020202020204" charset="0"/>
              </a:rPr>
              <a:t> Global Services </a:t>
            </a:r>
            <a:r>
              <a:rPr lang="en-US" sz="1000" b="0" dirty="0" err="1" smtClean="0">
                <a:solidFill>
                  <a:schemeClr val="bg2">
                    <a:lumMod val="50000"/>
                  </a:schemeClr>
                </a:solidFill>
                <a:latin typeface="Arial" panose="02080604020202020204" charset="0"/>
                <a:cs typeface="Arial" panose="02080604020202020204" charset="0"/>
              </a:rPr>
              <a:t>Pte</a:t>
            </a:r>
            <a:r>
              <a:rPr lang="en-US" sz="1000" b="0" dirty="0" smtClean="0">
                <a:solidFill>
                  <a:schemeClr val="bg2">
                    <a:lumMod val="50000"/>
                  </a:schemeClr>
                </a:solidFill>
                <a:latin typeface="Arial" panose="02080604020202020204" charset="0"/>
                <a:cs typeface="Arial" panose="02080604020202020204" charset="0"/>
              </a:rPr>
              <a:t> Ltd.</a:t>
            </a:r>
            <a:endParaRPr lang="en-US" sz="1000" b="0" dirty="0">
              <a:solidFill>
                <a:schemeClr val="bg2">
                  <a:lumMod val="50000"/>
                </a:schemeClr>
              </a:solidFill>
              <a:latin typeface="Arial" panose="02080604020202020204" charset="0"/>
              <a:cs typeface="Arial" panose="02080604020202020204" charset="0"/>
            </a:endParaRPr>
          </a:p>
        </p:txBody>
      </p:sp>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15880" y="1300913"/>
            <a:ext cx="6928339" cy="4494299"/>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algn="r" eaLnBrk="1" hangingPunct="1"/>
            <a:fld id="{68BC95B1-6D0B-45D1-B43D-4AE1AD1C7EFB}" type="slidenum">
              <a:rPr lang="en-IN" sz="1200" b="1">
                <a:solidFill>
                  <a:srgbClr val="7F7F7F"/>
                </a:solidFill>
                <a:latin typeface="Segoe UI Light" panose="020B0502040204020203" pitchFamily="34" charset="0"/>
                <a:cs typeface="Segoe UI Light" panose="020B0502040204020203" pitchFamily="34" charset="0"/>
              </a:rPr>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24" name="Straight Connector 23"/>
          <p:cNvCxnSpPr/>
          <p:nvPr/>
        </p:nvCxnSpPr>
        <p:spPr>
          <a:xfrm>
            <a:off x="342900" y="4357688"/>
            <a:ext cx="4164013" cy="0"/>
          </a:xfrm>
          <a:prstGeom prst="line">
            <a:avLst/>
          </a:prstGeom>
          <a:ln w="6350">
            <a:solidFill>
              <a:srgbClr val="4B5E45"/>
            </a:solidFill>
            <a:prstDash val="sysDash"/>
          </a:ln>
        </p:spPr>
        <p:style>
          <a:lnRef idx="1">
            <a:schemeClr val="accent1"/>
          </a:lnRef>
          <a:fillRef idx="0">
            <a:schemeClr val="accent1"/>
          </a:fillRef>
          <a:effectRef idx="0">
            <a:schemeClr val="accent1"/>
          </a:effectRef>
          <a:fontRef idx="minor">
            <a:schemeClr val="tx1"/>
          </a:fontRef>
        </p:style>
      </p:cxnSp>
      <p:sp>
        <p:nvSpPr>
          <p:cNvPr id="9" name="Content Placeholder 8"/>
          <p:cNvSpPr>
            <a:spLocks noGrp="1"/>
          </p:cNvSpPr>
          <p:nvPr>
            <p:ph sz="quarter" idx="31"/>
          </p:nvPr>
        </p:nvSpPr>
        <p:spPr>
          <a:xfrm>
            <a:off x="9197904" y="3657600"/>
            <a:ext cx="2590800" cy="2614103"/>
          </a:xfrm>
          <a:solidFill>
            <a:srgbClr val="D6EEF6"/>
          </a:solidFill>
        </p:spPr>
        <p:txBody>
          <a:bodyPr anchor="ctr"/>
          <a:lstStyle>
            <a:lvl1pPr marL="0" indent="0" algn="ctr">
              <a:buFontTx/>
              <a:buNone/>
              <a:defRPr lang="en-US" sz="400" b="0" kern="1200" baseline="0" dirty="0" smtClean="0">
                <a:solidFill>
                  <a:schemeClr val="tx1"/>
                </a:solidFill>
                <a:latin typeface="+mj-lt"/>
                <a:ea typeface="+mn-ea"/>
                <a:cs typeface="Arial" panose="02080604020202020204" charset="0"/>
              </a:defRPr>
            </a:lvl1pPr>
            <a:lvl2pPr marL="341630" indent="0">
              <a:buNone/>
              <a:defRPr sz="400">
                <a:latin typeface="+mj-lt"/>
              </a:defRPr>
            </a:lvl2pPr>
            <a:lvl3pPr marL="683895" indent="0">
              <a:buNone/>
              <a:defRPr sz="400">
                <a:latin typeface="+mj-lt"/>
              </a:defRPr>
            </a:lvl3pPr>
            <a:lvl4pPr marL="914400" indent="0">
              <a:buNone/>
              <a:defRPr sz="400">
                <a:latin typeface="+mj-lt"/>
              </a:defRPr>
            </a:lvl4pPr>
            <a:lvl5pPr marL="1144270" indent="0">
              <a:buNone/>
              <a:defRPr sz="400">
                <a:latin typeface="+mj-lt"/>
              </a:defRPr>
            </a:lvl5pPr>
          </a:lstStyle>
          <a:p>
            <a:pPr lvl="0"/>
            <a:r>
              <a:rPr lang="en-US" smtClean="0"/>
              <a:t>Click to edit Master text styles</a:t>
            </a:r>
          </a:p>
        </p:txBody>
      </p:sp>
      <p:sp>
        <p:nvSpPr>
          <p:cNvPr id="7" name="Picture Placeholder 6"/>
          <p:cNvSpPr>
            <a:spLocks noGrp="1"/>
          </p:cNvSpPr>
          <p:nvPr>
            <p:ph type="pic" sz="quarter" idx="30"/>
          </p:nvPr>
        </p:nvSpPr>
        <p:spPr>
          <a:xfrm>
            <a:off x="9197904" y="1109786"/>
            <a:ext cx="2643773" cy="2563939"/>
          </a:xfrm>
          <a:blipFill>
            <a:blip r:embed="rId2"/>
            <a:stretch>
              <a:fillRect/>
            </a:stretch>
          </a:blipFill>
        </p:spPr>
        <p:txBody>
          <a:bodyPr anchor="ctr"/>
          <a:lstStyle>
            <a:lvl1pPr marL="0" indent="0" algn="ctr">
              <a:buNone/>
              <a:defRPr sz="400"/>
            </a:lvl1pPr>
          </a:lstStyle>
          <a:p>
            <a:pPr lvl="0"/>
            <a:r>
              <a:rPr lang="en-US" noProof="0" smtClean="0"/>
              <a:t>Click icon to add picture</a:t>
            </a:r>
            <a:endParaRPr lang="en-IN" noProof="0" dirty="0" smtClean="0"/>
          </a:p>
        </p:txBody>
      </p:sp>
      <p:sp>
        <p:nvSpPr>
          <p:cNvPr id="30" name="Text Placeholder 25"/>
          <p:cNvSpPr>
            <a:spLocks noGrp="1"/>
          </p:cNvSpPr>
          <p:nvPr>
            <p:ph type="body" sz="quarter" idx="14"/>
          </p:nvPr>
        </p:nvSpPr>
        <p:spPr>
          <a:xfrm>
            <a:off x="232611" y="4800600"/>
            <a:ext cx="4320665" cy="1143000"/>
          </a:xfrm>
        </p:spPr>
        <p:txBody>
          <a:bodyPr/>
          <a:lstStyle>
            <a:lvl1pPr marL="0" marR="0" indent="0" algn="l" defTabSz="914400" rtl="0" eaLnBrk="0" fontAlgn="auto" latinLnBrk="0" hangingPunct="0">
              <a:lnSpc>
                <a:spcPct val="100000"/>
              </a:lnSpc>
              <a:spcBef>
                <a:spcPts val="600"/>
              </a:spcBef>
              <a:spcAft>
                <a:spcPts val="0"/>
              </a:spcAft>
              <a:buClr>
                <a:schemeClr val="tx1">
                  <a:lumMod val="65000"/>
                  <a:lumOff val="35000"/>
                </a:schemeClr>
              </a:buClr>
              <a:buSzTx/>
              <a:buFont typeface="Arial" panose="02080604020202020204" charset="0"/>
              <a:buNone/>
              <a:defRPr lang="en-US" sz="1100" b="1" kern="1200" dirty="0" smtClean="0">
                <a:solidFill>
                  <a:srgbClr val="1979AC"/>
                </a:solidFill>
                <a:latin typeface="+mj-lt"/>
                <a:ea typeface="+mn-ea"/>
                <a:cs typeface="Arial" panose="02080604020202020204" charset="0"/>
              </a:defRPr>
            </a:lvl1pPr>
            <a:lvl2pPr marL="0" indent="0" algn="l" rtl="0" fontAlgn="auto">
              <a:spcBef>
                <a:spcPts val="400"/>
              </a:spcBef>
              <a:spcAft>
                <a:spcPts val="0"/>
              </a:spcAft>
              <a:buClr>
                <a:schemeClr val="tx1">
                  <a:lumMod val="65000"/>
                  <a:lumOff val="35000"/>
                </a:schemeClr>
              </a:buClr>
              <a:buFont typeface="Arial" panose="02080604020202020204" charset="0"/>
              <a:buNone/>
              <a:defRPr lang="en-US" sz="1000" kern="1200" dirty="0" smtClean="0">
                <a:solidFill>
                  <a:schemeClr val="tx1">
                    <a:lumMod val="65000"/>
                    <a:lumOff val="35000"/>
                  </a:schemeClr>
                </a:solidFill>
                <a:latin typeface="+mj-lt"/>
                <a:ea typeface="+mn-ea"/>
                <a:cs typeface="Arial" panose="02080604020202020204" charset="0"/>
              </a:defRPr>
            </a:lvl2pPr>
            <a:lvl3pPr marL="0" indent="0" algn="l" rtl="0" fontAlgn="auto">
              <a:spcBef>
                <a:spcPts val="400"/>
              </a:spcBef>
              <a:spcAft>
                <a:spcPts val="0"/>
              </a:spcAft>
              <a:buClr>
                <a:schemeClr val="tx1">
                  <a:lumMod val="65000"/>
                  <a:lumOff val="35000"/>
                </a:schemeClr>
              </a:buClr>
              <a:buFont typeface="Arial" panose="02080604020202020204" charset="0"/>
              <a:buNone/>
              <a:defRPr lang="en-US" sz="1000" kern="1200" dirty="0" smtClean="0">
                <a:solidFill>
                  <a:schemeClr val="tx1">
                    <a:lumMod val="65000"/>
                    <a:lumOff val="35000"/>
                  </a:schemeClr>
                </a:solidFill>
                <a:latin typeface="+mj-lt"/>
                <a:ea typeface="+mn-ea"/>
                <a:cs typeface="Arial" panose="02080604020202020204" charset="0"/>
              </a:defRPr>
            </a:lvl3pPr>
            <a:lvl4pPr marL="0" indent="0" algn="l" rtl="0" fontAlgn="auto">
              <a:spcBef>
                <a:spcPts val="400"/>
              </a:spcBef>
              <a:spcAft>
                <a:spcPts val="0"/>
              </a:spcAft>
              <a:buClr>
                <a:schemeClr val="tx1">
                  <a:lumMod val="65000"/>
                  <a:lumOff val="35000"/>
                </a:schemeClr>
              </a:buClr>
              <a:buFont typeface="Arial" panose="02080604020202020204" charset="0"/>
              <a:buNone/>
              <a:defRPr lang="en-US" sz="1000" kern="1200" dirty="0" smtClean="0">
                <a:solidFill>
                  <a:schemeClr val="tx1">
                    <a:lumMod val="65000"/>
                    <a:lumOff val="35000"/>
                  </a:schemeClr>
                </a:solidFill>
                <a:latin typeface="+mj-lt"/>
                <a:ea typeface="+mn-ea"/>
                <a:cs typeface="Arial" panose="02080604020202020204" charset="0"/>
              </a:defRPr>
            </a:lvl4pPr>
            <a:lvl5pPr marL="107950" indent="-107950" algn="l" rtl="0" fontAlgn="auto">
              <a:spcBef>
                <a:spcPts val="400"/>
              </a:spcBef>
              <a:spcAft>
                <a:spcPts val="0"/>
              </a:spcAft>
              <a:buClr>
                <a:schemeClr val="tx1">
                  <a:lumMod val="65000"/>
                  <a:lumOff val="35000"/>
                </a:schemeClr>
              </a:buClr>
              <a:buFont typeface="Arial" panose="02080604020202020204" charset="0"/>
              <a:buChar char="•"/>
              <a:defRPr lang="en-IN" sz="1000" kern="1200" dirty="0">
                <a:solidFill>
                  <a:schemeClr val="tx1">
                    <a:lumMod val="65000"/>
                    <a:lumOff val="35000"/>
                  </a:schemeClr>
                </a:solidFill>
                <a:latin typeface="+mj-lt"/>
                <a:ea typeface="+mn-ea"/>
                <a:cs typeface="Arial" panose="02080604020202020204" charset="0"/>
              </a:defRPr>
            </a:lvl5pPr>
          </a:lstStyle>
          <a:p>
            <a:pPr lvl="0"/>
            <a:r>
              <a:rPr lang="en-US" smtClean="0"/>
              <a:t>Click to edit Master text styles</a:t>
            </a:r>
            <a:endParaRPr lang="en-US" smtClean="0"/>
          </a:p>
          <a:p>
            <a:pPr lvl="1"/>
            <a:r>
              <a:rPr lang="en-US" smtClean="0"/>
              <a:t>Second level</a:t>
            </a:r>
          </a:p>
        </p:txBody>
      </p:sp>
      <p:sp>
        <p:nvSpPr>
          <p:cNvPr id="31" name="Text Placeholder 25"/>
          <p:cNvSpPr>
            <a:spLocks noGrp="1"/>
          </p:cNvSpPr>
          <p:nvPr>
            <p:ph type="body" sz="quarter" idx="15"/>
          </p:nvPr>
        </p:nvSpPr>
        <p:spPr>
          <a:xfrm>
            <a:off x="232610" y="4420004"/>
            <a:ext cx="4320665" cy="381000"/>
          </a:xfrm>
        </p:spPr>
        <p:txBody>
          <a:bodyPr/>
          <a:lstStyle>
            <a:lvl1pPr marL="0" marR="0" indent="0" algn="just" defTabSz="914400" rtl="0" eaLnBrk="0" fontAlgn="auto" latinLnBrk="0" hangingPunct="0">
              <a:lnSpc>
                <a:spcPct val="100000"/>
              </a:lnSpc>
              <a:spcBef>
                <a:spcPts val="0"/>
              </a:spcBef>
              <a:spcAft>
                <a:spcPts val="0"/>
              </a:spcAft>
              <a:buClr>
                <a:schemeClr val="tx1">
                  <a:lumMod val="65000"/>
                  <a:lumOff val="35000"/>
                </a:schemeClr>
              </a:buClr>
              <a:buSzTx/>
              <a:buFont typeface="Arial" panose="02080604020202020204" charset="0"/>
              <a:buNone/>
              <a:defRPr lang="en-US" sz="1400" i="1" kern="1200" dirty="0" smtClean="0">
                <a:solidFill>
                  <a:srgbClr val="4B5E45"/>
                </a:solidFill>
                <a:latin typeface="+mj-lt"/>
                <a:ea typeface="+mn-ea"/>
                <a:cs typeface="Arial" panose="02080604020202020204" charset="0"/>
              </a:defRPr>
            </a:lvl1pPr>
            <a:lvl2pPr marL="0" indent="0" algn="l" rtl="0" fontAlgn="auto">
              <a:spcBef>
                <a:spcPts val="400"/>
              </a:spcBef>
              <a:spcAft>
                <a:spcPts val="0"/>
              </a:spcAft>
              <a:buClr>
                <a:schemeClr val="tx1">
                  <a:lumMod val="65000"/>
                  <a:lumOff val="35000"/>
                </a:schemeClr>
              </a:buClr>
              <a:buFont typeface="Arial" panose="02080604020202020204" charset="0"/>
              <a:buNone/>
              <a:defRPr lang="en-US" sz="1000" kern="1200" dirty="0" smtClean="0">
                <a:solidFill>
                  <a:schemeClr val="tx1">
                    <a:lumMod val="65000"/>
                    <a:lumOff val="35000"/>
                  </a:schemeClr>
                </a:solidFill>
                <a:latin typeface="+mj-lt"/>
                <a:ea typeface="+mn-ea"/>
                <a:cs typeface="Arial" panose="02080604020202020204" charset="0"/>
              </a:defRPr>
            </a:lvl2pPr>
            <a:lvl3pPr marL="0" indent="0" algn="l" rtl="0" fontAlgn="auto">
              <a:spcBef>
                <a:spcPts val="400"/>
              </a:spcBef>
              <a:spcAft>
                <a:spcPts val="0"/>
              </a:spcAft>
              <a:buClr>
                <a:schemeClr val="tx1">
                  <a:lumMod val="65000"/>
                  <a:lumOff val="35000"/>
                </a:schemeClr>
              </a:buClr>
              <a:buFont typeface="Arial" panose="02080604020202020204" charset="0"/>
              <a:buNone/>
              <a:defRPr lang="en-US" sz="1000" kern="1200" dirty="0" smtClean="0">
                <a:solidFill>
                  <a:schemeClr val="tx1">
                    <a:lumMod val="65000"/>
                    <a:lumOff val="35000"/>
                  </a:schemeClr>
                </a:solidFill>
                <a:latin typeface="+mj-lt"/>
                <a:ea typeface="+mn-ea"/>
                <a:cs typeface="Arial" panose="02080604020202020204" charset="0"/>
              </a:defRPr>
            </a:lvl3pPr>
            <a:lvl4pPr marL="0" indent="0" algn="l" rtl="0" fontAlgn="auto">
              <a:spcBef>
                <a:spcPts val="400"/>
              </a:spcBef>
              <a:spcAft>
                <a:spcPts val="0"/>
              </a:spcAft>
              <a:buClr>
                <a:schemeClr val="tx1">
                  <a:lumMod val="65000"/>
                  <a:lumOff val="35000"/>
                </a:schemeClr>
              </a:buClr>
              <a:buFont typeface="Arial" panose="02080604020202020204" charset="0"/>
              <a:buNone/>
              <a:defRPr lang="en-US" sz="1000" kern="1200" dirty="0" smtClean="0">
                <a:solidFill>
                  <a:schemeClr val="tx1">
                    <a:lumMod val="65000"/>
                    <a:lumOff val="35000"/>
                  </a:schemeClr>
                </a:solidFill>
                <a:latin typeface="+mj-lt"/>
                <a:ea typeface="+mn-ea"/>
                <a:cs typeface="Arial" panose="02080604020202020204" charset="0"/>
              </a:defRPr>
            </a:lvl4pPr>
            <a:lvl5pPr marL="107950" indent="-107950" algn="l" rtl="0" fontAlgn="auto">
              <a:spcBef>
                <a:spcPts val="400"/>
              </a:spcBef>
              <a:spcAft>
                <a:spcPts val="0"/>
              </a:spcAft>
              <a:buClr>
                <a:schemeClr val="tx1">
                  <a:lumMod val="65000"/>
                  <a:lumOff val="35000"/>
                </a:schemeClr>
              </a:buClr>
              <a:buFont typeface="Arial" panose="02080604020202020204" charset="0"/>
              <a:buChar char="•"/>
              <a:defRPr lang="en-IN" sz="1000" kern="1200" dirty="0">
                <a:solidFill>
                  <a:schemeClr val="tx1">
                    <a:lumMod val="65000"/>
                    <a:lumOff val="35000"/>
                  </a:schemeClr>
                </a:solidFill>
                <a:latin typeface="+mj-lt"/>
                <a:ea typeface="+mn-ea"/>
                <a:cs typeface="Arial" panose="02080604020202020204" charset="0"/>
              </a:defRPr>
            </a:lvl5pPr>
          </a:lstStyle>
          <a:p>
            <a:pPr lvl="0"/>
            <a:r>
              <a:rPr lang="en-US" smtClean="0"/>
              <a:t>Click to edit Master text styles</a:t>
            </a:r>
          </a:p>
        </p:txBody>
      </p:sp>
      <p:sp>
        <p:nvSpPr>
          <p:cNvPr id="33" name="Text Placeholder 25"/>
          <p:cNvSpPr>
            <a:spLocks noGrp="1"/>
          </p:cNvSpPr>
          <p:nvPr>
            <p:ph type="body" sz="quarter" idx="17"/>
          </p:nvPr>
        </p:nvSpPr>
        <p:spPr>
          <a:xfrm>
            <a:off x="9432416" y="1619766"/>
            <a:ext cx="2217913" cy="1743572"/>
          </a:xfrm>
        </p:spPr>
        <p:txBody>
          <a:bodyPr/>
          <a:lstStyle>
            <a:lvl1pPr marL="144145" marR="0" indent="-144145" algn="l" defTabSz="914400" rtl="0" eaLnBrk="0" fontAlgn="auto" latinLnBrk="0" hangingPunct="0">
              <a:lnSpc>
                <a:spcPct val="100000"/>
              </a:lnSpc>
              <a:spcBef>
                <a:spcPts val="0"/>
              </a:spcBef>
              <a:spcAft>
                <a:spcPts val="0"/>
              </a:spcAft>
              <a:buClr>
                <a:schemeClr val="bg1"/>
              </a:buClr>
              <a:buSzTx/>
              <a:buFont typeface="Arial" panose="02080604020202020204" charset="0"/>
              <a:buChar char="•"/>
              <a:defRPr lang="en-US" sz="1000" b="1" kern="1200" baseline="0" dirty="0" smtClean="0">
                <a:solidFill>
                  <a:schemeClr val="bg1"/>
                </a:solidFill>
                <a:latin typeface="+mj-lt"/>
                <a:ea typeface="+mn-ea"/>
                <a:cs typeface="Arial" panose="02080604020202020204" charset="0"/>
              </a:defRPr>
            </a:lvl1pPr>
            <a:lvl2pPr marL="107950" indent="-107950" algn="l" rtl="0" fontAlgn="auto">
              <a:spcBef>
                <a:spcPts val="400"/>
              </a:spcBef>
              <a:spcAft>
                <a:spcPts val="0"/>
              </a:spcAft>
              <a:buClr>
                <a:schemeClr val="tx1">
                  <a:lumMod val="65000"/>
                  <a:lumOff val="35000"/>
                </a:schemeClr>
              </a:buClr>
              <a:buFont typeface="Arial" panose="02080604020202020204" charset="0"/>
              <a:buChar char="•"/>
              <a:defRPr lang="en-US" sz="1000" kern="1200" dirty="0" smtClean="0">
                <a:solidFill>
                  <a:schemeClr val="tx1">
                    <a:lumMod val="65000"/>
                    <a:lumOff val="35000"/>
                  </a:schemeClr>
                </a:solidFill>
                <a:latin typeface="+mj-lt"/>
                <a:ea typeface="+mn-ea"/>
                <a:cs typeface="Arial" panose="02080604020202020204" charset="0"/>
              </a:defRPr>
            </a:lvl2pPr>
            <a:lvl3pPr marL="107950" indent="-107950" algn="l" rtl="0" fontAlgn="auto">
              <a:spcBef>
                <a:spcPts val="400"/>
              </a:spcBef>
              <a:spcAft>
                <a:spcPts val="0"/>
              </a:spcAft>
              <a:buClr>
                <a:schemeClr val="tx1">
                  <a:lumMod val="65000"/>
                  <a:lumOff val="35000"/>
                </a:schemeClr>
              </a:buClr>
              <a:buFont typeface="Arial" panose="02080604020202020204" charset="0"/>
              <a:buChar char="•"/>
              <a:defRPr lang="en-US" sz="1000" kern="1200" dirty="0" smtClean="0">
                <a:solidFill>
                  <a:schemeClr val="tx1">
                    <a:lumMod val="65000"/>
                    <a:lumOff val="35000"/>
                  </a:schemeClr>
                </a:solidFill>
                <a:latin typeface="+mj-lt"/>
                <a:ea typeface="+mn-ea"/>
                <a:cs typeface="Arial" panose="02080604020202020204" charset="0"/>
              </a:defRPr>
            </a:lvl3pPr>
            <a:lvl4pPr marL="107950" indent="-107950" algn="l" rtl="0" fontAlgn="auto">
              <a:spcBef>
                <a:spcPts val="400"/>
              </a:spcBef>
              <a:spcAft>
                <a:spcPts val="0"/>
              </a:spcAft>
              <a:buClr>
                <a:schemeClr val="tx1">
                  <a:lumMod val="65000"/>
                  <a:lumOff val="35000"/>
                </a:schemeClr>
              </a:buClr>
              <a:buFont typeface="Arial" panose="02080604020202020204" charset="0"/>
              <a:buChar char="•"/>
              <a:defRPr lang="en-US" sz="1000" kern="1200" dirty="0" smtClean="0">
                <a:solidFill>
                  <a:schemeClr val="tx1">
                    <a:lumMod val="65000"/>
                    <a:lumOff val="35000"/>
                  </a:schemeClr>
                </a:solidFill>
                <a:latin typeface="+mj-lt"/>
                <a:ea typeface="+mn-ea"/>
                <a:cs typeface="Arial" panose="02080604020202020204" charset="0"/>
              </a:defRPr>
            </a:lvl4pPr>
            <a:lvl5pPr marL="107950" indent="-107950" algn="l" rtl="0" fontAlgn="auto">
              <a:spcBef>
                <a:spcPts val="400"/>
              </a:spcBef>
              <a:spcAft>
                <a:spcPts val="0"/>
              </a:spcAft>
              <a:buClr>
                <a:schemeClr val="tx1">
                  <a:lumMod val="65000"/>
                  <a:lumOff val="35000"/>
                </a:schemeClr>
              </a:buClr>
              <a:buFont typeface="Arial" panose="02080604020202020204" charset="0"/>
              <a:buChar char="•"/>
              <a:defRPr lang="en-IN" sz="1000" kern="1200" dirty="0">
                <a:solidFill>
                  <a:schemeClr val="tx1">
                    <a:lumMod val="65000"/>
                    <a:lumOff val="35000"/>
                  </a:schemeClr>
                </a:solidFill>
                <a:latin typeface="+mj-lt"/>
                <a:ea typeface="+mn-ea"/>
                <a:cs typeface="Arial" panose="0208060402020202020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p>
        </p:txBody>
      </p:sp>
      <p:sp>
        <p:nvSpPr>
          <p:cNvPr id="35" name="Picture Placeholder 34"/>
          <p:cNvSpPr>
            <a:spLocks noGrp="1"/>
          </p:cNvSpPr>
          <p:nvPr>
            <p:ph type="pic" sz="quarter" idx="18"/>
          </p:nvPr>
        </p:nvSpPr>
        <p:spPr>
          <a:xfrm>
            <a:off x="263168" y="1137811"/>
            <a:ext cx="4320664" cy="2621352"/>
          </a:xfrm>
          <a:solidFill>
            <a:schemeClr val="bg1">
              <a:lumMod val="95000"/>
            </a:schemeClr>
          </a:solidFill>
        </p:spPr>
        <p:txBody>
          <a:bodyPr anchor="ctr"/>
          <a:lstStyle>
            <a:lvl1pPr marL="0" indent="0" algn="ctr">
              <a:buNone/>
              <a:defRPr sz="1400"/>
            </a:lvl1pPr>
          </a:lstStyle>
          <a:p>
            <a:pPr lvl="0"/>
            <a:r>
              <a:rPr lang="en-US" noProof="0" smtClean="0"/>
              <a:t>Click icon to add picture</a:t>
            </a:r>
            <a:endParaRPr lang="en-IN" noProof="0" dirty="0"/>
          </a:p>
        </p:txBody>
      </p:sp>
      <p:sp>
        <p:nvSpPr>
          <p:cNvPr id="38" name="Text Placeholder 25"/>
          <p:cNvSpPr>
            <a:spLocks noGrp="1"/>
          </p:cNvSpPr>
          <p:nvPr>
            <p:ph type="body" sz="quarter" idx="19"/>
          </p:nvPr>
        </p:nvSpPr>
        <p:spPr>
          <a:xfrm>
            <a:off x="5518758" y="1137810"/>
            <a:ext cx="3001399" cy="238063"/>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80604020202020204" charset="0"/>
              <a:buNone/>
              <a:defRPr lang="en-US" sz="1200" b="1" kern="1200" baseline="0" dirty="0" smtClean="0">
                <a:solidFill>
                  <a:schemeClr val="tx1">
                    <a:lumMod val="65000"/>
                    <a:lumOff val="35000"/>
                  </a:schemeClr>
                </a:solidFill>
                <a:latin typeface="+mj-lt"/>
                <a:ea typeface="+mn-ea"/>
                <a:cs typeface="Arial" panose="02080604020202020204" charset="0"/>
              </a:defRPr>
            </a:lvl1pPr>
            <a:lvl2pPr marL="107950" indent="-107950" algn="l" rtl="0" fontAlgn="auto">
              <a:spcBef>
                <a:spcPts val="400"/>
              </a:spcBef>
              <a:spcAft>
                <a:spcPts val="0"/>
              </a:spcAft>
              <a:buClr>
                <a:schemeClr val="tx1">
                  <a:lumMod val="65000"/>
                  <a:lumOff val="35000"/>
                </a:schemeClr>
              </a:buClr>
              <a:buFont typeface="Arial" panose="02080604020202020204" charset="0"/>
              <a:buChar char="•"/>
              <a:defRPr lang="en-US" sz="1000" kern="1200" dirty="0" smtClean="0">
                <a:solidFill>
                  <a:schemeClr val="tx1">
                    <a:lumMod val="65000"/>
                    <a:lumOff val="35000"/>
                  </a:schemeClr>
                </a:solidFill>
                <a:latin typeface="+mj-lt"/>
                <a:ea typeface="+mn-ea"/>
                <a:cs typeface="Arial" panose="02080604020202020204" charset="0"/>
              </a:defRPr>
            </a:lvl2pPr>
            <a:lvl3pPr marL="107950" indent="-107950" algn="l" rtl="0" fontAlgn="auto">
              <a:spcBef>
                <a:spcPts val="400"/>
              </a:spcBef>
              <a:spcAft>
                <a:spcPts val="0"/>
              </a:spcAft>
              <a:buClr>
                <a:schemeClr val="tx1">
                  <a:lumMod val="65000"/>
                  <a:lumOff val="35000"/>
                </a:schemeClr>
              </a:buClr>
              <a:buFont typeface="Arial" panose="02080604020202020204" charset="0"/>
              <a:buChar char="•"/>
              <a:defRPr lang="en-US" sz="1000" kern="1200" dirty="0" smtClean="0">
                <a:solidFill>
                  <a:schemeClr val="tx1">
                    <a:lumMod val="65000"/>
                    <a:lumOff val="35000"/>
                  </a:schemeClr>
                </a:solidFill>
                <a:latin typeface="+mj-lt"/>
                <a:ea typeface="+mn-ea"/>
                <a:cs typeface="Arial" panose="02080604020202020204" charset="0"/>
              </a:defRPr>
            </a:lvl3pPr>
            <a:lvl4pPr marL="107950" indent="-107950" algn="l" rtl="0" fontAlgn="auto">
              <a:spcBef>
                <a:spcPts val="400"/>
              </a:spcBef>
              <a:spcAft>
                <a:spcPts val="0"/>
              </a:spcAft>
              <a:buClr>
                <a:schemeClr val="tx1">
                  <a:lumMod val="65000"/>
                  <a:lumOff val="35000"/>
                </a:schemeClr>
              </a:buClr>
              <a:buFont typeface="Arial" panose="02080604020202020204" charset="0"/>
              <a:buChar char="•"/>
              <a:defRPr lang="en-US" sz="1000" kern="1200" dirty="0" smtClean="0">
                <a:solidFill>
                  <a:schemeClr val="tx1">
                    <a:lumMod val="65000"/>
                    <a:lumOff val="35000"/>
                  </a:schemeClr>
                </a:solidFill>
                <a:latin typeface="+mj-lt"/>
                <a:ea typeface="+mn-ea"/>
                <a:cs typeface="Arial" panose="02080604020202020204" charset="0"/>
              </a:defRPr>
            </a:lvl4pPr>
            <a:lvl5pPr marL="107950" indent="-107950" algn="l" rtl="0" fontAlgn="auto">
              <a:spcBef>
                <a:spcPts val="400"/>
              </a:spcBef>
              <a:spcAft>
                <a:spcPts val="0"/>
              </a:spcAft>
              <a:buClr>
                <a:schemeClr val="tx1">
                  <a:lumMod val="65000"/>
                  <a:lumOff val="35000"/>
                </a:schemeClr>
              </a:buClr>
              <a:buFont typeface="Arial" panose="02080604020202020204" charset="0"/>
              <a:buChar char="•"/>
              <a:defRPr lang="en-IN" sz="1000" kern="1200" dirty="0">
                <a:solidFill>
                  <a:schemeClr val="tx1">
                    <a:lumMod val="65000"/>
                    <a:lumOff val="35000"/>
                  </a:schemeClr>
                </a:solidFill>
                <a:latin typeface="+mj-lt"/>
                <a:ea typeface="+mn-ea"/>
                <a:cs typeface="Arial" panose="02080604020202020204" charset="0"/>
              </a:defRPr>
            </a:lvl5pPr>
          </a:lstStyle>
          <a:p>
            <a:pPr lvl="0"/>
            <a:r>
              <a:rPr lang="en-US" smtClean="0"/>
              <a:t>Click to edit Master text styles</a:t>
            </a:r>
          </a:p>
        </p:txBody>
      </p:sp>
      <p:sp>
        <p:nvSpPr>
          <p:cNvPr id="39" name="Text Placeholder 25"/>
          <p:cNvSpPr>
            <a:spLocks noGrp="1"/>
          </p:cNvSpPr>
          <p:nvPr>
            <p:ph type="body" sz="quarter" idx="20"/>
          </p:nvPr>
        </p:nvSpPr>
        <p:spPr>
          <a:xfrm>
            <a:off x="5518758" y="2461255"/>
            <a:ext cx="2995625" cy="280810"/>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80604020202020204" charset="0"/>
              <a:buNone/>
              <a:defRPr lang="en-US" sz="1200" b="1" kern="1200" baseline="0" dirty="0" smtClean="0">
                <a:solidFill>
                  <a:schemeClr val="tx1">
                    <a:lumMod val="65000"/>
                    <a:lumOff val="35000"/>
                  </a:schemeClr>
                </a:solidFill>
                <a:latin typeface="+mj-lt"/>
                <a:ea typeface="+mn-ea"/>
                <a:cs typeface="Arial" panose="02080604020202020204" charset="0"/>
              </a:defRPr>
            </a:lvl1pPr>
            <a:lvl2pPr marL="0" indent="0" algn="l" rtl="0" fontAlgn="auto">
              <a:spcBef>
                <a:spcPts val="400"/>
              </a:spcBef>
              <a:spcAft>
                <a:spcPts val="0"/>
              </a:spcAft>
              <a:buClr>
                <a:schemeClr val="tx1">
                  <a:lumMod val="65000"/>
                  <a:lumOff val="35000"/>
                </a:schemeClr>
              </a:buClr>
              <a:buFont typeface="Arial" panose="02080604020202020204" charset="0"/>
              <a:buNone/>
              <a:defRPr lang="en-US" sz="1000" kern="1200" dirty="0" smtClean="0">
                <a:solidFill>
                  <a:schemeClr val="tx1">
                    <a:lumMod val="65000"/>
                    <a:lumOff val="35000"/>
                  </a:schemeClr>
                </a:solidFill>
                <a:latin typeface="+mj-lt"/>
                <a:ea typeface="+mn-ea"/>
                <a:cs typeface="Arial" panose="02080604020202020204" charset="0"/>
              </a:defRPr>
            </a:lvl2pPr>
            <a:lvl3pPr marL="107950" indent="-107950" algn="l" rtl="0" fontAlgn="auto">
              <a:spcBef>
                <a:spcPts val="400"/>
              </a:spcBef>
              <a:spcAft>
                <a:spcPts val="0"/>
              </a:spcAft>
              <a:buClr>
                <a:schemeClr val="tx1">
                  <a:lumMod val="65000"/>
                  <a:lumOff val="35000"/>
                </a:schemeClr>
              </a:buClr>
              <a:buFont typeface="Arial" panose="02080604020202020204" charset="0"/>
              <a:buChar char="•"/>
              <a:defRPr lang="en-US" sz="1000" kern="1200" dirty="0" smtClean="0">
                <a:solidFill>
                  <a:schemeClr val="tx1">
                    <a:lumMod val="65000"/>
                    <a:lumOff val="35000"/>
                  </a:schemeClr>
                </a:solidFill>
                <a:latin typeface="+mj-lt"/>
                <a:ea typeface="+mn-ea"/>
                <a:cs typeface="Arial" panose="02080604020202020204" charset="0"/>
              </a:defRPr>
            </a:lvl3pPr>
            <a:lvl4pPr marL="107950" indent="-107950" algn="l" rtl="0" fontAlgn="auto">
              <a:spcBef>
                <a:spcPts val="400"/>
              </a:spcBef>
              <a:spcAft>
                <a:spcPts val="0"/>
              </a:spcAft>
              <a:buClr>
                <a:schemeClr val="tx1">
                  <a:lumMod val="65000"/>
                  <a:lumOff val="35000"/>
                </a:schemeClr>
              </a:buClr>
              <a:buFont typeface="Arial" panose="02080604020202020204" charset="0"/>
              <a:buChar char="•"/>
              <a:defRPr lang="en-US" sz="1000" kern="1200" dirty="0" smtClean="0">
                <a:solidFill>
                  <a:schemeClr val="tx1">
                    <a:lumMod val="65000"/>
                    <a:lumOff val="35000"/>
                  </a:schemeClr>
                </a:solidFill>
                <a:latin typeface="+mj-lt"/>
                <a:ea typeface="+mn-ea"/>
                <a:cs typeface="Arial" panose="02080604020202020204" charset="0"/>
              </a:defRPr>
            </a:lvl4pPr>
            <a:lvl5pPr marL="107950" indent="-107950" algn="l" rtl="0" fontAlgn="auto">
              <a:spcBef>
                <a:spcPts val="400"/>
              </a:spcBef>
              <a:spcAft>
                <a:spcPts val="0"/>
              </a:spcAft>
              <a:buClr>
                <a:schemeClr val="tx1">
                  <a:lumMod val="65000"/>
                  <a:lumOff val="35000"/>
                </a:schemeClr>
              </a:buClr>
              <a:buFont typeface="Arial" panose="02080604020202020204" charset="0"/>
              <a:buChar char="•"/>
              <a:defRPr lang="en-IN" sz="1000" kern="1200" dirty="0">
                <a:solidFill>
                  <a:schemeClr val="tx1">
                    <a:lumMod val="65000"/>
                    <a:lumOff val="35000"/>
                  </a:schemeClr>
                </a:solidFill>
                <a:latin typeface="+mj-lt"/>
                <a:ea typeface="+mn-ea"/>
                <a:cs typeface="Arial" panose="02080604020202020204" charset="0"/>
              </a:defRPr>
            </a:lvl5pPr>
          </a:lstStyle>
          <a:p>
            <a:pPr lvl="0"/>
            <a:r>
              <a:rPr lang="en-US" smtClean="0"/>
              <a:t>Click to edit Master text styles</a:t>
            </a:r>
          </a:p>
        </p:txBody>
      </p:sp>
      <p:sp>
        <p:nvSpPr>
          <p:cNvPr id="40" name="Text Placeholder 25"/>
          <p:cNvSpPr>
            <a:spLocks noGrp="1"/>
          </p:cNvSpPr>
          <p:nvPr>
            <p:ph type="body" sz="quarter" idx="21"/>
          </p:nvPr>
        </p:nvSpPr>
        <p:spPr>
          <a:xfrm>
            <a:off x="5518758" y="4761823"/>
            <a:ext cx="2995625" cy="274375"/>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80604020202020204" charset="0"/>
              <a:buNone/>
              <a:defRPr lang="en-US" sz="1200" b="1" kern="1200" baseline="0" dirty="0" smtClean="0">
                <a:solidFill>
                  <a:schemeClr val="tx1">
                    <a:lumMod val="65000"/>
                    <a:lumOff val="35000"/>
                  </a:schemeClr>
                </a:solidFill>
                <a:latin typeface="+mj-lt"/>
                <a:ea typeface="+mn-ea"/>
                <a:cs typeface="Arial" panose="02080604020202020204" charset="0"/>
              </a:defRPr>
            </a:lvl1pPr>
            <a:lvl2pPr marL="0" indent="0" algn="l" rtl="0" fontAlgn="auto">
              <a:spcBef>
                <a:spcPts val="400"/>
              </a:spcBef>
              <a:spcAft>
                <a:spcPts val="0"/>
              </a:spcAft>
              <a:buClr>
                <a:schemeClr val="tx1">
                  <a:lumMod val="65000"/>
                  <a:lumOff val="35000"/>
                </a:schemeClr>
              </a:buClr>
              <a:buFont typeface="Arial" panose="02080604020202020204" charset="0"/>
              <a:buNone/>
              <a:defRPr lang="en-US" sz="1000" kern="1200" dirty="0" smtClean="0">
                <a:solidFill>
                  <a:schemeClr val="tx1">
                    <a:lumMod val="65000"/>
                    <a:lumOff val="35000"/>
                  </a:schemeClr>
                </a:solidFill>
                <a:latin typeface="+mj-lt"/>
                <a:ea typeface="+mn-ea"/>
                <a:cs typeface="Arial" panose="02080604020202020204" charset="0"/>
              </a:defRPr>
            </a:lvl2pPr>
            <a:lvl3pPr marL="107950" indent="-107950" algn="l" rtl="0" fontAlgn="auto">
              <a:spcBef>
                <a:spcPts val="400"/>
              </a:spcBef>
              <a:spcAft>
                <a:spcPts val="0"/>
              </a:spcAft>
              <a:buClr>
                <a:schemeClr val="tx1">
                  <a:lumMod val="65000"/>
                  <a:lumOff val="35000"/>
                </a:schemeClr>
              </a:buClr>
              <a:buFont typeface="Arial" panose="02080604020202020204" charset="0"/>
              <a:buChar char="•"/>
              <a:defRPr lang="en-US" sz="1000" kern="1200" dirty="0" smtClean="0">
                <a:solidFill>
                  <a:schemeClr val="tx1">
                    <a:lumMod val="65000"/>
                    <a:lumOff val="35000"/>
                  </a:schemeClr>
                </a:solidFill>
                <a:latin typeface="+mj-lt"/>
                <a:ea typeface="+mn-ea"/>
                <a:cs typeface="Arial" panose="02080604020202020204" charset="0"/>
              </a:defRPr>
            </a:lvl3pPr>
            <a:lvl4pPr marL="107950" indent="-107950" algn="l" rtl="0" fontAlgn="auto">
              <a:spcBef>
                <a:spcPts val="400"/>
              </a:spcBef>
              <a:spcAft>
                <a:spcPts val="0"/>
              </a:spcAft>
              <a:buClr>
                <a:schemeClr val="tx1">
                  <a:lumMod val="65000"/>
                  <a:lumOff val="35000"/>
                </a:schemeClr>
              </a:buClr>
              <a:buFont typeface="Arial" panose="02080604020202020204" charset="0"/>
              <a:buChar char="•"/>
              <a:defRPr lang="en-US" sz="1000" kern="1200" dirty="0" smtClean="0">
                <a:solidFill>
                  <a:schemeClr val="tx1">
                    <a:lumMod val="65000"/>
                    <a:lumOff val="35000"/>
                  </a:schemeClr>
                </a:solidFill>
                <a:latin typeface="+mj-lt"/>
                <a:ea typeface="+mn-ea"/>
                <a:cs typeface="Arial" panose="02080604020202020204" charset="0"/>
              </a:defRPr>
            </a:lvl4pPr>
            <a:lvl5pPr marL="107950" indent="-107950" algn="l" rtl="0" fontAlgn="auto">
              <a:spcBef>
                <a:spcPts val="400"/>
              </a:spcBef>
              <a:spcAft>
                <a:spcPts val="0"/>
              </a:spcAft>
              <a:buClr>
                <a:schemeClr val="tx1">
                  <a:lumMod val="65000"/>
                  <a:lumOff val="35000"/>
                </a:schemeClr>
              </a:buClr>
              <a:buFont typeface="Arial" panose="02080604020202020204" charset="0"/>
              <a:buChar char="•"/>
              <a:defRPr lang="en-IN" sz="1000" kern="1200" dirty="0">
                <a:solidFill>
                  <a:schemeClr val="tx1">
                    <a:lumMod val="65000"/>
                    <a:lumOff val="35000"/>
                  </a:schemeClr>
                </a:solidFill>
                <a:latin typeface="+mj-lt"/>
                <a:ea typeface="+mn-ea"/>
                <a:cs typeface="Arial" panose="02080604020202020204" charset="0"/>
              </a:defRPr>
            </a:lvl5pPr>
          </a:lstStyle>
          <a:p>
            <a:pPr lvl="0"/>
            <a:r>
              <a:rPr lang="en-US" smtClean="0"/>
              <a:t>Click to edit Master text styles</a:t>
            </a:r>
          </a:p>
        </p:txBody>
      </p:sp>
      <p:sp>
        <p:nvSpPr>
          <p:cNvPr id="41" name="Text Placeholder 25"/>
          <p:cNvSpPr>
            <a:spLocks noGrp="1"/>
          </p:cNvSpPr>
          <p:nvPr>
            <p:ph type="body" sz="quarter" idx="22"/>
          </p:nvPr>
        </p:nvSpPr>
        <p:spPr>
          <a:xfrm>
            <a:off x="9769812" y="3810000"/>
            <a:ext cx="2018892" cy="283726"/>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80604020202020204" charset="0"/>
              <a:buNone/>
              <a:defRPr lang="en-US" sz="1200" b="1" kern="1200" baseline="0" dirty="0" smtClean="0">
                <a:solidFill>
                  <a:schemeClr val="tx1">
                    <a:lumMod val="65000"/>
                    <a:lumOff val="35000"/>
                  </a:schemeClr>
                </a:solidFill>
                <a:latin typeface="+mj-lt"/>
                <a:ea typeface="+mn-ea"/>
                <a:cs typeface="Arial" panose="02080604020202020204" charset="0"/>
              </a:defRPr>
            </a:lvl1pPr>
            <a:lvl2pPr marL="0" indent="0" algn="l" rtl="0" fontAlgn="auto">
              <a:spcBef>
                <a:spcPts val="400"/>
              </a:spcBef>
              <a:spcAft>
                <a:spcPts val="0"/>
              </a:spcAft>
              <a:buClr>
                <a:schemeClr val="tx1">
                  <a:lumMod val="65000"/>
                  <a:lumOff val="35000"/>
                </a:schemeClr>
              </a:buClr>
              <a:buFont typeface="Arial" panose="02080604020202020204" charset="0"/>
              <a:buNone/>
              <a:defRPr lang="en-US" sz="1000" kern="1200" dirty="0" smtClean="0">
                <a:solidFill>
                  <a:schemeClr val="tx1">
                    <a:lumMod val="65000"/>
                    <a:lumOff val="35000"/>
                  </a:schemeClr>
                </a:solidFill>
                <a:latin typeface="+mj-lt"/>
                <a:ea typeface="+mn-ea"/>
                <a:cs typeface="Arial" panose="02080604020202020204" charset="0"/>
              </a:defRPr>
            </a:lvl2pPr>
            <a:lvl3pPr marL="107950" indent="-107950" algn="l" rtl="0" fontAlgn="auto">
              <a:spcBef>
                <a:spcPts val="400"/>
              </a:spcBef>
              <a:spcAft>
                <a:spcPts val="0"/>
              </a:spcAft>
              <a:buClr>
                <a:schemeClr val="tx1">
                  <a:lumMod val="65000"/>
                  <a:lumOff val="35000"/>
                </a:schemeClr>
              </a:buClr>
              <a:buFont typeface="Arial" panose="02080604020202020204" charset="0"/>
              <a:buChar char="•"/>
              <a:defRPr lang="en-US" sz="1000" kern="1200" dirty="0" smtClean="0">
                <a:solidFill>
                  <a:schemeClr val="tx1">
                    <a:lumMod val="65000"/>
                    <a:lumOff val="35000"/>
                  </a:schemeClr>
                </a:solidFill>
                <a:latin typeface="+mj-lt"/>
                <a:ea typeface="+mn-ea"/>
                <a:cs typeface="Arial" panose="02080604020202020204" charset="0"/>
              </a:defRPr>
            </a:lvl3pPr>
            <a:lvl4pPr marL="107950" indent="-107950" algn="l" rtl="0" fontAlgn="auto">
              <a:spcBef>
                <a:spcPts val="400"/>
              </a:spcBef>
              <a:spcAft>
                <a:spcPts val="0"/>
              </a:spcAft>
              <a:buClr>
                <a:schemeClr val="tx1">
                  <a:lumMod val="65000"/>
                  <a:lumOff val="35000"/>
                </a:schemeClr>
              </a:buClr>
              <a:buFont typeface="Arial" panose="02080604020202020204" charset="0"/>
              <a:buChar char="•"/>
              <a:defRPr lang="en-US" sz="1000" kern="1200" dirty="0" smtClean="0">
                <a:solidFill>
                  <a:schemeClr val="tx1">
                    <a:lumMod val="65000"/>
                    <a:lumOff val="35000"/>
                  </a:schemeClr>
                </a:solidFill>
                <a:latin typeface="+mj-lt"/>
                <a:ea typeface="+mn-ea"/>
                <a:cs typeface="Arial" panose="02080604020202020204" charset="0"/>
              </a:defRPr>
            </a:lvl4pPr>
            <a:lvl5pPr marL="107950" indent="-107950" algn="l" rtl="0" fontAlgn="auto">
              <a:spcBef>
                <a:spcPts val="400"/>
              </a:spcBef>
              <a:spcAft>
                <a:spcPts val="0"/>
              </a:spcAft>
              <a:buClr>
                <a:schemeClr val="tx1">
                  <a:lumMod val="65000"/>
                  <a:lumOff val="35000"/>
                </a:schemeClr>
              </a:buClr>
              <a:buFont typeface="Arial" panose="02080604020202020204" charset="0"/>
              <a:buChar char="•"/>
              <a:defRPr lang="en-IN" sz="1000" kern="1200" dirty="0">
                <a:solidFill>
                  <a:schemeClr val="tx1">
                    <a:lumMod val="65000"/>
                    <a:lumOff val="35000"/>
                  </a:schemeClr>
                </a:solidFill>
                <a:latin typeface="+mj-lt"/>
                <a:ea typeface="+mn-ea"/>
                <a:cs typeface="Arial" panose="02080604020202020204" charset="0"/>
              </a:defRPr>
            </a:lvl5pPr>
          </a:lstStyle>
          <a:p>
            <a:pPr lvl="0"/>
            <a:r>
              <a:rPr lang="en-US" smtClean="0"/>
              <a:t>Click to edit Master text styles</a:t>
            </a:r>
          </a:p>
        </p:txBody>
      </p:sp>
      <p:sp>
        <p:nvSpPr>
          <p:cNvPr id="42" name="Text Placeholder 25"/>
          <p:cNvSpPr>
            <a:spLocks noGrp="1"/>
          </p:cNvSpPr>
          <p:nvPr>
            <p:ph type="body" sz="quarter" idx="23"/>
          </p:nvPr>
        </p:nvSpPr>
        <p:spPr>
          <a:xfrm>
            <a:off x="9765539" y="1271537"/>
            <a:ext cx="2023165" cy="262791"/>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80604020202020204" charset="0"/>
              <a:buNone/>
              <a:defRPr lang="en-US" sz="1200" b="1" kern="1200" baseline="0" dirty="0" smtClean="0">
                <a:solidFill>
                  <a:schemeClr val="bg1"/>
                </a:solidFill>
                <a:latin typeface="+mj-lt"/>
                <a:ea typeface="+mn-ea"/>
                <a:cs typeface="Arial" panose="02080604020202020204" charset="0"/>
              </a:defRPr>
            </a:lvl1pPr>
            <a:lvl2pPr marL="107950" indent="-107950" algn="l" rtl="0" fontAlgn="auto">
              <a:spcBef>
                <a:spcPts val="400"/>
              </a:spcBef>
              <a:spcAft>
                <a:spcPts val="0"/>
              </a:spcAft>
              <a:buClr>
                <a:schemeClr val="tx1">
                  <a:lumMod val="65000"/>
                  <a:lumOff val="35000"/>
                </a:schemeClr>
              </a:buClr>
              <a:buFont typeface="Arial" panose="02080604020202020204" charset="0"/>
              <a:buChar char="•"/>
              <a:defRPr lang="en-US" sz="1000" kern="1200" dirty="0" smtClean="0">
                <a:solidFill>
                  <a:schemeClr val="tx1">
                    <a:lumMod val="65000"/>
                    <a:lumOff val="35000"/>
                  </a:schemeClr>
                </a:solidFill>
                <a:latin typeface="+mj-lt"/>
                <a:ea typeface="+mn-ea"/>
                <a:cs typeface="Arial" panose="02080604020202020204" charset="0"/>
              </a:defRPr>
            </a:lvl2pPr>
            <a:lvl3pPr marL="107950" indent="-107950" algn="l" rtl="0" fontAlgn="auto">
              <a:spcBef>
                <a:spcPts val="400"/>
              </a:spcBef>
              <a:spcAft>
                <a:spcPts val="0"/>
              </a:spcAft>
              <a:buClr>
                <a:schemeClr val="tx1">
                  <a:lumMod val="65000"/>
                  <a:lumOff val="35000"/>
                </a:schemeClr>
              </a:buClr>
              <a:buFont typeface="Arial" panose="02080604020202020204" charset="0"/>
              <a:buChar char="•"/>
              <a:defRPr lang="en-US" sz="1000" kern="1200" dirty="0" smtClean="0">
                <a:solidFill>
                  <a:schemeClr val="tx1">
                    <a:lumMod val="65000"/>
                    <a:lumOff val="35000"/>
                  </a:schemeClr>
                </a:solidFill>
                <a:latin typeface="+mj-lt"/>
                <a:ea typeface="+mn-ea"/>
                <a:cs typeface="Arial" panose="02080604020202020204" charset="0"/>
              </a:defRPr>
            </a:lvl3pPr>
            <a:lvl4pPr marL="107950" indent="-107950" algn="l" rtl="0" fontAlgn="auto">
              <a:spcBef>
                <a:spcPts val="400"/>
              </a:spcBef>
              <a:spcAft>
                <a:spcPts val="0"/>
              </a:spcAft>
              <a:buClr>
                <a:schemeClr val="tx1">
                  <a:lumMod val="65000"/>
                  <a:lumOff val="35000"/>
                </a:schemeClr>
              </a:buClr>
              <a:buFont typeface="Arial" panose="02080604020202020204" charset="0"/>
              <a:buChar char="•"/>
              <a:defRPr lang="en-US" sz="1000" kern="1200" dirty="0" smtClean="0">
                <a:solidFill>
                  <a:schemeClr val="tx1">
                    <a:lumMod val="65000"/>
                    <a:lumOff val="35000"/>
                  </a:schemeClr>
                </a:solidFill>
                <a:latin typeface="+mj-lt"/>
                <a:ea typeface="+mn-ea"/>
                <a:cs typeface="Arial" panose="02080604020202020204" charset="0"/>
              </a:defRPr>
            </a:lvl4pPr>
            <a:lvl5pPr marL="107950" indent="-107950" algn="l" rtl="0" fontAlgn="auto">
              <a:spcBef>
                <a:spcPts val="400"/>
              </a:spcBef>
              <a:spcAft>
                <a:spcPts val="0"/>
              </a:spcAft>
              <a:buClr>
                <a:schemeClr val="tx1">
                  <a:lumMod val="65000"/>
                  <a:lumOff val="35000"/>
                </a:schemeClr>
              </a:buClr>
              <a:buFont typeface="Arial" panose="02080604020202020204" charset="0"/>
              <a:buChar char="•"/>
              <a:defRPr lang="en-IN" sz="1000" kern="1200" dirty="0">
                <a:solidFill>
                  <a:schemeClr val="tx1">
                    <a:lumMod val="65000"/>
                    <a:lumOff val="35000"/>
                  </a:schemeClr>
                </a:solidFill>
                <a:latin typeface="+mj-lt"/>
                <a:ea typeface="+mn-ea"/>
                <a:cs typeface="Arial" panose="02080604020202020204" charset="0"/>
              </a:defRPr>
            </a:lvl5pPr>
          </a:lstStyle>
          <a:p>
            <a:pPr lvl="0"/>
            <a:r>
              <a:rPr lang="en-US" smtClean="0"/>
              <a:t>Click to edit Master text styles</a:t>
            </a:r>
            <a:endParaRPr lang="en-US" smtClean="0"/>
          </a:p>
          <a:p>
            <a:pPr lvl="1"/>
            <a:r>
              <a:rPr lang="en-US" smtClean="0"/>
              <a:t>Second level</a:t>
            </a:r>
          </a:p>
        </p:txBody>
      </p:sp>
      <p:sp>
        <p:nvSpPr>
          <p:cNvPr id="43" name="Text Placeholder 25"/>
          <p:cNvSpPr>
            <a:spLocks noGrp="1"/>
          </p:cNvSpPr>
          <p:nvPr>
            <p:ph type="body" sz="quarter" idx="24"/>
          </p:nvPr>
        </p:nvSpPr>
        <p:spPr>
          <a:xfrm>
            <a:off x="232610" y="4037648"/>
            <a:ext cx="3016624" cy="305752"/>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80604020202020204" charset="0"/>
              <a:buNone/>
              <a:defRPr lang="en-US" sz="1500" b="1" kern="1200" dirty="0" smtClean="0">
                <a:solidFill>
                  <a:srgbClr val="0099CC"/>
                </a:solidFill>
                <a:latin typeface="+mj-lt"/>
                <a:ea typeface="+mn-ea"/>
                <a:cs typeface="Arial" panose="02080604020202020204" charset="0"/>
              </a:defRPr>
            </a:lvl1pPr>
            <a:lvl2pPr marL="0" indent="0" algn="l" rtl="0" fontAlgn="auto">
              <a:spcBef>
                <a:spcPts val="400"/>
              </a:spcBef>
              <a:spcAft>
                <a:spcPts val="0"/>
              </a:spcAft>
              <a:buClr>
                <a:schemeClr val="tx1">
                  <a:lumMod val="65000"/>
                  <a:lumOff val="35000"/>
                </a:schemeClr>
              </a:buClr>
              <a:buFont typeface="Arial" panose="02080604020202020204" charset="0"/>
              <a:buNone/>
              <a:defRPr lang="en-US" sz="1000" kern="1200" dirty="0" smtClean="0">
                <a:solidFill>
                  <a:schemeClr val="tx1">
                    <a:lumMod val="65000"/>
                    <a:lumOff val="35000"/>
                  </a:schemeClr>
                </a:solidFill>
                <a:latin typeface="+mj-lt"/>
                <a:ea typeface="+mn-ea"/>
                <a:cs typeface="Arial" panose="02080604020202020204" charset="0"/>
              </a:defRPr>
            </a:lvl2pPr>
            <a:lvl3pPr marL="107950" indent="-107950" algn="l" rtl="0" fontAlgn="auto">
              <a:spcBef>
                <a:spcPts val="400"/>
              </a:spcBef>
              <a:spcAft>
                <a:spcPts val="0"/>
              </a:spcAft>
              <a:buClr>
                <a:schemeClr val="tx1">
                  <a:lumMod val="65000"/>
                  <a:lumOff val="35000"/>
                </a:schemeClr>
              </a:buClr>
              <a:buFont typeface="Arial" panose="02080604020202020204" charset="0"/>
              <a:buChar char="•"/>
              <a:defRPr lang="en-US" sz="1000" kern="1200" dirty="0" smtClean="0">
                <a:solidFill>
                  <a:schemeClr val="tx1">
                    <a:lumMod val="65000"/>
                    <a:lumOff val="35000"/>
                  </a:schemeClr>
                </a:solidFill>
                <a:latin typeface="+mj-lt"/>
                <a:ea typeface="+mn-ea"/>
                <a:cs typeface="Arial" panose="02080604020202020204" charset="0"/>
              </a:defRPr>
            </a:lvl3pPr>
            <a:lvl4pPr marL="107950" indent="-107950" algn="l" rtl="0" fontAlgn="auto">
              <a:spcBef>
                <a:spcPts val="400"/>
              </a:spcBef>
              <a:spcAft>
                <a:spcPts val="0"/>
              </a:spcAft>
              <a:buClr>
                <a:schemeClr val="tx1">
                  <a:lumMod val="65000"/>
                  <a:lumOff val="35000"/>
                </a:schemeClr>
              </a:buClr>
              <a:buFont typeface="Arial" panose="02080604020202020204" charset="0"/>
              <a:buChar char="•"/>
              <a:defRPr lang="en-US" sz="1000" kern="1200" dirty="0" smtClean="0">
                <a:solidFill>
                  <a:schemeClr val="tx1">
                    <a:lumMod val="65000"/>
                    <a:lumOff val="35000"/>
                  </a:schemeClr>
                </a:solidFill>
                <a:latin typeface="+mj-lt"/>
                <a:ea typeface="+mn-ea"/>
                <a:cs typeface="Arial" panose="02080604020202020204" charset="0"/>
              </a:defRPr>
            </a:lvl4pPr>
            <a:lvl5pPr marL="107950" indent="-107950" algn="l" rtl="0" fontAlgn="auto">
              <a:spcBef>
                <a:spcPts val="400"/>
              </a:spcBef>
              <a:spcAft>
                <a:spcPts val="0"/>
              </a:spcAft>
              <a:buClr>
                <a:schemeClr val="tx1">
                  <a:lumMod val="65000"/>
                  <a:lumOff val="35000"/>
                </a:schemeClr>
              </a:buClr>
              <a:buFont typeface="Arial" panose="02080604020202020204" charset="0"/>
              <a:buChar char="•"/>
              <a:defRPr lang="en-IN" sz="1000" kern="1200" dirty="0">
                <a:solidFill>
                  <a:schemeClr val="tx1">
                    <a:lumMod val="65000"/>
                    <a:lumOff val="35000"/>
                  </a:schemeClr>
                </a:solidFill>
                <a:latin typeface="+mj-lt"/>
                <a:ea typeface="+mn-ea"/>
                <a:cs typeface="Arial" panose="02080604020202020204" charset="0"/>
              </a:defRPr>
            </a:lvl5pPr>
          </a:lstStyle>
          <a:p>
            <a:pPr lvl="0"/>
            <a:r>
              <a:rPr lang="en-US" smtClean="0"/>
              <a:t>Click to edit Master text styles</a:t>
            </a:r>
          </a:p>
        </p:txBody>
      </p:sp>
      <p:sp>
        <p:nvSpPr>
          <p:cNvPr id="20" name="Title 1"/>
          <p:cNvSpPr>
            <a:spLocks noGrp="1"/>
          </p:cNvSpPr>
          <p:nvPr>
            <p:ph type="title"/>
          </p:nvPr>
        </p:nvSpPr>
        <p:spPr>
          <a:xfrm>
            <a:off x="457200" y="63500"/>
            <a:ext cx="9144000" cy="698500"/>
          </a:xfrm>
        </p:spPr>
        <p:txBody>
          <a:bodyPr/>
          <a:lstStyle>
            <a:lvl1pPr>
              <a:defRPr>
                <a:solidFill>
                  <a:schemeClr val="tx1"/>
                </a:solidFill>
              </a:defRPr>
            </a:lvl1pPr>
          </a:lstStyle>
          <a:p>
            <a:r>
              <a:rPr lang="en-US" smtClean="0"/>
              <a:t>Click to edit Master title style</a:t>
            </a:r>
            <a:endParaRPr lang="en-US" dirty="0"/>
          </a:p>
        </p:txBody>
      </p:sp>
      <p:sp>
        <p:nvSpPr>
          <p:cNvPr id="4" name="Picture Placeholder 3"/>
          <p:cNvSpPr>
            <a:spLocks noGrp="1"/>
          </p:cNvSpPr>
          <p:nvPr>
            <p:ph type="pic" sz="quarter" idx="25"/>
          </p:nvPr>
        </p:nvSpPr>
        <p:spPr>
          <a:xfrm>
            <a:off x="5055354" y="1076078"/>
            <a:ext cx="354846" cy="354846"/>
          </a:xfrm>
          <a:blipFill>
            <a:blip r:embed="rId3"/>
            <a:stretch>
              <a:fillRect/>
            </a:stretch>
          </a:blipFill>
        </p:spPr>
        <p:txBody>
          <a:bodyPr anchor="ctr"/>
          <a:lstStyle>
            <a:lvl1pPr marL="0" indent="0" algn="ctr">
              <a:buNone/>
              <a:defRPr sz="400">
                <a:noFill/>
              </a:defRPr>
            </a:lvl1pPr>
          </a:lstStyle>
          <a:p>
            <a:pPr lvl="0"/>
            <a:r>
              <a:rPr lang="en-US" noProof="0" smtClean="0"/>
              <a:t>Click icon to add picture</a:t>
            </a:r>
            <a:endParaRPr lang="en-IN" noProof="0" dirty="0" smtClean="0"/>
          </a:p>
        </p:txBody>
      </p:sp>
      <p:sp>
        <p:nvSpPr>
          <p:cNvPr id="47" name="Picture Placeholder 3"/>
          <p:cNvSpPr>
            <a:spLocks noGrp="1"/>
          </p:cNvSpPr>
          <p:nvPr>
            <p:ph type="pic" sz="quarter" idx="26"/>
          </p:nvPr>
        </p:nvSpPr>
        <p:spPr>
          <a:xfrm>
            <a:off x="5055354" y="2387219"/>
            <a:ext cx="354846" cy="354846"/>
          </a:xfrm>
          <a:blipFill>
            <a:blip r:embed="rId4"/>
            <a:stretch>
              <a:fillRect/>
            </a:stretch>
          </a:blipFill>
        </p:spPr>
        <p:txBody>
          <a:bodyPr anchor="ctr"/>
          <a:lstStyle>
            <a:lvl1pPr marL="0" indent="0" algn="ctr">
              <a:buNone/>
              <a:defRPr sz="400">
                <a:noFill/>
              </a:defRPr>
            </a:lvl1pPr>
          </a:lstStyle>
          <a:p>
            <a:pPr lvl="0"/>
            <a:r>
              <a:rPr lang="en-US" noProof="0" smtClean="0"/>
              <a:t>Click icon to add picture</a:t>
            </a:r>
            <a:endParaRPr lang="en-IN" noProof="0" dirty="0" smtClean="0"/>
          </a:p>
        </p:txBody>
      </p:sp>
      <p:sp>
        <p:nvSpPr>
          <p:cNvPr id="48" name="Picture Placeholder 3"/>
          <p:cNvSpPr>
            <a:spLocks noGrp="1"/>
          </p:cNvSpPr>
          <p:nvPr>
            <p:ph type="pic" sz="quarter" idx="27"/>
          </p:nvPr>
        </p:nvSpPr>
        <p:spPr>
          <a:xfrm>
            <a:off x="5055354" y="4750554"/>
            <a:ext cx="354846" cy="354846"/>
          </a:xfrm>
          <a:blipFill>
            <a:blip r:embed="rId5"/>
            <a:stretch>
              <a:fillRect/>
            </a:stretch>
          </a:blipFill>
        </p:spPr>
        <p:txBody>
          <a:bodyPr anchor="ctr"/>
          <a:lstStyle>
            <a:lvl1pPr marL="0" indent="0" algn="ctr">
              <a:buNone/>
              <a:defRPr sz="400">
                <a:noFill/>
              </a:defRPr>
            </a:lvl1pPr>
          </a:lstStyle>
          <a:p>
            <a:pPr lvl="0"/>
            <a:r>
              <a:rPr lang="en-US" noProof="0" smtClean="0"/>
              <a:t>Click icon to add picture</a:t>
            </a:r>
            <a:endParaRPr lang="en-IN" noProof="0" dirty="0" smtClean="0"/>
          </a:p>
        </p:txBody>
      </p:sp>
      <p:sp>
        <p:nvSpPr>
          <p:cNvPr id="49" name="Picture Placeholder 3"/>
          <p:cNvSpPr>
            <a:spLocks noGrp="1"/>
          </p:cNvSpPr>
          <p:nvPr>
            <p:ph type="pic" sz="quarter" idx="28"/>
          </p:nvPr>
        </p:nvSpPr>
        <p:spPr>
          <a:xfrm>
            <a:off x="9367810" y="3759163"/>
            <a:ext cx="360839" cy="354846"/>
          </a:xfrm>
          <a:blipFill>
            <a:blip r:embed="rId6"/>
            <a:stretch>
              <a:fillRect/>
            </a:stretch>
          </a:blipFill>
        </p:spPr>
        <p:txBody>
          <a:bodyPr anchor="ctr"/>
          <a:lstStyle>
            <a:lvl1pPr marL="0" indent="0" algn="ctr">
              <a:buNone/>
              <a:defRPr sz="400">
                <a:noFill/>
              </a:defRPr>
            </a:lvl1pPr>
          </a:lstStyle>
          <a:p>
            <a:pPr lvl="0"/>
            <a:r>
              <a:rPr lang="en-US" noProof="0" smtClean="0"/>
              <a:t>Click icon to add picture</a:t>
            </a:r>
            <a:endParaRPr lang="en-IN" noProof="0" dirty="0" smtClean="0"/>
          </a:p>
        </p:txBody>
      </p:sp>
      <p:sp>
        <p:nvSpPr>
          <p:cNvPr id="50" name="Picture Placeholder 3"/>
          <p:cNvSpPr>
            <a:spLocks noGrp="1"/>
          </p:cNvSpPr>
          <p:nvPr>
            <p:ph type="pic" sz="quarter" idx="29"/>
          </p:nvPr>
        </p:nvSpPr>
        <p:spPr>
          <a:xfrm>
            <a:off x="9432416" y="1244312"/>
            <a:ext cx="354846" cy="354846"/>
          </a:xfrm>
          <a:blipFill>
            <a:blip r:embed="rId7"/>
            <a:stretch>
              <a:fillRect/>
            </a:stretch>
          </a:blipFill>
        </p:spPr>
        <p:txBody>
          <a:bodyPr anchor="ctr"/>
          <a:lstStyle>
            <a:lvl1pPr marL="0" indent="0" algn="ctr">
              <a:buNone/>
              <a:defRPr sz="400">
                <a:noFill/>
              </a:defRPr>
            </a:lvl1pPr>
          </a:lstStyle>
          <a:p>
            <a:pPr lvl="0"/>
            <a:r>
              <a:rPr lang="en-US" noProof="0" smtClean="0"/>
              <a:t>Click icon to add picture</a:t>
            </a:r>
            <a:endParaRPr lang="en-IN" noProof="0" dirty="0" smtClean="0"/>
          </a:p>
        </p:txBody>
      </p:sp>
      <p:sp>
        <p:nvSpPr>
          <p:cNvPr id="28" name="Text Placeholder 25"/>
          <p:cNvSpPr>
            <a:spLocks noGrp="1"/>
          </p:cNvSpPr>
          <p:nvPr>
            <p:ph type="body" sz="quarter" idx="33" hasCustomPrompt="1"/>
          </p:nvPr>
        </p:nvSpPr>
        <p:spPr>
          <a:xfrm>
            <a:off x="5055353" y="1519896"/>
            <a:ext cx="3459029" cy="778351"/>
          </a:xfrm>
        </p:spPr>
        <p:txBody>
          <a:bodyPr/>
          <a:lstStyle>
            <a:lvl1pPr marL="171450" marR="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defRPr lang="en-US" sz="1000" b="0" kern="1200" baseline="0">
                <a:solidFill>
                  <a:schemeClr val="tx1"/>
                </a:solidFill>
                <a:latin typeface="+mj-lt"/>
                <a:ea typeface="+mn-ea"/>
                <a:cs typeface="Arial" panose="02080604020202020204" charset="0"/>
              </a:defRPr>
            </a:lvl1pPr>
            <a:lvl2pPr marL="171450" marR="0" indent="0"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None/>
              <a:defRPr lang="en-US" sz="1000" kern="1200">
                <a:solidFill>
                  <a:schemeClr val="tx1">
                    <a:lumMod val="65000"/>
                    <a:lumOff val="35000"/>
                  </a:schemeClr>
                </a:solidFill>
                <a:latin typeface="+mj-lt"/>
                <a:ea typeface="+mn-ea"/>
                <a:cs typeface="Arial" panose="02080604020202020204" charset="0"/>
              </a:defRPr>
            </a:lvl2pPr>
            <a:lvl3pPr marL="0" indent="0" algn="l" rtl="0" fontAlgn="auto">
              <a:spcBef>
                <a:spcPts val="400"/>
              </a:spcBef>
              <a:spcAft>
                <a:spcPts val="0"/>
              </a:spcAft>
              <a:buClr>
                <a:schemeClr val="tx1">
                  <a:lumMod val="65000"/>
                  <a:lumOff val="35000"/>
                </a:schemeClr>
              </a:buClr>
              <a:buFont typeface="Arial" panose="02080604020202020204" charset="0"/>
              <a:buNone/>
              <a:defRPr lang="en-US" sz="1000" kern="1200" dirty="0" smtClean="0">
                <a:solidFill>
                  <a:schemeClr val="tx1">
                    <a:lumMod val="65000"/>
                    <a:lumOff val="35000"/>
                  </a:schemeClr>
                </a:solidFill>
                <a:latin typeface="+mj-lt"/>
                <a:ea typeface="+mn-ea"/>
                <a:cs typeface="Arial" panose="02080604020202020204" charset="0"/>
              </a:defRPr>
            </a:lvl3pPr>
            <a:lvl4pPr marL="0" indent="0" algn="l" rtl="0" fontAlgn="auto">
              <a:spcBef>
                <a:spcPts val="400"/>
              </a:spcBef>
              <a:spcAft>
                <a:spcPts val="0"/>
              </a:spcAft>
              <a:buClr>
                <a:schemeClr val="tx1">
                  <a:lumMod val="65000"/>
                  <a:lumOff val="35000"/>
                </a:schemeClr>
              </a:buClr>
              <a:buFont typeface="Arial" panose="02080604020202020204" charset="0"/>
              <a:buNone/>
              <a:defRPr lang="en-US" sz="1000" kern="1200" dirty="0" smtClean="0">
                <a:solidFill>
                  <a:schemeClr val="tx1">
                    <a:lumMod val="65000"/>
                    <a:lumOff val="35000"/>
                  </a:schemeClr>
                </a:solidFill>
                <a:latin typeface="+mj-lt"/>
                <a:ea typeface="+mn-ea"/>
                <a:cs typeface="Arial" panose="02080604020202020204" charset="0"/>
              </a:defRPr>
            </a:lvl4pPr>
            <a:lvl5pPr marL="0" indent="0" algn="l" rtl="0" fontAlgn="auto">
              <a:spcBef>
                <a:spcPts val="400"/>
              </a:spcBef>
              <a:spcAft>
                <a:spcPts val="0"/>
              </a:spcAft>
              <a:buClr>
                <a:schemeClr val="tx1">
                  <a:lumMod val="65000"/>
                  <a:lumOff val="35000"/>
                </a:schemeClr>
              </a:buClr>
              <a:buFont typeface="Arial" panose="02080604020202020204" charset="0"/>
              <a:buNone/>
              <a:defRPr lang="en-IN" sz="1000" kern="1200" dirty="0">
                <a:solidFill>
                  <a:schemeClr val="tx1">
                    <a:lumMod val="65000"/>
                    <a:lumOff val="35000"/>
                  </a:schemeClr>
                </a:solidFill>
                <a:latin typeface="+mj-lt"/>
                <a:ea typeface="+mn-ea"/>
                <a:cs typeface="Arial" panose="02080604020202020204" charset="0"/>
              </a:defRPr>
            </a:lvl5pPr>
          </a:lstStyle>
          <a:p>
            <a:pPr marL="171450" marR="0" lvl="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defRPr/>
            </a:pPr>
            <a:r>
              <a:rPr kumimoji="0" lang="en-US" sz="105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rPr>
              <a:t>Click here to edit master text styles</a:t>
            </a:r>
            <a:endParaRPr kumimoji="0" lang="en-US" sz="105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endParaRPr>
          </a:p>
          <a:p>
            <a:pPr marL="341630" marR="0" lvl="1" indent="-170180"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defRPr/>
            </a:pPr>
            <a:r>
              <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rPr>
              <a:t>Design and development of complex hardware</a:t>
            </a:r>
            <a:endPar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endParaRPr>
          </a:p>
          <a:p>
            <a:pPr marL="341630" marR="0" lvl="1" indent="-170180"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defRPr/>
            </a:pPr>
            <a:endPar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endParaRPr>
          </a:p>
        </p:txBody>
      </p:sp>
      <p:sp>
        <p:nvSpPr>
          <p:cNvPr id="32" name="Text Placeholder 25"/>
          <p:cNvSpPr>
            <a:spLocks noGrp="1"/>
          </p:cNvSpPr>
          <p:nvPr>
            <p:ph type="body" sz="quarter" idx="34" hasCustomPrompt="1"/>
          </p:nvPr>
        </p:nvSpPr>
        <p:spPr>
          <a:xfrm>
            <a:off x="5055353" y="2835638"/>
            <a:ext cx="3459029" cy="1745490"/>
          </a:xfrm>
        </p:spPr>
        <p:txBody>
          <a:bodyPr/>
          <a:lstStyle>
            <a:lvl1pPr marL="171450" marR="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defRPr lang="en-US" sz="1000" b="0" kern="1200" baseline="0">
                <a:solidFill>
                  <a:schemeClr val="tx1"/>
                </a:solidFill>
                <a:latin typeface="+mj-lt"/>
                <a:ea typeface="+mn-ea"/>
                <a:cs typeface="Arial" panose="02080604020202020204" charset="0"/>
              </a:defRPr>
            </a:lvl1pPr>
            <a:lvl2pPr marL="171450" marR="0" indent="0"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None/>
              <a:defRPr lang="en-US" sz="1000" kern="1200">
                <a:solidFill>
                  <a:schemeClr val="tx1">
                    <a:lumMod val="65000"/>
                    <a:lumOff val="35000"/>
                  </a:schemeClr>
                </a:solidFill>
                <a:latin typeface="+mj-lt"/>
                <a:ea typeface="+mn-ea"/>
                <a:cs typeface="Arial" panose="02080604020202020204" charset="0"/>
              </a:defRPr>
            </a:lvl2pPr>
            <a:lvl3pPr marL="0" indent="0" algn="l" rtl="0" fontAlgn="auto">
              <a:spcBef>
                <a:spcPts val="400"/>
              </a:spcBef>
              <a:spcAft>
                <a:spcPts val="0"/>
              </a:spcAft>
              <a:buClr>
                <a:schemeClr val="tx1">
                  <a:lumMod val="65000"/>
                  <a:lumOff val="35000"/>
                </a:schemeClr>
              </a:buClr>
              <a:buFont typeface="Arial" panose="02080604020202020204" charset="0"/>
              <a:buNone/>
              <a:defRPr lang="en-US" sz="1000" kern="1200" dirty="0" smtClean="0">
                <a:solidFill>
                  <a:schemeClr val="tx1">
                    <a:lumMod val="65000"/>
                    <a:lumOff val="35000"/>
                  </a:schemeClr>
                </a:solidFill>
                <a:latin typeface="+mj-lt"/>
                <a:ea typeface="+mn-ea"/>
                <a:cs typeface="Arial" panose="02080604020202020204" charset="0"/>
              </a:defRPr>
            </a:lvl3pPr>
            <a:lvl4pPr marL="0" indent="0" algn="l" rtl="0" fontAlgn="auto">
              <a:spcBef>
                <a:spcPts val="400"/>
              </a:spcBef>
              <a:spcAft>
                <a:spcPts val="0"/>
              </a:spcAft>
              <a:buClr>
                <a:schemeClr val="tx1">
                  <a:lumMod val="65000"/>
                  <a:lumOff val="35000"/>
                </a:schemeClr>
              </a:buClr>
              <a:buFont typeface="Arial" panose="02080604020202020204" charset="0"/>
              <a:buNone/>
              <a:defRPr lang="en-US" sz="1000" kern="1200" dirty="0" smtClean="0">
                <a:solidFill>
                  <a:schemeClr val="tx1">
                    <a:lumMod val="65000"/>
                    <a:lumOff val="35000"/>
                  </a:schemeClr>
                </a:solidFill>
                <a:latin typeface="+mj-lt"/>
                <a:ea typeface="+mn-ea"/>
                <a:cs typeface="Arial" panose="02080604020202020204" charset="0"/>
              </a:defRPr>
            </a:lvl4pPr>
            <a:lvl5pPr marL="0" indent="0" algn="l" rtl="0" fontAlgn="auto">
              <a:spcBef>
                <a:spcPts val="400"/>
              </a:spcBef>
              <a:spcAft>
                <a:spcPts val="0"/>
              </a:spcAft>
              <a:buClr>
                <a:schemeClr val="tx1">
                  <a:lumMod val="65000"/>
                  <a:lumOff val="35000"/>
                </a:schemeClr>
              </a:buClr>
              <a:buFont typeface="Arial" panose="02080604020202020204" charset="0"/>
              <a:buNone/>
              <a:defRPr lang="en-IN" sz="1000" kern="1200" dirty="0">
                <a:solidFill>
                  <a:schemeClr val="tx1">
                    <a:lumMod val="65000"/>
                    <a:lumOff val="35000"/>
                  </a:schemeClr>
                </a:solidFill>
                <a:latin typeface="+mj-lt"/>
                <a:ea typeface="+mn-ea"/>
                <a:cs typeface="Arial" panose="02080604020202020204" charset="0"/>
              </a:defRPr>
            </a:lvl5pPr>
          </a:lstStyle>
          <a:p>
            <a:pPr marL="171450" marR="0" lvl="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defRPr/>
            </a:pPr>
            <a:r>
              <a:rPr kumimoji="0" lang="en-US" sz="105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rPr>
              <a:t>Click here to edit master text styles</a:t>
            </a:r>
            <a:endParaRPr kumimoji="0" lang="en-US" sz="105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endParaRPr>
          </a:p>
          <a:p>
            <a:pPr marL="341630" marR="0" lvl="1" indent="-170180"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defRPr/>
            </a:pPr>
            <a:r>
              <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rPr>
              <a:t>Design and development of complex hardware</a:t>
            </a:r>
            <a:endPar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endParaRPr>
          </a:p>
          <a:p>
            <a:pPr marL="341630" marR="0" lvl="1" indent="-170180"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defRPr/>
            </a:pPr>
            <a:endPar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endParaRPr>
          </a:p>
        </p:txBody>
      </p:sp>
      <p:sp>
        <p:nvSpPr>
          <p:cNvPr id="34" name="Text Placeholder 25"/>
          <p:cNvSpPr>
            <a:spLocks noGrp="1"/>
          </p:cNvSpPr>
          <p:nvPr>
            <p:ph type="body" sz="quarter" idx="35" hasCustomPrompt="1"/>
          </p:nvPr>
        </p:nvSpPr>
        <p:spPr>
          <a:xfrm>
            <a:off x="5055352" y="5216893"/>
            <a:ext cx="3459029" cy="778351"/>
          </a:xfrm>
        </p:spPr>
        <p:txBody>
          <a:bodyPr/>
          <a:lstStyle>
            <a:lvl1pPr marL="171450" marR="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defRPr lang="en-US" sz="1000" b="0" kern="1200" baseline="0">
                <a:solidFill>
                  <a:schemeClr val="tx1"/>
                </a:solidFill>
                <a:latin typeface="+mj-lt"/>
                <a:ea typeface="+mn-ea"/>
                <a:cs typeface="Arial" panose="02080604020202020204" charset="0"/>
              </a:defRPr>
            </a:lvl1pPr>
            <a:lvl2pPr marL="171450" marR="0" indent="0"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None/>
              <a:defRPr lang="en-US" sz="1000" kern="1200">
                <a:solidFill>
                  <a:schemeClr val="tx1">
                    <a:lumMod val="65000"/>
                    <a:lumOff val="35000"/>
                  </a:schemeClr>
                </a:solidFill>
                <a:latin typeface="+mj-lt"/>
                <a:ea typeface="+mn-ea"/>
                <a:cs typeface="Arial" panose="02080604020202020204" charset="0"/>
              </a:defRPr>
            </a:lvl2pPr>
            <a:lvl3pPr marL="0" indent="0" algn="l" rtl="0" fontAlgn="auto">
              <a:spcBef>
                <a:spcPts val="400"/>
              </a:spcBef>
              <a:spcAft>
                <a:spcPts val="0"/>
              </a:spcAft>
              <a:buClr>
                <a:schemeClr val="tx1">
                  <a:lumMod val="65000"/>
                  <a:lumOff val="35000"/>
                </a:schemeClr>
              </a:buClr>
              <a:buFont typeface="Arial" panose="02080604020202020204" charset="0"/>
              <a:buNone/>
              <a:defRPr lang="en-US" sz="1000" kern="1200" dirty="0" smtClean="0">
                <a:solidFill>
                  <a:schemeClr val="tx1">
                    <a:lumMod val="65000"/>
                    <a:lumOff val="35000"/>
                  </a:schemeClr>
                </a:solidFill>
                <a:latin typeface="+mj-lt"/>
                <a:ea typeface="+mn-ea"/>
                <a:cs typeface="Arial" panose="02080604020202020204" charset="0"/>
              </a:defRPr>
            </a:lvl3pPr>
            <a:lvl4pPr marL="0" indent="0" algn="l" rtl="0" fontAlgn="auto">
              <a:spcBef>
                <a:spcPts val="400"/>
              </a:spcBef>
              <a:spcAft>
                <a:spcPts val="0"/>
              </a:spcAft>
              <a:buClr>
                <a:schemeClr val="tx1">
                  <a:lumMod val="65000"/>
                  <a:lumOff val="35000"/>
                </a:schemeClr>
              </a:buClr>
              <a:buFont typeface="Arial" panose="02080604020202020204" charset="0"/>
              <a:buNone/>
              <a:defRPr lang="en-US" sz="1000" kern="1200" dirty="0" smtClean="0">
                <a:solidFill>
                  <a:schemeClr val="tx1">
                    <a:lumMod val="65000"/>
                    <a:lumOff val="35000"/>
                  </a:schemeClr>
                </a:solidFill>
                <a:latin typeface="+mj-lt"/>
                <a:ea typeface="+mn-ea"/>
                <a:cs typeface="Arial" panose="02080604020202020204" charset="0"/>
              </a:defRPr>
            </a:lvl4pPr>
            <a:lvl5pPr marL="0" indent="0" algn="l" rtl="0" fontAlgn="auto">
              <a:spcBef>
                <a:spcPts val="400"/>
              </a:spcBef>
              <a:spcAft>
                <a:spcPts val="0"/>
              </a:spcAft>
              <a:buClr>
                <a:schemeClr val="tx1">
                  <a:lumMod val="65000"/>
                  <a:lumOff val="35000"/>
                </a:schemeClr>
              </a:buClr>
              <a:buFont typeface="Arial" panose="02080604020202020204" charset="0"/>
              <a:buNone/>
              <a:defRPr lang="en-IN" sz="1000" kern="1200" dirty="0">
                <a:solidFill>
                  <a:schemeClr val="tx1">
                    <a:lumMod val="65000"/>
                    <a:lumOff val="35000"/>
                  </a:schemeClr>
                </a:solidFill>
                <a:latin typeface="+mj-lt"/>
                <a:ea typeface="+mn-ea"/>
                <a:cs typeface="Arial" panose="02080604020202020204" charset="0"/>
              </a:defRPr>
            </a:lvl5pPr>
          </a:lstStyle>
          <a:p>
            <a:pPr marL="171450" marR="0" lvl="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defRPr/>
            </a:pPr>
            <a:r>
              <a:rPr kumimoji="0" lang="en-US" sz="105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rPr>
              <a:t>Click here to edit master text styles</a:t>
            </a:r>
            <a:endParaRPr kumimoji="0" lang="en-US" sz="105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endParaRPr>
          </a:p>
          <a:p>
            <a:pPr marL="341630" marR="0" lvl="1" indent="-170180"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defRPr/>
            </a:pPr>
            <a:r>
              <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rPr>
              <a:t>Design and development of complex hardware</a:t>
            </a:r>
            <a:endPar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endParaRPr>
          </a:p>
          <a:p>
            <a:pPr marL="341630" marR="0" lvl="1" indent="-170180"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defRPr/>
            </a:pPr>
            <a:endPar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endParaRPr>
          </a:p>
        </p:txBody>
      </p:sp>
      <p:sp>
        <p:nvSpPr>
          <p:cNvPr id="36" name="Text Placeholder 25"/>
          <p:cNvSpPr>
            <a:spLocks noGrp="1"/>
          </p:cNvSpPr>
          <p:nvPr>
            <p:ph type="body" sz="quarter" idx="36" hasCustomPrompt="1"/>
          </p:nvPr>
        </p:nvSpPr>
        <p:spPr>
          <a:xfrm>
            <a:off x="9367810" y="4199447"/>
            <a:ext cx="2282519" cy="179579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2" tIns="45716" rIns="91432" bIns="45716" numCol="1" anchor="t" anchorCtr="0" compatLnSpc="1"/>
          <a:lstStyle>
            <a:lvl1pPr marL="144145" indent="-144145">
              <a:defRPr kumimoji="0" lang="en-US" sz="1050" b="0" i="0" u="none" strike="noStrike" cap="none" spc="0" normalizeH="0" baseline="0" noProof="0" dirty="0" smtClean="0">
                <a:ln>
                  <a:noFill/>
                </a:ln>
                <a:solidFill>
                  <a:schemeClr val="tx1"/>
                </a:solidFill>
                <a:effectLst/>
                <a:uLnTx/>
                <a:uFillTx/>
              </a:defRPr>
            </a:lvl1pPr>
            <a:lvl2pPr>
              <a:defRPr kumimoji="0" lang="en-US" sz="1000" b="0" i="0" u="none" strike="noStrike" cap="none" spc="0" normalizeH="0" baseline="0" noProof="0" dirty="0" smtClean="0">
                <a:ln>
                  <a:noFill/>
                </a:ln>
                <a:solidFill>
                  <a:schemeClr val="tx1"/>
                </a:solidFill>
                <a:effectLst/>
                <a:uLnTx/>
                <a:uFillTx/>
              </a:defRPr>
            </a:lvl2pPr>
          </a:lstStyle>
          <a:p>
            <a:pPr marL="171450" marR="0" lvl="0" indent="-171450" defTabSz="914400" latinLnBrk="0">
              <a:lnSpc>
                <a:spcPct val="100000"/>
              </a:lnSpc>
              <a:buSzTx/>
            </a:pPr>
            <a:r>
              <a:rPr kumimoji="0" lang="en-US" sz="105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rPr>
              <a:t>Click here to edit master text styles</a:t>
            </a:r>
            <a:endParaRPr kumimoji="0" lang="en-US" sz="105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endParaRPr>
          </a:p>
          <a:p>
            <a:pPr marL="341630" marR="0" lvl="1" indent="-170180" defTabSz="914400" latinLnBrk="0">
              <a:lnSpc>
                <a:spcPct val="100000"/>
              </a:lnSpc>
              <a:buSzTx/>
              <a:buFont typeface="Courier New" panose="02070309020205020404" pitchFamily="49" charset="0"/>
              <a:buChar char="o"/>
            </a:pPr>
            <a:r>
              <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rPr>
              <a:t>Design and development of complex hardware</a:t>
            </a:r>
            <a:endPar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endParaRPr>
          </a:p>
          <a:p>
            <a:pPr marL="341630" marR="0" lvl="1" indent="-170180" defTabSz="914400" latinLnBrk="0">
              <a:lnSpc>
                <a:spcPct val="100000"/>
              </a:lnSpc>
              <a:buSzTx/>
              <a:buFont typeface="Courier New" panose="02070309020205020404" pitchFamily="49" charset="0"/>
              <a:buChar char="o"/>
            </a:pPr>
            <a:endPar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endParaRPr>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Blank with logo">
    <p:spTree>
      <p:nvGrpSpPr>
        <p:cNvPr id="1" name=""/>
        <p:cNvGrpSpPr/>
        <p:nvPr/>
      </p:nvGrpSpPr>
      <p:grpSpPr>
        <a:xfrm>
          <a:off x="0" y="0"/>
          <a:ext cx="0" cy="0"/>
          <a:chOff x="0" y="0"/>
          <a:chExt cx="0" cy="0"/>
        </a:xfrm>
      </p:grpSpPr>
      <p:pic>
        <p:nvPicPr>
          <p:cNvPr id="2" name="Picture 16"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25" y="63500"/>
            <a:ext cx="12223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7"/>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algn="r" eaLnBrk="1" hangingPunct="1"/>
            <a:fld id="{7B1538F6-849E-430F-97B0-6531C9E3417F}" type="slidenum">
              <a:rPr lang="en-IN" sz="1200" b="1">
                <a:solidFill>
                  <a:srgbClr val="7F7F7F"/>
                </a:solidFill>
                <a:latin typeface="Segoe UI Light" panose="020B0502040204020203" pitchFamily="34" charset="0"/>
                <a:cs typeface="Segoe UI Light" panose="020B0502040204020203" pitchFamily="34" charset="0"/>
              </a:rPr>
            </a:fld>
            <a:endParaRPr lang="en-IN" sz="1200" b="1">
              <a:solidFill>
                <a:srgbClr val="7F7F7F"/>
              </a:solidFill>
              <a:latin typeface="Segoe UI Light" panose="020B0502040204020203" pitchFamily="34" charset="0"/>
              <a:cs typeface="Segoe UI Light" panose="020B0502040204020203" pitchFamily="34" charset="0"/>
            </a:endParaRPr>
          </a:p>
        </p:txBody>
      </p:sp>
    </p:spTree>
  </p:cSld>
  <p:clrMapOvr>
    <a:masterClrMapping/>
  </p:clrMapOvr>
  <p:transition>
    <p:fade/>
  </p:transition>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Blank without logo">
    <p:spTree>
      <p:nvGrpSpPr>
        <p:cNvPr id="1" name=""/>
        <p:cNvGrpSpPr/>
        <p:nvPr/>
      </p:nvGrpSpPr>
      <p:grpSpPr>
        <a:xfrm>
          <a:off x="0" y="0"/>
          <a:ext cx="0" cy="0"/>
          <a:chOff x="0" y="0"/>
          <a:chExt cx="0" cy="0"/>
        </a:xfrm>
      </p:grpSpPr>
      <p:sp>
        <p:nvSpPr>
          <p:cNvPr id="2"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algn="r" eaLnBrk="1" hangingPunct="1"/>
            <a:fld id="{999FABD7-AC2C-4709-A604-AE864241A64C}" type="slidenum">
              <a:rPr lang="en-IN" sz="1200" b="1">
                <a:solidFill>
                  <a:srgbClr val="7F7F7F"/>
                </a:solidFill>
                <a:latin typeface="Segoe UI Light" panose="020B0502040204020203" pitchFamily="34" charset="0"/>
                <a:cs typeface="Segoe UI Light" panose="020B0502040204020203" pitchFamily="34" charset="0"/>
              </a:rPr>
            </a:fld>
            <a:endParaRPr lang="en-IN" sz="1200" b="1">
              <a:solidFill>
                <a:srgbClr val="7F7F7F"/>
              </a:solidFill>
              <a:latin typeface="Segoe UI Light" panose="020B0502040204020203" pitchFamily="34" charset="0"/>
              <a:cs typeface="Segoe UI Light" panose="020B0502040204020203" pitchFamily="34" charset="0"/>
            </a:endParaRPr>
          </a:p>
        </p:txBody>
      </p:sp>
    </p:spTree>
  </p:cSld>
  <p:clrMapOvr>
    <a:masterClrMapping/>
  </p:clrMapOvr>
  <p:transition>
    <p:fade/>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1">
    <p:spTree>
      <p:nvGrpSpPr>
        <p:cNvPr id="1" name=""/>
        <p:cNvGrpSpPr/>
        <p:nvPr/>
      </p:nvGrpSpPr>
      <p:grpSpPr>
        <a:xfrm>
          <a:off x="0" y="0"/>
          <a:ext cx="0" cy="0"/>
          <a:chOff x="0" y="0"/>
          <a:chExt cx="0" cy="0"/>
        </a:xfrm>
      </p:grpSpPr>
      <p:sp>
        <p:nvSpPr>
          <p:cNvPr id="5"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algn="r" eaLnBrk="1" hangingPunct="1"/>
            <a:fld id="{85B270F5-137F-46D0-BD86-9A30B49F2DD4}" type="slidenum">
              <a:rPr lang="en-IN" sz="1200" b="1">
                <a:solidFill>
                  <a:srgbClr val="7F7F7F"/>
                </a:solidFill>
                <a:latin typeface="Segoe UI Light" panose="020B0502040204020203" pitchFamily="34" charset="0"/>
                <a:cs typeface="Segoe UI Light" panose="020B0502040204020203" pitchFamily="34" charset="0"/>
              </a:rPr>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2"/>
          </p:nvPr>
        </p:nvSpPr>
        <p:spPr>
          <a:xfrm>
            <a:off x="609600" y="3657600"/>
            <a:ext cx="10972800" cy="2438400"/>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9" name="Content Placeholder 8"/>
          <p:cNvSpPr>
            <a:spLocks noGrp="1"/>
          </p:cNvSpPr>
          <p:nvPr>
            <p:ph sz="quarter" idx="13"/>
          </p:nvPr>
        </p:nvSpPr>
        <p:spPr>
          <a:xfrm>
            <a:off x="609600" y="1219200"/>
            <a:ext cx="10972800" cy="2286000"/>
          </a:xfrm>
        </p:spPr>
        <p:txBody>
          <a:bodyPr/>
          <a:lstStyle>
            <a:lvl1pPr marL="0" indent="0">
              <a:buNone/>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2">
    <p:spTree>
      <p:nvGrpSpPr>
        <p:cNvPr id="1" name=""/>
        <p:cNvGrpSpPr/>
        <p:nvPr/>
      </p:nvGrpSpPr>
      <p:grpSpPr>
        <a:xfrm>
          <a:off x="0" y="0"/>
          <a:ext cx="0" cy="0"/>
          <a:chOff x="0" y="0"/>
          <a:chExt cx="0" cy="0"/>
        </a:xfrm>
      </p:grpSpPr>
      <p:sp>
        <p:nvSpPr>
          <p:cNvPr id="16"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algn="r" eaLnBrk="1" hangingPunct="1"/>
            <a:fld id="{82792061-4EEE-4C14-B808-5FF6551A7945}" type="slidenum">
              <a:rPr lang="en-IN" sz="1200" b="1">
                <a:solidFill>
                  <a:srgbClr val="7F7F7F"/>
                </a:solidFill>
                <a:latin typeface="Segoe UI Light" panose="020B0502040204020203" pitchFamily="34" charset="0"/>
                <a:cs typeface="Segoe UI Light" panose="020B0502040204020203" pitchFamily="34" charset="0"/>
              </a:rPr>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17" name="Rectangle 16"/>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18" name="Rectangle 17"/>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2" name="Title 1"/>
          <p:cNvSpPr>
            <a:spLocks noGrp="1"/>
          </p:cNvSpPr>
          <p:nvPr>
            <p:ph type="title"/>
          </p:nvPr>
        </p:nvSpPr>
        <p:spPr/>
        <p:txBody>
          <a:bodyPr/>
          <a:lstStyle/>
          <a:p>
            <a:r>
              <a:rPr lang="en-US" smtClean="0"/>
              <a:t>Click to edit Master title style</a:t>
            </a:r>
            <a:endParaRPr lang="en-IN" dirty="0"/>
          </a:p>
        </p:txBody>
      </p:sp>
      <p:sp>
        <p:nvSpPr>
          <p:cNvPr id="37" name="Text Placeholder 29"/>
          <p:cNvSpPr>
            <a:spLocks noGrp="1"/>
          </p:cNvSpPr>
          <p:nvPr>
            <p:ph type="body" sz="quarter" idx="20"/>
          </p:nvPr>
        </p:nvSpPr>
        <p:spPr>
          <a:xfrm>
            <a:off x="1380331" y="2822419"/>
            <a:ext cx="2371608" cy="750380"/>
          </a:xfrm>
        </p:spPr>
        <p:txBody>
          <a:bodyPr/>
          <a:lstStyle>
            <a:lvl1pPr marL="0" indent="0" algn="l" rtl="0" fontAlgn="base">
              <a:spcBef>
                <a:spcPct val="0"/>
              </a:spcBef>
              <a:spcAft>
                <a:spcPct val="0"/>
              </a:spcAft>
              <a:buNone/>
              <a:defRPr lang="en-US" sz="1400" kern="1200" dirty="0" smtClean="0">
                <a:solidFill>
                  <a:srgbClr val="00B0F0"/>
                </a:solidFill>
                <a:latin typeface="Segoe UI Semibold" panose="020B0702040204020203" pitchFamily="34" charset="0"/>
                <a:ea typeface="Lato Light" panose="020F0302020204030203"/>
                <a:cs typeface="Segoe UI Semibold" panose="020B0702040204020203" pitchFamily="34" charset="0"/>
              </a:defRPr>
            </a:lvl1pPr>
            <a:lvl2pPr marL="144145" indent="0">
              <a:buNone/>
              <a:defRPr/>
            </a:lvl2pPr>
            <a:lvl3pPr marL="288290" indent="0">
              <a:buNone/>
              <a:defRPr/>
            </a:lvl3pPr>
            <a:lvl4pPr marL="431800" indent="0">
              <a:buNone/>
              <a:defRPr/>
            </a:lvl4pPr>
            <a:lvl5pPr marL="1828800" indent="0">
              <a:buNone/>
              <a:defRPr/>
            </a:lvl5pPr>
          </a:lstStyle>
          <a:p>
            <a:pPr lvl="0"/>
            <a:r>
              <a:rPr lang="en-US" smtClean="0"/>
              <a:t>Click to edit Master text styles</a:t>
            </a:r>
          </a:p>
        </p:txBody>
      </p:sp>
      <p:sp>
        <p:nvSpPr>
          <p:cNvPr id="38" name="Text Placeholder 29"/>
          <p:cNvSpPr>
            <a:spLocks noGrp="1"/>
          </p:cNvSpPr>
          <p:nvPr>
            <p:ph type="body" sz="quarter" idx="21" hasCustomPrompt="1"/>
          </p:nvPr>
        </p:nvSpPr>
        <p:spPr>
          <a:xfrm>
            <a:off x="1062277" y="2743199"/>
            <a:ext cx="306454" cy="829599"/>
          </a:xfrm>
        </p:spPr>
        <p:txBody>
          <a:bodyPr/>
          <a:lstStyle>
            <a:lvl1pPr marL="0" indent="0" algn="ctr" rtl="0" fontAlgn="base">
              <a:spcBef>
                <a:spcPct val="0"/>
              </a:spcBef>
              <a:spcAft>
                <a:spcPct val="0"/>
              </a:spcAft>
              <a:buNone/>
              <a:defRPr lang="en-US" sz="3600" b="1" kern="1200" dirty="0" smtClean="0">
                <a:solidFill>
                  <a:srgbClr val="00B0F0"/>
                </a:solidFill>
                <a:latin typeface="+mj-lt"/>
                <a:ea typeface="+mn-ea"/>
                <a:cs typeface="+mj-lt"/>
              </a:defRPr>
            </a:lvl1pPr>
            <a:lvl2pPr marL="144145" indent="0">
              <a:buNone/>
              <a:defRPr/>
            </a:lvl2pPr>
            <a:lvl3pPr marL="288290" indent="0">
              <a:buNone/>
              <a:defRPr/>
            </a:lvl3pPr>
            <a:lvl4pPr marL="431800" indent="0">
              <a:buNone/>
              <a:defRPr/>
            </a:lvl4pPr>
            <a:lvl5pPr marL="1828800" indent="0">
              <a:buNone/>
              <a:defRPr/>
            </a:lvl5pPr>
          </a:lstStyle>
          <a:p>
            <a:pPr lvl="0"/>
            <a:r>
              <a:rPr lang="en-US" dirty="0" smtClean="0"/>
              <a:t>1</a:t>
            </a:r>
          </a:p>
        </p:txBody>
      </p:sp>
      <p:sp>
        <p:nvSpPr>
          <p:cNvPr id="39" name="Text Placeholder 29"/>
          <p:cNvSpPr>
            <a:spLocks noGrp="1"/>
          </p:cNvSpPr>
          <p:nvPr>
            <p:ph type="body" sz="quarter" idx="22"/>
          </p:nvPr>
        </p:nvSpPr>
        <p:spPr>
          <a:xfrm>
            <a:off x="1065770" y="3657600"/>
            <a:ext cx="2693978" cy="1895924"/>
          </a:xfrm>
        </p:spPr>
        <p:txBody>
          <a:bodyPr/>
          <a:lstStyle>
            <a:lvl1pPr marL="144145" marR="0" indent="-144145" algn="l" defTabSz="914400" rtl="0" eaLnBrk="0" fontAlgn="base" latinLnBrk="0" hangingPunct="0">
              <a:lnSpc>
                <a:spcPct val="100000"/>
              </a:lnSpc>
              <a:spcBef>
                <a:spcPct val="0"/>
              </a:spcBef>
              <a:spcAft>
                <a:spcPts val="1000"/>
              </a:spcAft>
              <a:buClr>
                <a:schemeClr val="tx1">
                  <a:lumMod val="65000"/>
                  <a:lumOff val="35000"/>
                </a:schemeClr>
              </a:buClr>
              <a:buSzTx/>
              <a:buFont typeface="Arial" panose="02080604020202020204" charset="0"/>
              <a:buChar char="•"/>
              <a:defRPr lang="en-US" sz="1200" kern="1200" dirty="0" smtClean="0">
                <a:solidFill>
                  <a:schemeClr val="tx1">
                    <a:lumMod val="65000"/>
                    <a:lumOff val="35000"/>
                  </a:schemeClr>
                </a:solidFill>
                <a:latin typeface="+mj-lt"/>
                <a:ea typeface="+mn-ea"/>
                <a:cs typeface="+mn-lt"/>
              </a:defRPr>
            </a:lvl1pPr>
            <a:lvl2pPr marL="144145" indent="0">
              <a:buNone/>
              <a:defRPr/>
            </a:lvl2pPr>
            <a:lvl3pPr marL="288290" indent="0">
              <a:buNone/>
              <a:defRPr/>
            </a:lvl3pPr>
            <a:lvl4pPr marL="431800" indent="0">
              <a:buNone/>
              <a:defRPr/>
            </a:lvl4pPr>
            <a:lvl5pPr marL="1828800" indent="0">
              <a:buNone/>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smtClean="0"/>
          </a:p>
        </p:txBody>
      </p:sp>
      <p:sp>
        <p:nvSpPr>
          <p:cNvPr id="40" name="Text Placeholder 29"/>
          <p:cNvSpPr>
            <a:spLocks noGrp="1"/>
          </p:cNvSpPr>
          <p:nvPr>
            <p:ph type="body" sz="quarter" idx="23"/>
          </p:nvPr>
        </p:nvSpPr>
        <p:spPr>
          <a:xfrm>
            <a:off x="5181599" y="2822419"/>
            <a:ext cx="2227940" cy="750380"/>
          </a:xfrm>
        </p:spPr>
        <p:txBody>
          <a:bodyPr/>
          <a:lstStyle>
            <a:lvl1pPr marL="0" indent="0" algn="l" rtl="0" fontAlgn="base">
              <a:spcBef>
                <a:spcPct val="0"/>
              </a:spcBef>
              <a:spcAft>
                <a:spcPct val="0"/>
              </a:spcAft>
              <a:buNone/>
              <a:defRPr lang="en-US" sz="1400" kern="1200" dirty="0" smtClean="0">
                <a:solidFill>
                  <a:srgbClr val="00B0F0"/>
                </a:solidFill>
                <a:latin typeface="Segoe UI Semibold" panose="020B0702040204020203" pitchFamily="34" charset="0"/>
                <a:ea typeface="Lato Light" panose="020F0302020204030203"/>
                <a:cs typeface="Segoe UI Semibold" panose="020B0702040204020203" pitchFamily="34" charset="0"/>
              </a:defRPr>
            </a:lvl1pPr>
            <a:lvl2pPr marL="144145" indent="0">
              <a:buNone/>
              <a:defRPr/>
            </a:lvl2pPr>
            <a:lvl3pPr marL="288290" indent="0">
              <a:buNone/>
              <a:defRPr/>
            </a:lvl3pPr>
            <a:lvl4pPr marL="431800" indent="0">
              <a:buNone/>
              <a:defRPr/>
            </a:lvl4pPr>
            <a:lvl5pPr marL="1828800" indent="0">
              <a:buNone/>
              <a:defRPr/>
            </a:lvl5pPr>
          </a:lstStyle>
          <a:p>
            <a:pPr lvl="0"/>
            <a:r>
              <a:rPr lang="en-US" smtClean="0"/>
              <a:t>Click to edit Master text styles</a:t>
            </a:r>
          </a:p>
        </p:txBody>
      </p:sp>
      <p:sp>
        <p:nvSpPr>
          <p:cNvPr id="41" name="Text Placeholder 29"/>
          <p:cNvSpPr>
            <a:spLocks noGrp="1"/>
          </p:cNvSpPr>
          <p:nvPr>
            <p:ph type="body" sz="quarter" idx="24" hasCustomPrompt="1"/>
          </p:nvPr>
        </p:nvSpPr>
        <p:spPr>
          <a:xfrm>
            <a:off x="4724398" y="2743199"/>
            <a:ext cx="457201" cy="829599"/>
          </a:xfrm>
        </p:spPr>
        <p:txBody>
          <a:bodyPr/>
          <a:lstStyle>
            <a:lvl1pPr marL="0" indent="0" algn="ctr" rtl="0" fontAlgn="base">
              <a:spcBef>
                <a:spcPct val="0"/>
              </a:spcBef>
              <a:spcAft>
                <a:spcPct val="0"/>
              </a:spcAft>
              <a:buNone/>
              <a:defRPr lang="en-US" sz="3600" b="1" kern="1200" dirty="0" smtClean="0">
                <a:solidFill>
                  <a:srgbClr val="00B0F0"/>
                </a:solidFill>
                <a:latin typeface="+mj-lt"/>
                <a:ea typeface="+mn-ea"/>
                <a:cs typeface="+mj-lt"/>
              </a:defRPr>
            </a:lvl1pPr>
            <a:lvl2pPr marL="144145" indent="0">
              <a:buNone/>
              <a:defRPr/>
            </a:lvl2pPr>
            <a:lvl3pPr marL="288290" indent="0">
              <a:buNone/>
              <a:defRPr/>
            </a:lvl3pPr>
            <a:lvl4pPr marL="431800" indent="0">
              <a:buNone/>
              <a:defRPr/>
            </a:lvl4pPr>
            <a:lvl5pPr marL="1828800" indent="0">
              <a:buNone/>
              <a:defRPr/>
            </a:lvl5pPr>
          </a:lstStyle>
          <a:p>
            <a:pPr lvl="0"/>
            <a:r>
              <a:rPr lang="en-US" dirty="0" smtClean="0"/>
              <a:t>2</a:t>
            </a:r>
          </a:p>
        </p:txBody>
      </p:sp>
      <p:sp>
        <p:nvSpPr>
          <p:cNvPr id="42" name="Text Placeholder 29"/>
          <p:cNvSpPr>
            <a:spLocks noGrp="1"/>
          </p:cNvSpPr>
          <p:nvPr>
            <p:ph type="body" sz="quarter" idx="25"/>
          </p:nvPr>
        </p:nvSpPr>
        <p:spPr>
          <a:xfrm>
            <a:off x="4727893" y="3657600"/>
            <a:ext cx="2681646" cy="1895924"/>
          </a:xfrm>
        </p:spPr>
        <p:txBody>
          <a:bodyPr/>
          <a:lstStyle>
            <a:lvl1pPr marL="144145" marR="0" indent="-144145" algn="l" defTabSz="914400" rtl="0" eaLnBrk="0" fontAlgn="base" latinLnBrk="0" hangingPunct="0">
              <a:lnSpc>
                <a:spcPct val="100000"/>
              </a:lnSpc>
              <a:spcBef>
                <a:spcPct val="0"/>
              </a:spcBef>
              <a:spcAft>
                <a:spcPts val="1000"/>
              </a:spcAft>
              <a:buClr>
                <a:schemeClr val="tx1">
                  <a:lumMod val="65000"/>
                  <a:lumOff val="35000"/>
                </a:schemeClr>
              </a:buClr>
              <a:buSzTx/>
              <a:buFont typeface="Arial" panose="02080604020202020204" charset="0"/>
              <a:buChar char="•"/>
              <a:defRPr lang="en-US" sz="1200" kern="1200" dirty="0" smtClean="0">
                <a:solidFill>
                  <a:schemeClr val="tx1">
                    <a:lumMod val="65000"/>
                    <a:lumOff val="35000"/>
                  </a:schemeClr>
                </a:solidFill>
                <a:latin typeface="+mj-lt"/>
                <a:ea typeface="+mn-ea"/>
                <a:cs typeface="+mn-lt"/>
              </a:defRPr>
            </a:lvl1pPr>
            <a:lvl2pPr marL="144145" indent="0">
              <a:buNone/>
              <a:defRPr/>
            </a:lvl2pPr>
            <a:lvl3pPr marL="288290" indent="0">
              <a:buNone/>
              <a:defRPr/>
            </a:lvl3pPr>
            <a:lvl4pPr marL="431800" indent="0">
              <a:buNone/>
              <a:defRPr/>
            </a:lvl4pPr>
            <a:lvl5pPr marL="1828800" indent="0">
              <a:buNone/>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smtClean="0"/>
          </a:p>
        </p:txBody>
      </p:sp>
      <p:sp>
        <p:nvSpPr>
          <p:cNvPr id="43" name="Text Placeholder 29"/>
          <p:cNvSpPr>
            <a:spLocks noGrp="1"/>
          </p:cNvSpPr>
          <p:nvPr>
            <p:ph type="body" sz="quarter" idx="26"/>
          </p:nvPr>
        </p:nvSpPr>
        <p:spPr>
          <a:xfrm>
            <a:off x="8806975" y="2822419"/>
            <a:ext cx="2227940" cy="750380"/>
          </a:xfrm>
        </p:spPr>
        <p:txBody>
          <a:bodyPr/>
          <a:lstStyle>
            <a:lvl1pPr marL="0" indent="0" algn="l" rtl="0" fontAlgn="base">
              <a:spcBef>
                <a:spcPct val="0"/>
              </a:spcBef>
              <a:spcAft>
                <a:spcPct val="0"/>
              </a:spcAft>
              <a:buNone/>
              <a:defRPr lang="en-US" sz="1400" kern="1200" dirty="0" smtClean="0">
                <a:solidFill>
                  <a:srgbClr val="00B0F0"/>
                </a:solidFill>
                <a:latin typeface="Segoe UI Semibold" panose="020B0702040204020203" pitchFamily="34" charset="0"/>
                <a:ea typeface="Lato Light" panose="020F0302020204030203"/>
                <a:cs typeface="Segoe UI Semibold" panose="020B0702040204020203" pitchFamily="34" charset="0"/>
              </a:defRPr>
            </a:lvl1pPr>
            <a:lvl2pPr marL="144145" indent="0">
              <a:buNone/>
              <a:defRPr/>
            </a:lvl2pPr>
            <a:lvl3pPr marL="288290" indent="0">
              <a:buNone/>
              <a:defRPr/>
            </a:lvl3pPr>
            <a:lvl4pPr marL="431800" indent="0">
              <a:buNone/>
              <a:defRPr/>
            </a:lvl4pPr>
            <a:lvl5pPr marL="1828800" indent="0">
              <a:buNone/>
              <a:defRPr/>
            </a:lvl5pPr>
          </a:lstStyle>
          <a:p>
            <a:pPr lvl="0"/>
            <a:r>
              <a:rPr lang="en-US" smtClean="0"/>
              <a:t>Click to edit Master text styles</a:t>
            </a:r>
          </a:p>
        </p:txBody>
      </p:sp>
      <p:sp>
        <p:nvSpPr>
          <p:cNvPr id="44" name="Text Placeholder 29"/>
          <p:cNvSpPr>
            <a:spLocks noGrp="1"/>
          </p:cNvSpPr>
          <p:nvPr>
            <p:ph type="body" sz="quarter" idx="27" hasCustomPrompt="1"/>
          </p:nvPr>
        </p:nvSpPr>
        <p:spPr>
          <a:xfrm>
            <a:off x="8349774" y="2743199"/>
            <a:ext cx="457201" cy="829599"/>
          </a:xfrm>
        </p:spPr>
        <p:txBody>
          <a:bodyPr/>
          <a:lstStyle>
            <a:lvl1pPr marL="0" indent="0" algn="ctr" rtl="0" fontAlgn="base">
              <a:spcBef>
                <a:spcPct val="0"/>
              </a:spcBef>
              <a:spcAft>
                <a:spcPct val="0"/>
              </a:spcAft>
              <a:buNone/>
              <a:defRPr lang="en-US" sz="3600" b="1" kern="1200" dirty="0" smtClean="0">
                <a:solidFill>
                  <a:srgbClr val="00B0F0"/>
                </a:solidFill>
                <a:latin typeface="+mj-lt"/>
                <a:ea typeface="+mn-ea"/>
                <a:cs typeface="+mj-lt"/>
              </a:defRPr>
            </a:lvl1pPr>
            <a:lvl2pPr marL="144145" indent="0">
              <a:buNone/>
              <a:defRPr/>
            </a:lvl2pPr>
            <a:lvl3pPr marL="288290" indent="0">
              <a:buNone/>
              <a:defRPr/>
            </a:lvl3pPr>
            <a:lvl4pPr marL="431800" indent="0">
              <a:buNone/>
              <a:defRPr/>
            </a:lvl4pPr>
            <a:lvl5pPr marL="1828800" indent="0">
              <a:buNone/>
              <a:defRPr/>
            </a:lvl5pPr>
          </a:lstStyle>
          <a:p>
            <a:pPr lvl="0"/>
            <a:r>
              <a:rPr lang="en-US" dirty="0" smtClean="0"/>
              <a:t>3</a:t>
            </a:r>
          </a:p>
        </p:txBody>
      </p:sp>
      <p:sp>
        <p:nvSpPr>
          <p:cNvPr id="45" name="Text Placeholder 29"/>
          <p:cNvSpPr>
            <a:spLocks noGrp="1"/>
          </p:cNvSpPr>
          <p:nvPr>
            <p:ph type="body" sz="quarter" idx="28"/>
          </p:nvPr>
        </p:nvSpPr>
        <p:spPr>
          <a:xfrm>
            <a:off x="8353269" y="3657600"/>
            <a:ext cx="2681646" cy="1895924"/>
          </a:xfrm>
        </p:spPr>
        <p:txBody>
          <a:bodyPr/>
          <a:lstStyle>
            <a:lvl1pPr marL="144145" marR="0" indent="-144145" algn="l" defTabSz="914400" rtl="0" eaLnBrk="0" fontAlgn="base" latinLnBrk="0" hangingPunct="0">
              <a:lnSpc>
                <a:spcPct val="100000"/>
              </a:lnSpc>
              <a:spcBef>
                <a:spcPct val="0"/>
              </a:spcBef>
              <a:spcAft>
                <a:spcPts val="1000"/>
              </a:spcAft>
              <a:buClr>
                <a:schemeClr val="tx1">
                  <a:lumMod val="65000"/>
                  <a:lumOff val="35000"/>
                </a:schemeClr>
              </a:buClr>
              <a:buSzTx/>
              <a:buFont typeface="Arial" panose="02080604020202020204" charset="0"/>
              <a:buChar char="•"/>
              <a:defRPr lang="en-US" sz="1200" kern="1200" dirty="0" smtClean="0">
                <a:solidFill>
                  <a:schemeClr val="tx1">
                    <a:lumMod val="65000"/>
                    <a:lumOff val="35000"/>
                  </a:schemeClr>
                </a:solidFill>
                <a:latin typeface="+mj-lt"/>
                <a:ea typeface="+mn-ea"/>
                <a:cs typeface="+mn-lt"/>
              </a:defRPr>
            </a:lvl1pPr>
            <a:lvl2pPr marL="144145" indent="0">
              <a:buNone/>
              <a:defRPr/>
            </a:lvl2pPr>
            <a:lvl3pPr marL="288290" indent="0">
              <a:buNone/>
              <a:defRPr/>
            </a:lvl3pPr>
            <a:lvl4pPr marL="431800" indent="0">
              <a:buNone/>
              <a:defRPr/>
            </a:lvl4pPr>
            <a:lvl5pPr marL="1828800" indent="0">
              <a:buNone/>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smtClean="0"/>
          </a:p>
        </p:txBody>
      </p:sp>
      <p:sp>
        <p:nvSpPr>
          <p:cNvPr id="52" name="Online Image Placeholder 51"/>
          <p:cNvSpPr>
            <a:spLocks noGrp="1"/>
          </p:cNvSpPr>
          <p:nvPr>
            <p:ph type="clipArt" sz="quarter" idx="30" hasCustomPrompt="1"/>
          </p:nvPr>
        </p:nvSpPr>
        <p:spPr>
          <a:xfrm>
            <a:off x="1059737" y="1063137"/>
            <a:ext cx="2707322" cy="1632437"/>
          </a:xfrm>
        </p:spPr>
        <p:txBody>
          <a:bodyPr anchor="ctr"/>
          <a:lstStyle>
            <a:lvl1pPr marL="0" indent="0" algn="ctr">
              <a:buNone/>
              <a:defRPr/>
            </a:lvl1pPr>
          </a:lstStyle>
          <a:p>
            <a:pPr lvl="0"/>
            <a:r>
              <a:rPr lang="en-US" noProof="0" smtClean="0"/>
              <a:t>Click icon to add online image</a:t>
            </a:r>
            <a:endParaRPr lang="en-IN" noProof="0" dirty="0"/>
          </a:p>
        </p:txBody>
      </p:sp>
      <p:sp>
        <p:nvSpPr>
          <p:cNvPr id="53" name="Online Image Placeholder 51"/>
          <p:cNvSpPr>
            <a:spLocks noGrp="1"/>
          </p:cNvSpPr>
          <p:nvPr>
            <p:ph type="clipArt" sz="quarter" idx="31" hasCustomPrompt="1"/>
          </p:nvPr>
        </p:nvSpPr>
        <p:spPr>
          <a:xfrm>
            <a:off x="4705868" y="1076097"/>
            <a:ext cx="2707322" cy="1632437"/>
          </a:xfrm>
        </p:spPr>
        <p:txBody>
          <a:bodyPr anchor="ctr"/>
          <a:lstStyle>
            <a:lvl1pPr marL="0" indent="0" algn="ctr">
              <a:buNone/>
              <a:defRPr/>
            </a:lvl1pPr>
          </a:lstStyle>
          <a:p>
            <a:pPr lvl="0"/>
            <a:r>
              <a:rPr lang="en-US" noProof="0" smtClean="0"/>
              <a:t>Click icon to add online image</a:t>
            </a:r>
            <a:endParaRPr lang="en-IN" noProof="0" dirty="0"/>
          </a:p>
        </p:txBody>
      </p:sp>
      <p:sp>
        <p:nvSpPr>
          <p:cNvPr id="54" name="Online Image Placeholder 51"/>
          <p:cNvSpPr>
            <a:spLocks noGrp="1"/>
          </p:cNvSpPr>
          <p:nvPr>
            <p:ph type="clipArt" sz="quarter" idx="32" hasCustomPrompt="1"/>
          </p:nvPr>
        </p:nvSpPr>
        <p:spPr>
          <a:xfrm>
            <a:off x="8351361" y="1062191"/>
            <a:ext cx="2707322" cy="1632437"/>
          </a:xfrm>
        </p:spPr>
        <p:txBody>
          <a:bodyPr anchor="ctr"/>
          <a:lstStyle>
            <a:lvl1pPr marL="0" indent="0" algn="ctr">
              <a:buNone/>
              <a:defRPr/>
            </a:lvl1pPr>
          </a:lstStyle>
          <a:p>
            <a:pPr lvl="0"/>
            <a:r>
              <a:rPr lang="en-US" noProof="0" smtClean="0"/>
              <a:t>Click icon to add online image</a:t>
            </a:r>
            <a:endParaRPr lang="en-IN" noProof="0" dirty="0"/>
          </a:p>
        </p:txBody>
      </p:sp>
      <p:sp>
        <p:nvSpPr>
          <p:cNvPr id="21" name="Text Placeholder 13"/>
          <p:cNvSpPr>
            <a:spLocks noGrp="1"/>
          </p:cNvSpPr>
          <p:nvPr>
            <p:ph type="body" sz="quarter" idx="12"/>
          </p:nvPr>
        </p:nvSpPr>
        <p:spPr>
          <a:xfrm>
            <a:off x="5715" y="6096000"/>
            <a:ext cx="12180569" cy="457200"/>
          </a:xfrm>
        </p:spPr>
        <p:txBody>
          <a:bodyPr anchor="ctr"/>
          <a:lstStyle>
            <a:lvl1pPr marL="0" indent="0" algn="ctr">
              <a:buNone/>
              <a:defRPr sz="1400" b="1">
                <a:solidFill>
                  <a:schemeClr val="bg1"/>
                </a:solidFill>
                <a:latin typeface="+mj-lt"/>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Thank You with Image">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007DB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sz="1600" dirty="0">
              <a:solidFill>
                <a:schemeClr val="bg1"/>
              </a:solidFill>
            </a:endParaRPr>
          </a:p>
        </p:txBody>
      </p:sp>
      <p:pic>
        <p:nvPicPr>
          <p:cNvPr id="15" name="Picture 26" descr="D:\Raju\mobiliya\graphics\002.png00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1524000"/>
            <a:ext cx="4183063" cy="41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Placeholder 23"/>
          <p:cNvSpPr>
            <a:spLocks noGrp="1"/>
          </p:cNvSpPr>
          <p:nvPr>
            <p:ph type="body" sz="quarter" idx="11"/>
          </p:nvPr>
        </p:nvSpPr>
        <p:spPr>
          <a:xfrm>
            <a:off x="3886200" y="6096000"/>
            <a:ext cx="8199483" cy="457200"/>
          </a:xfrm>
        </p:spPr>
        <p:txBody>
          <a:bodyPr anchor="ctr"/>
          <a:lstStyle>
            <a:lvl1pPr marL="0" indent="0" algn="r" rtl="0" fontAlgn="base">
              <a:spcBef>
                <a:spcPct val="0"/>
              </a:spcBef>
              <a:spcAft>
                <a:spcPct val="0"/>
              </a:spcAft>
              <a:buNone/>
              <a:defRPr lang="en-US" sz="1400" i="1" kern="1200" dirty="0" smtClean="0">
                <a:solidFill>
                  <a:schemeClr val="bg1">
                    <a:lumMod val="85000"/>
                  </a:schemeClr>
                </a:solidFill>
                <a:latin typeface="Segoe UI Semibold" panose="020B0702040204020203" pitchFamily="34" charset="0"/>
                <a:ea typeface="+mn-ea"/>
                <a:cs typeface="Segoe UI Semibold" panose="020B0702040204020203" pitchFamily="34" charset="0"/>
              </a:defRPr>
            </a:lvl1pPr>
          </a:lstStyle>
          <a:p>
            <a:pPr lvl="0"/>
            <a:r>
              <a:rPr lang="en-US" smtClean="0"/>
              <a:t>Click to edit Master text styles</a:t>
            </a:r>
          </a:p>
        </p:txBody>
      </p:sp>
      <p:sp>
        <p:nvSpPr>
          <p:cNvPr id="9" name="Text Placeholder 8"/>
          <p:cNvSpPr>
            <a:spLocks noGrp="1"/>
          </p:cNvSpPr>
          <p:nvPr>
            <p:ph type="body" sz="quarter" idx="12"/>
          </p:nvPr>
        </p:nvSpPr>
        <p:spPr>
          <a:xfrm>
            <a:off x="533400" y="2933700"/>
            <a:ext cx="5257800" cy="990600"/>
          </a:xfrm>
        </p:spPr>
        <p:txBody>
          <a:bodyPr/>
          <a:lstStyle>
            <a:lvl1pPr marL="0" indent="0">
              <a:buNone/>
              <a:defRPr sz="5000">
                <a:solidFill>
                  <a:schemeClr val="bg1"/>
                </a:solidFill>
              </a:defRPr>
            </a:lvl1pPr>
            <a:lvl2pPr>
              <a:defRPr sz="5400"/>
            </a:lvl2pPr>
            <a:lvl3pPr>
              <a:defRPr sz="4800"/>
            </a:lvl3pPr>
            <a:lvl4pPr>
              <a:defRPr sz="4400"/>
            </a:lvl4pPr>
            <a:lvl5pPr>
              <a:defRPr sz="3600"/>
            </a:lvl5pPr>
          </a:lstStyle>
          <a:p>
            <a:pPr lvl="0"/>
            <a:r>
              <a:rPr lang="en-US" smtClean="0"/>
              <a:t>Click to edit Master text styles</a:t>
            </a:r>
          </a:p>
        </p:txBody>
      </p:sp>
      <p:pic>
        <p:nvPicPr>
          <p:cNvPr id="16" name="Picture 15" descr="linkedin">
            <a:hlinkClick r:id="rId3"/>
          </p:cNvPr>
          <p:cNvPicPr>
            <a:picLocks noChangeAspect="1"/>
          </p:cNvPicPr>
          <p:nvPr userDrawn="1"/>
        </p:nvPicPr>
        <p:blipFill>
          <a:blip r:embed="rId4">
            <a:biLevel thresh="25000"/>
          </a:blip>
          <a:stretch>
            <a:fillRect/>
          </a:stretch>
        </p:blipFill>
        <p:spPr>
          <a:xfrm>
            <a:off x="533400" y="6204903"/>
            <a:ext cx="300990" cy="300990"/>
          </a:xfrm>
          <a:prstGeom prst="rect">
            <a:avLst/>
          </a:prstGeom>
        </p:spPr>
      </p:pic>
      <p:cxnSp>
        <p:nvCxnSpPr>
          <p:cNvPr id="17" name="Straight Connector 16"/>
          <p:cNvCxnSpPr/>
          <p:nvPr userDrawn="1"/>
        </p:nvCxnSpPr>
        <p:spPr>
          <a:xfrm>
            <a:off x="1035050" y="6204903"/>
            <a:ext cx="0" cy="299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699895" y="6189663"/>
            <a:ext cx="0" cy="299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2340610" y="6183948"/>
            <a:ext cx="0" cy="299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1" name="Picture 20" descr="twitter-bird-logo">
            <a:hlinkClick r:id="rId5"/>
          </p:cNvPr>
          <p:cNvPicPr>
            <a:picLocks noChangeAspect="1"/>
          </p:cNvPicPr>
          <p:nvPr userDrawn="1"/>
        </p:nvPicPr>
        <p:blipFill>
          <a:blip r:embed="rId6">
            <a:biLevel thresh="25000"/>
          </a:blip>
          <a:stretch>
            <a:fillRect/>
          </a:stretch>
        </p:blipFill>
        <p:spPr>
          <a:xfrm>
            <a:off x="1217295" y="6234748"/>
            <a:ext cx="300990" cy="255905"/>
          </a:xfrm>
          <a:prstGeom prst="rect">
            <a:avLst/>
          </a:prstGeom>
        </p:spPr>
      </p:pic>
      <p:pic>
        <p:nvPicPr>
          <p:cNvPr id="22" name="Picture 21" descr="worlwide">
            <a:hlinkClick r:id="rId7"/>
          </p:cNvPr>
          <p:cNvPicPr>
            <a:picLocks noChangeAspect="1"/>
          </p:cNvPicPr>
          <p:nvPr userDrawn="1"/>
        </p:nvPicPr>
        <p:blipFill>
          <a:blip r:embed="rId8">
            <a:biLevel thresh="25000"/>
          </a:blip>
          <a:stretch>
            <a:fillRect/>
          </a:stretch>
        </p:blipFill>
        <p:spPr>
          <a:xfrm>
            <a:off x="3081893" y="6218158"/>
            <a:ext cx="272574" cy="272574"/>
          </a:xfrm>
          <a:prstGeom prst="rect">
            <a:avLst/>
          </a:prstGeom>
        </p:spPr>
      </p:pic>
      <p:pic>
        <p:nvPicPr>
          <p:cNvPr id="23" name="Picture 22" descr="facebook">
            <a:hlinkClick r:id="rId9"/>
          </p:cNvPr>
          <p:cNvPicPr>
            <a:picLocks noChangeAspect="1"/>
          </p:cNvPicPr>
          <p:nvPr userDrawn="1"/>
        </p:nvPicPr>
        <p:blipFill>
          <a:blip r:embed="rId10">
            <a:biLevel thresh="25000"/>
          </a:blip>
          <a:stretch>
            <a:fillRect/>
          </a:stretch>
        </p:blipFill>
        <p:spPr>
          <a:xfrm>
            <a:off x="1895148" y="6211888"/>
            <a:ext cx="283845" cy="283845"/>
          </a:xfrm>
          <a:prstGeom prst="rect">
            <a:avLst/>
          </a:prstGeom>
          <a:noFill/>
        </p:spPr>
      </p:pic>
      <p:cxnSp>
        <p:nvCxnSpPr>
          <p:cNvPr id="24" name="Straight Connector 23"/>
          <p:cNvCxnSpPr/>
          <p:nvPr userDrawn="1"/>
        </p:nvCxnSpPr>
        <p:spPr>
          <a:xfrm>
            <a:off x="2927648" y="6183948"/>
            <a:ext cx="0" cy="299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5" name="Picture 24">
            <a:hlinkClick r:id="rId11"/>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2491146" y="6208544"/>
            <a:ext cx="278594" cy="282109"/>
          </a:xfrm>
          <a:prstGeom prst="rect">
            <a:avLst/>
          </a:prstGeom>
        </p:spPr>
      </p:pic>
    </p:spTree>
  </p:cSld>
  <p:clrMapOvr>
    <a:masterClrMapping/>
  </p:clrMapOvr>
  <p:transition>
    <p:fade/>
  </p:transition>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Breaker">
    <p:spTree>
      <p:nvGrpSpPr>
        <p:cNvPr id="1" name=""/>
        <p:cNvGrpSpPr/>
        <p:nvPr/>
      </p:nvGrpSpPr>
      <p:grpSpPr>
        <a:xfrm>
          <a:off x="0" y="0"/>
          <a:ext cx="0" cy="0"/>
          <a:chOff x="0" y="0"/>
          <a:chExt cx="0" cy="0"/>
        </a:xfrm>
      </p:grpSpPr>
      <p:sp>
        <p:nvSpPr>
          <p:cNvPr id="5" name="Rectangle 4"/>
          <p:cNvSpPr/>
          <p:nvPr userDrawn="1"/>
        </p:nvSpPr>
        <p:spPr>
          <a:xfrm>
            <a:off x="1524" y="952500"/>
            <a:ext cx="12188952"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p:cNvSpPr>
            <a:spLocks noGrp="1"/>
          </p:cNvSpPr>
          <p:nvPr>
            <p:ph type="body" sz="quarter" idx="12" hasCustomPrompt="1"/>
          </p:nvPr>
        </p:nvSpPr>
        <p:spPr>
          <a:xfrm>
            <a:off x="1298575" y="2589213"/>
            <a:ext cx="9594850" cy="706437"/>
          </a:xfrm>
          <a:prstGeom prst="rect">
            <a:avLst/>
          </a:prstGeom>
        </p:spPr>
        <p:txBody>
          <a:bodyPr/>
          <a:lstStyle>
            <a:lvl1pPr marL="0" indent="0" algn="ctr">
              <a:buNone/>
              <a:defRPr sz="3400" b="1" baseline="0">
                <a:solidFill>
                  <a:schemeClr val="accent2">
                    <a:lumMod val="75000"/>
                  </a:schemeClr>
                </a:solidFill>
                <a:latin typeface="PF DinText Pro" panose="02000506020000020004" pitchFamily="2" charset="0"/>
              </a:defRPr>
            </a:lvl1pPr>
          </a:lstStyle>
          <a:p>
            <a:pPr lvl="0"/>
            <a:r>
              <a:rPr lang="en-US" dirty="0" smtClean="0"/>
              <a:t>Name of Idea/Solution</a:t>
            </a:r>
          </a:p>
        </p:txBody>
      </p:sp>
      <p:sp>
        <p:nvSpPr>
          <p:cNvPr id="13" name="Text Placeholder 11"/>
          <p:cNvSpPr>
            <a:spLocks noGrp="1"/>
          </p:cNvSpPr>
          <p:nvPr>
            <p:ph type="body" sz="quarter" idx="13" hasCustomPrompt="1"/>
          </p:nvPr>
        </p:nvSpPr>
        <p:spPr>
          <a:xfrm>
            <a:off x="1298575" y="3408363"/>
            <a:ext cx="9594850" cy="592137"/>
          </a:xfrm>
          <a:prstGeom prst="rect">
            <a:avLst/>
          </a:prstGeom>
        </p:spPr>
        <p:txBody>
          <a:bodyPr/>
          <a:lstStyle>
            <a:lvl1pPr marL="0" indent="0" algn="ctr">
              <a:buNone/>
              <a:defRPr sz="2400" b="0" baseline="0">
                <a:solidFill>
                  <a:schemeClr val="tx1">
                    <a:lumMod val="75000"/>
                    <a:lumOff val="25000"/>
                  </a:schemeClr>
                </a:solidFill>
                <a:latin typeface="PF DinText Pro" panose="02000506020000020004" pitchFamily="2" charset="0"/>
              </a:defRPr>
            </a:lvl1pPr>
          </a:lstStyle>
          <a:p>
            <a:pPr lvl="0"/>
            <a:r>
              <a:rPr lang="en-US" dirty="0" smtClean="0"/>
              <a:t>Team Name</a:t>
            </a:r>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Oil &amp; Gas ">
    <p:spTree>
      <p:nvGrpSpPr>
        <p:cNvPr id="1" name=""/>
        <p:cNvGrpSpPr/>
        <p:nvPr/>
      </p:nvGrpSpPr>
      <p:grpSpPr>
        <a:xfrm>
          <a:off x="0" y="0"/>
          <a:ext cx="0" cy="0"/>
          <a:chOff x="0" y="0"/>
          <a:chExt cx="0" cy="0"/>
        </a:xfrm>
      </p:grpSpPr>
      <p:cxnSp>
        <p:nvCxnSpPr>
          <p:cNvPr id="39" name="Straight Connector 38"/>
          <p:cNvCxnSpPr/>
          <p:nvPr userDrawn="1"/>
        </p:nvCxnSpPr>
        <p:spPr>
          <a:xfrm>
            <a:off x="4062211" y="1270957"/>
            <a:ext cx="0" cy="5168404"/>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8129788" y="1270957"/>
            <a:ext cx="0" cy="5168404"/>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5" name="Title Placeholder 15"/>
          <p:cNvSpPr>
            <a:spLocks noGrp="1"/>
          </p:cNvSpPr>
          <p:nvPr>
            <p:ph type="title" hasCustomPrompt="1"/>
          </p:nvPr>
        </p:nvSpPr>
        <p:spPr>
          <a:xfrm>
            <a:off x="341086" y="118385"/>
            <a:ext cx="10515600" cy="723447"/>
          </a:xfrm>
          <a:prstGeom prst="rect">
            <a:avLst/>
          </a:prstGeom>
        </p:spPr>
        <p:txBody>
          <a:bodyPr anchor="ctr">
            <a:normAutofit/>
          </a:bodyPr>
          <a:lstStyle>
            <a:lvl1pPr>
              <a:defRPr b="1"/>
            </a:lvl1pPr>
          </a:lstStyle>
          <a:p>
            <a:pPr lvl="0" fontAlgn="auto">
              <a:spcAft>
                <a:spcPts val="0"/>
              </a:spcAft>
            </a:pPr>
            <a:r>
              <a:rPr lang="en-US" dirty="0" smtClean="0"/>
              <a:t>(edit) Scope</a:t>
            </a:r>
          </a:p>
        </p:txBody>
      </p:sp>
      <p:sp>
        <p:nvSpPr>
          <p:cNvPr id="16" name="Snip Single Corner Rectangle 15"/>
          <p:cNvSpPr/>
          <p:nvPr userDrawn="1"/>
        </p:nvSpPr>
        <p:spPr>
          <a:xfrm>
            <a:off x="538878" y="1289158"/>
            <a:ext cx="2570215" cy="387048"/>
          </a:xfrm>
          <a:prstGeom prst="snip1Rect">
            <a:avLst>
              <a:gd name="adj" fmla="val 50000"/>
            </a:avLst>
          </a:prstGeom>
          <a:solidFill>
            <a:srgbClr val="0081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endParaRPr>
          </a:p>
        </p:txBody>
      </p:sp>
      <p:sp>
        <p:nvSpPr>
          <p:cNvPr id="19" name="Snip Single Corner Rectangle 18"/>
          <p:cNvSpPr/>
          <p:nvPr userDrawn="1"/>
        </p:nvSpPr>
        <p:spPr>
          <a:xfrm>
            <a:off x="4301297" y="1289158"/>
            <a:ext cx="2570215" cy="387048"/>
          </a:xfrm>
          <a:prstGeom prst="snip1Rect">
            <a:avLst>
              <a:gd name="adj" fmla="val 50000"/>
            </a:avLst>
          </a:prstGeom>
          <a:solidFill>
            <a:srgbClr val="606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endParaRPr>
          </a:p>
        </p:txBody>
      </p:sp>
      <p:sp>
        <p:nvSpPr>
          <p:cNvPr id="22" name="Snip Single Corner Rectangle 21"/>
          <p:cNvSpPr/>
          <p:nvPr userDrawn="1"/>
        </p:nvSpPr>
        <p:spPr>
          <a:xfrm>
            <a:off x="8368875" y="1289158"/>
            <a:ext cx="2570215" cy="387048"/>
          </a:xfrm>
          <a:prstGeom prst="snip1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373435"/>
              </a:solidFill>
            </a:endParaRPr>
          </a:p>
        </p:txBody>
      </p:sp>
      <p:sp>
        <p:nvSpPr>
          <p:cNvPr id="25" name="Text Placeholder 2"/>
          <p:cNvSpPr>
            <a:spLocks noGrp="1"/>
          </p:cNvSpPr>
          <p:nvPr>
            <p:ph type="body" sz="quarter" idx="10" hasCustomPrompt="1"/>
          </p:nvPr>
        </p:nvSpPr>
        <p:spPr>
          <a:xfrm>
            <a:off x="538878" y="1859132"/>
            <a:ext cx="2570215" cy="1430916"/>
          </a:xfrm>
          <a:prstGeom prst="rect">
            <a:avLst/>
          </a:prstGeom>
          <a:effectLst/>
        </p:spPr>
        <p:txBody>
          <a:bodyPr vert="horz" lIns="76200" tIns="38100" rIns="76200" bIns="38100" rtlCol="0" anchor="t" anchorCtr="0">
            <a:noAutofit/>
          </a:bodyPr>
          <a:lstStyle>
            <a:lvl1pPr marL="139065" marR="0" indent="-139065" algn="l" defTabSz="914400" rtl="0" eaLnBrk="1" fontAlgn="base" latinLnBrk="0" hangingPunct="1">
              <a:lnSpc>
                <a:spcPct val="90000"/>
              </a:lnSpc>
              <a:spcBef>
                <a:spcPts val="1000"/>
              </a:spcBef>
              <a:spcAft>
                <a:spcPct val="0"/>
              </a:spcAft>
              <a:buClrTx/>
              <a:buSzTx/>
              <a:buFont typeface="Wingdings" panose="05000000000000000000" charset="2"/>
              <a:buChar char="§"/>
              <a:defRPr lang="en-US" sz="1800" b="0" i="0">
                <a:solidFill>
                  <a:srgbClr val="404040"/>
                </a:solidFill>
                <a:effectLst/>
                <a:latin typeface="PF DinText Pro" panose="02000506020000020004" pitchFamily="2" charset="0"/>
                <a:ea typeface="+mj-ea"/>
                <a:cs typeface="Arial" panose="02080604020202020204" charset="0"/>
              </a:defRPr>
            </a:lvl1pPr>
            <a:lvl2pPr>
              <a:defRPr lang="en-US" sz="2645" b="1" i="1" smtClean="0">
                <a:solidFill>
                  <a:schemeClr val="bg1"/>
                </a:solidFill>
                <a:latin typeface="Arial" panose="02080604020202020204" charset="0"/>
                <a:cs typeface="Arial" panose="02080604020202020204" charset="0"/>
              </a:defRPr>
            </a:lvl2pPr>
            <a:lvl3pPr>
              <a:defRPr lang="en-US" sz="2645" b="1" i="1" smtClean="0">
                <a:solidFill>
                  <a:schemeClr val="bg1"/>
                </a:solidFill>
                <a:latin typeface="Arial" panose="02080604020202020204" charset="0"/>
                <a:cs typeface="Arial" panose="02080604020202020204" charset="0"/>
              </a:defRPr>
            </a:lvl3pPr>
            <a:lvl4pPr>
              <a:defRPr lang="en-US" sz="2645" b="1" i="1" smtClean="0">
                <a:solidFill>
                  <a:schemeClr val="bg1"/>
                </a:solidFill>
                <a:latin typeface="Arial" panose="02080604020202020204" charset="0"/>
                <a:cs typeface="Arial" panose="02080604020202020204" charset="0"/>
              </a:defRPr>
            </a:lvl4pPr>
            <a:lvl5pPr>
              <a:defRPr lang="en-US" sz="2645" b="1" i="1">
                <a:solidFill>
                  <a:schemeClr val="bg1"/>
                </a:solidFill>
                <a:latin typeface="Arial" panose="02080604020202020204" charset="0"/>
                <a:cs typeface="Arial" panose="02080604020202020204" charset="0"/>
              </a:defRPr>
            </a:lvl5pPr>
          </a:lstStyle>
          <a:p>
            <a:pPr marL="139065" marR="0" lvl="0" indent="-139065" algn="l" defTabSz="914400" rtl="0" eaLnBrk="1" fontAlgn="base" latinLnBrk="0" hangingPunct="1">
              <a:lnSpc>
                <a:spcPct val="90000"/>
              </a:lnSpc>
              <a:spcBef>
                <a:spcPts val="1000"/>
              </a:spcBef>
              <a:spcAft>
                <a:spcPct val="0"/>
              </a:spcAft>
              <a:buClrTx/>
              <a:buSzTx/>
              <a:buFont typeface="Wingdings" panose="05000000000000000000" charset="2"/>
              <a:buChar char="§"/>
              <a:defRPr/>
            </a:pPr>
            <a:r>
              <a:rPr lang="en-US" dirty="0" smtClean="0"/>
              <a:t>(edit) Illustrate the basic problem along with technologies used</a:t>
            </a:r>
            <a:endParaRPr lang="en-US" dirty="0"/>
          </a:p>
        </p:txBody>
      </p:sp>
      <p:sp>
        <p:nvSpPr>
          <p:cNvPr id="26" name="Text Placeholder 2"/>
          <p:cNvSpPr>
            <a:spLocks noGrp="1"/>
          </p:cNvSpPr>
          <p:nvPr>
            <p:ph type="body" sz="quarter" idx="11" hasCustomPrompt="1"/>
          </p:nvPr>
        </p:nvSpPr>
        <p:spPr>
          <a:xfrm>
            <a:off x="4301297" y="1859132"/>
            <a:ext cx="2570215" cy="1430916"/>
          </a:xfrm>
          <a:prstGeom prst="rect">
            <a:avLst/>
          </a:prstGeom>
          <a:effectLst/>
        </p:spPr>
        <p:txBody>
          <a:bodyPr vert="horz" lIns="76200" tIns="38100" rIns="76200" bIns="38100" rtlCol="0" anchor="t" anchorCtr="0">
            <a:noAutofit/>
          </a:bodyPr>
          <a:lstStyle>
            <a:lvl1pPr marL="139065" marR="0" indent="-139065" algn="l" defTabSz="914400" rtl="0" eaLnBrk="1" fontAlgn="base" latinLnBrk="0" hangingPunct="1">
              <a:lnSpc>
                <a:spcPct val="90000"/>
              </a:lnSpc>
              <a:spcBef>
                <a:spcPts val="1000"/>
              </a:spcBef>
              <a:spcAft>
                <a:spcPct val="0"/>
              </a:spcAft>
              <a:buClrTx/>
              <a:buSzTx/>
              <a:buFont typeface="Wingdings" panose="05000000000000000000" charset="2"/>
              <a:buChar char="§"/>
              <a:defRPr lang="en-US" sz="1800" b="0" i="0" smtClean="0">
                <a:solidFill>
                  <a:srgbClr val="404040"/>
                </a:solidFill>
                <a:effectLst/>
                <a:latin typeface="PF DinText Pro" panose="02000506020000020004" pitchFamily="2" charset="0"/>
                <a:ea typeface="+mj-ea"/>
                <a:cs typeface="Arial" panose="02080604020202020204" charset="0"/>
              </a:defRPr>
            </a:lvl1pPr>
            <a:lvl2pPr>
              <a:defRPr lang="en-US" sz="2645" b="1" i="1" smtClean="0">
                <a:solidFill>
                  <a:schemeClr val="bg1"/>
                </a:solidFill>
                <a:latin typeface="Arial" panose="02080604020202020204" charset="0"/>
                <a:cs typeface="Arial" panose="02080604020202020204" charset="0"/>
              </a:defRPr>
            </a:lvl2pPr>
            <a:lvl3pPr>
              <a:defRPr lang="en-US" sz="2645" b="1" i="1" smtClean="0">
                <a:solidFill>
                  <a:schemeClr val="bg1"/>
                </a:solidFill>
                <a:latin typeface="Arial" panose="02080604020202020204" charset="0"/>
                <a:cs typeface="Arial" panose="02080604020202020204" charset="0"/>
              </a:defRPr>
            </a:lvl3pPr>
            <a:lvl4pPr>
              <a:defRPr lang="en-US" sz="2645" b="1" i="1" smtClean="0">
                <a:solidFill>
                  <a:schemeClr val="bg1"/>
                </a:solidFill>
                <a:latin typeface="Arial" panose="02080604020202020204" charset="0"/>
                <a:cs typeface="Arial" panose="02080604020202020204" charset="0"/>
              </a:defRPr>
            </a:lvl4pPr>
            <a:lvl5pPr>
              <a:defRPr lang="en-US" sz="2645" b="1" i="1">
                <a:solidFill>
                  <a:schemeClr val="bg1"/>
                </a:solidFill>
                <a:latin typeface="Arial" panose="02080604020202020204" charset="0"/>
                <a:cs typeface="Arial" panose="02080604020202020204" charset="0"/>
              </a:defRPr>
            </a:lvl5pPr>
          </a:lstStyle>
          <a:p>
            <a:pPr marL="139065" lvl="0" indent="-139065" fontAlgn="base">
              <a:spcAft>
                <a:spcPct val="0"/>
              </a:spcAft>
              <a:buFont typeface="Wingdings" panose="05000000000000000000" charset="2"/>
              <a:buChar char="§"/>
            </a:pPr>
            <a:r>
              <a:rPr lang="en-US" dirty="0" smtClean="0"/>
              <a:t>(edit) Methods planned to solve the target problem in order to attain a viable solution within the constrained time of 2 days of </a:t>
            </a:r>
            <a:r>
              <a:rPr lang="en-US" dirty="0" err="1" smtClean="0"/>
              <a:t>hackathon</a:t>
            </a:r>
            <a:endParaRPr lang="en-US" dirty="0"/>
          </a:p>
        </p:txBody>
      </p:sp>
      <p:sp>
        <p:nvSpPr>
          <p:cNvPr id="27" name="Text Placeholder 2"/>
          <p:cNvSpPr>
            <a:spLocks noGrp="1"/>
          </p:cNvSpPr>
          <p:nvPr>
            <p:ph type="body" sz="quarter" idx="12" hasCustomPrompt="1"/>
          </p:nvPr>
        </p:nvSpPr>
        <p:spPr>
          <a:xfrm>
            <a:off x="8368875" y="1859132"/>
            <a:ext cx="2570215" cy="1430916"/>
          </a:xfrm>
          <a:prstGeom prst="rect">
            <a:avLst/>
          </a:prstGeom>
          <a:effectLst/>
        </p:spPr>
        <p:txBody>
          <a:bodyPr vert="horz" lIns="76200" tIns="38100" rIns="76200" bIns="38100" rtlCol="0" anchor="t" anchorCtr="0">
            <a:noAutofit/>
          </a:bodyPr>
          <a:lstStyle>
            <a:lvl1pPr marL="139065" marR="0" indent="-139065" algn="l" defTabSz="914400" rtl="0" eaLnBrk="1" fontAlgn="base" latinLnBrk="0" hangingPunct="1">
              <a:lnSpc>
                <a:spcPct val="90000"/>
              </a:lnSpc>
              <a:spcBef>
                <a:spcPts val="1000"/>
              </a:spcBef>
              <a:spcAft>
                <a:spcPct val="0"/>
              </a:spcAft>
              <a:buClrTx/>
              <a:buSzTx/>
              <a:buFont typeface="Wingdings" panose="05000000000000000000" charset="2"/>
              <a:buChar char="§"/>
              <a:defRPr lang="en-US" sz="1800" b="0" i="0" smtClean="0">
                <a:solidFill>
                  <a:srgbClr val="404040"/>
                </a:solidFill>
                <a:effectLst/>
                <a:latin typeface="PF DinText Pro" panose="02000506020000020004" pitchFamily="2" charset="0"/>
                <a:ea typeface="+mj-ea"/>
                <a:cs typeface="Arial" panose="02080604020202020204" charset="0"/>
              </a:defRPr>
            </a:lvl1pPr>
            <a:lvl2pPr>
              <a:defRPr lang="en-US" sz="2645" b="1" i="1" smtClean="0">
                <a:solidFill>
                  <a:schemeClr val="bg1"/>
                </a:solidFill>
                <a:latin typeface="Arial" panose="02080604020202020204" charset="0"/>
                <a:cs typeface="Arial" panose="02080604020202020204" charset="0"/>
              </a:defRPr>
            </a:lvl2pPr>
            <a:lvl3pPr>
              <a:defRPr lang="en-US" sz="2645" b="1" i="1" smtClean="0">
                <a:solidFill>
                  <a:schemeClr val="bg1"/>
                </a:solidFill>
                <a:latin typeface="Arial" panose="02080604020202020204" charset="0"/>
                <a:cs typeface="Arial" panose="02080604020202020204" charset="0"/>
              </a:defRPr>
            </a:lvl3pPr>
            <a:lvl4pPr>
              <a:defRPr lang="en-US" sz="2645" b="1" i="1" smtClean="0">
                <a:solidFill>
                  <a:schemeClr val="bg1"/>
                </a:solidFill>
                <a:latin typeface="Arial" panose="02080604020202020204" charset="0"/>
                <a:cs typeface="Arial" panose="02080604020202020204" charset="0"/>
              </a:defRPr>
            </a:lvl4pPr>
            <a:lvl5pPr>
              <a:defRPr lang="en-US" sz="2645" b="1" i="1">
                <a:solidFill>
                  <a:schemeClr val="bg1"/>
                </a:solidFill>
                <a:latin typeface="Arial" panose="02080604020202020204" charset="0"/>
                <a:cs typeface="Arial" panose="02080604020202020204" charset="0"/>
              </a:defRPr>
            </a:lvl5pPr>
          </a:lstStyle>
          <a:p>
            <a:pPr marL="139065" lvl="0" indent="-139065" fontAlgn="base">
              <a:spcAft>
                <a:spcPct val="0"/>
              </a:spcAft>
              <a:buFont typeface="Wingdings" panose="05000000000000000000" charset="2"/>
              <a:buChar char="§"/>
            </a:pPr>
            <a:r>
              <a:rPr lang="en-US" dirty="0" smtClean="0"/>
              <a:t>(edit) Results obtained as part of development towards the end of </a:t>
            </a:r>
            <a:r>
              <a:rPr lang="en-US" dirty="0" err="1" smtClean="0"/>
              <a:t>hackathon</a:t>
            </a:r>
            <a:r>
              <a:rPr lang="en-US" dirty="0" smtClean="0"/>
              <a:t> to be demonstrated with the help of table, diagram if any</a:t>
            </a:r>
            <a:endParaRPr lang="en-US" dirty="0"/>
          </a:p>
        </p:txBody>
      </p:sp>
      <p:sp>
        <p:nvSpPr>
          <p:cNvPr id="28" name="Text Placeholder 2"/>
          <p:cNvSpPr>
            <a:spLocks noGrp="1"/>
          </p:cNvSpPr>
          <p:nvPr>
            <p:ph type="body" sz="quarter" idx="13" hasCustomPrompt="1"/>
          </p:nvPr>
        </p:nvSpPr>
        <p:spPr>
          <a:xfrm>
            <a:off x="538878" y="1303237"/>
            <a:ext cx="2570215" cy="349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eaLnBrk="0" fontAlgn="base" hangingPunct="0">
              <a:spcBef>
                <a:spcPct val="0"/>
              </a:spcBef>
              <a:spcAft>
                <a:spcPct val="0"/>
              </a:spcAft>
              <a:buNone/>
              <a:defRPr lang="en-US" sz="2000" b="1" dirty="0">
                <a:solidFill>
                  <a:schemeClr val="bg1"/>
                </a:solidFill>
                <a:latin typeface="PF DinText Pro" panose="02000506020000020004" pitchFamily="2" charset="0"/>
              </a:defRPr>
            </a:lvl1pPr>
          </a:lstStyle>
          <a:p>
            <a:pPr lvl="0" eaLnBrk="0" fontAlgn="base" hangingPunct="0">
              <a:spcBef>
                <a:spcPct val="0"/>
              </a:spcBef>
              <a:spcAft>
                <a:spcPct val="0"/>
              </a:spcAft>
            </a:pPr>
            <a:r>
              <a:rPr lang="en-US" dirty="0" smtClean="0"/>
              <a:t>Problem Statement</a:t>
            </a:r>
            <a:endParaRPr lang="en-US" dirty="0"/>
          </a:p>
        </p:txBody>
      </p:sp>
      <p:sp>
        <p:nvSpPr>
          <p:cNvPr id="29" name="Text Placeholder 2"/>
          <p:cNvSpPr>
            <a:spLocks noGrp="1"/>
          </p:cNvSpPr>
          <p:nvPr>
            <p:ph type="body" sz="quarter" idx="14" hasCustomPrompt="1"/>
          </p:nvPr>
        </p:nvSpPr>
        <p:spPr>
          <a:xfrm>
            <a:off x="4301296" y="1303237"/>
            <a:ext cx="2570215" cy="349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2000" b="1" dirty="0">
                <a:solidFill>
                  <a:schemeClr val="bg1"/>
                </a:solidFill>
                <a:latin typeface="PF DinText Pro" panose="02000506020000020004" pitchFamily="2" charset="0"/>
              </a:defRPr>
            </a:lvl1pPr>
          </a:lstStyle>
          <a:p>
            <a:pPr lvl="0" eaLnBrk="0" fontAlgn="base" hangingPunct="0">
              <a:spcBef>
                <a:spcPct val="0"/>
              </a:spcBef>
              <a:spcAft>
                <a:spcPct val="0"/>
              </a:spcAft>
            </a:pPr>
            <a:r>
              <a:rPr lang="en-US" dirty="0" smtClean="0"/>
              <a:t>Approach</a:t>
            </a:r>
            <a:endParaRPr lang="en-US" dirty="0"/>
          </a:p>
        </p:txBody>
      </p:sp>
      <p:sp>
        <p:nvSpPr>
          <p:cNvPr id="30" name="Text Placeholder 2"/>
          <p:cNvSpPr>
            <a:spLocks noGrp="1"/>
          </p:cNvSpPr>
          <p:nvPr>
            <p:ph type="body" sz="quarter" idx="15" hasCustomPrompt="1"/>
          </p:nvPr>
        </p:nvSpPr>
        <p:spPr>
          <a:xfrm>
            <a:off x="8368874" y="1303237"/>
            <a:ext cx="2570215" cy="349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2000" b="1" dirty="0">
                <a:solidFill>
                  <a:schemeClr val="tx1"/>
                </a:solidFill>
                <a:latin typeface="PF DinText Pro" panose="02000506020000020004" pitchFamily="2" charset="0"/>
              </a:defRPr>
            </a:lvl1pPr>
          </a:lstStyle>
          <a:p>
            <a:pPr lvl="0" eaLnBrk="0" fontAlgn="base" hangingPunct="0">
              <a:spcBef>
                <a:spcPct val="0"/>
              </a:spcBef>
              <a:spcAft>
                <a:spcPct val="0"/>
              </a:spcAft>
            </a:pPr>
            <a:r>
              <a:rPr lang="en-US" dirty="0" smtClean="0"/>
              <a:t>Outcome</a:t>
            </a:r>
            <a:endParaRPr lang="en-US" dirty="0"/>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ontent Layout">
    <p:spTree>
      <p:nvGrpSpPr>
        <p:cNvPr id="1" name=""/>
        <p:cNvGrpSpPr/>
        <p:nvPr/>
      </p:nvGrpSpPr>
      <p:grpSpPr>
        <a:xfrm>
          <a:off x="0" y="0"/>
          <a:ext cx="0" cy="0"/>
          <a:chOff x="0" y="0"/>
          <a:chExt cx="0" cy="0"/>
        </a:xfrm>
      </p:grpSpPr>
      <p:sp>
        <p:nvSpPr>
          <p:cNvPr id="16" name="Title Placeholder 15"/>
          <p:cNvSpPr>
            <a:spLocks noGrp="1"/>
          </p:cNvSpPr>
          <p:nvPr>
            <p:ph type="title" hasCustomPrompt="1"/>
          </p:nvPr>
        </p:nvSpPr>
        <p:spPr>
          <a:xfrm>
            <a:off x="341086" y="118382"/>
            <a:ext cx="10515600" cy="723447"/>
          </a:xfrm>
          <a:prstGeom prst="rect">
            <a:avLst/>
          </a:prstGeom>
        </p:spPr>
        <p:txBody>
          <a:bodyPr vert="horz" lIns="91440" tIns="45720" rIns="91440" bIns="45720" rtlCol="0" anchor="ctr">
            <a:normAutofit/>
          </a:bodyPr>
          <a:lstStyle>
            <a:lvl1pPr>
              <a:defRPr b="1">
                <a:latin typeface="PF DinText Pro Medium" panose="02000506020000020004" pitchFamily="2" charset="0"/>
              </a:defRPr>
            </a:lvl1pPr>
          </a:lstStyle>
          <a:p>
            <a:r>
              <a:rPr lang="en-US" dirty="0" smtClean="0"/>
              <a:t>(edit) System Architecture</a:t>
            </a:r>
            <a:endParaRPr lang="en-US" dirty="0"/>
          </a:p>
        </p:txBody>
      </p:sp>
      <p:sp>
        <p:nvSpPr>
          <p:cNvPr id="4" name="Content Placeholder 2"/>
          <p:cNvSpPr>
            <a:spLocks noGrp="1"/>
          </p:cNvSpPr>
          <p:nvPr>
            <p:ph idx="1" hasCustomPrompt="1"/>
          </p:nvPr>
        </p:nvSpPr>
        <p:spPr>
          <a:xfrm>
            <a:off x="341086" y="1338470"/>
            <a:ext cx="10772015" cy="4703555"/>
          </a:xfrm>
          <a:prstGeom prst="rect">
            <a:avLst/>
          </a:prstGeom>
        </p:spPr>
        <p:txBody>
          <a:bodyPr/>
          <a:lstStyle>
            <a:lvl1pPr marL="0" marR="0" indent="0" algn="l" defTabSz="914400" rtl="0" eaLnBrk="1" fontAlgn="base" latinLnBrk="0" hangingPunct="1">
              <a:lnSpc>
                <a:spcPct val="150000"/>
              </a:lnSpc>
              <a:spcBef>
                <a:spcPts val="600"/>
              </a:spcBef>
              <a:spcAft>
                <a:spcPct val="0"/>
              </a:spcAft>
              <a:buClrTx/>
              <a:buSzTx/>
              <a:buFont typeface="Wingdings" panose="05000000000000000000" charset="2"/>
              <a:buNone/>
              <a:defRPr b="0">
                <a:latin typeface="PF DinText Pro" panose="02000506020000020004" pitchFamily="2" charset="0"/>
              </a:defRPr>
            </a:lvl1pPr>
            <a:lvl2pPr>
              <a:defRPr sz="2000">
                <a:latin typeface="PF DinText Pro" panose="02000506020000020004" pitchFamily="2" charset="0"/>
              </a:defRPr>
            </a:lvl2pPr>
            <a:lvl3pPr marL="1257300" marR="0" indent="-342900" algn="l" defTabSz="914400" rtl="0" eaLnBrk="1" fontAlgn="base" latinLnBrk="0" hangingPunct="1">
              <a:lnSpc>
                <a:spcPct val="150000"/>
              </a:lnSpc>
              <a:spcBef>
                <a:spcPts val="600"/>
              </a:spcBef>
              <a:spcAft>
                <a:spcPct val="0"/>
              </a:spcAft>
              <a:buClrTx/>
              <a:buSzTx/>
              <a:buFont typeface="Wingdings" panose="05000000000000000000" charset="2"/>
              <a:buChar char="§"/>
              <a:defRPr sz="1800">
                <a:latin typeface="PF DinText Pro" panose="02000506020000020004" pitchFamily="2" charset="0"/>
              </a:defRPr>
            </a:lvl3pPr>
            <a:lvl4pPr marL="1600200" marR="0" indent="-342900" algn="l" defTabSz="914400" rtl="0" eaLnBrk="1" fontAlgn="base" latinLnBrk="0" hangingPunct="1">
              <a:lnSpc>
                <a:spcPct val="100000"/>
              </a:lnSpc>
              <a:spcBef>
                <a:spcPts val="600"/>
              </a:spcBef>
              <a:spcAft>
                <a:spcPct val="0"/>
              </a:spcAft>
              <a:buClrTx/>
              <a:buSzTx/>
              <a:buFont typeface="Wingdings" panose="05000000000000000000" charset="2"/>
              <a:buChar char="§"/>
              <a:defRPr>
                <a:latin typeface="PF DinText Pro" panose="02000506020000020004" pitchFamily="2" charset="0"/>
              </a:defRPr>
            </a:lvl4pPr>
            <a:lvl5pPr marL="2057400" marR="0" indent="-342900" algn="l" defTabSz="914400" rtl="0" eaLnBrk="1" fontAlgn="base" latinLnBrk="0" hangingPunct="1">
              <a:lnSpc>
                <a:spcPct val="100000"/>
              </a:lnSpc>
              <a:spcBef>
                <a:spcPts val="600"/>
              </a:spcBef>
              <a:spcAft>
                <a:spcPct val="0"/>
              </a:spcAft>
              <a:buClrTx/>
              <a:buSzTx/>
              <a:buFont typeface="Wingdings" panose="05000000000000000000" charset="2"/>
              <a:buChar char="§"/>
              <a:defRPr baseline="0">
                <a:latin typeface="PF DinText Pro" panose="02000506020000020004" pitchFamily="2" charset="0"/>
              </a:defRPr>
            </a:lvl5pPr>
            <a:lvl6pPr>
              <a:defRPr>
                <a:latin typeface="PF DinText Pro" panose="02000506020000020004" pitchFamily="2" charset="0"/>
              </a:defRPr>
            </a:lvl6pPr>
          </a:lstStyle>
          <a:p>
            <a:r>
              <a:rPr lang="en-US" dirty="0" smtClean="0">
                <a:cs typeface="Arial" panose="02080604020202020204" charset="0"/>
              </a:rPr>
              <a:t>(edit) Outline &amp; detail the basic architecture of prototyped solution with the help of block diagrams, etc. if any</a:t>
            </a:r>
            <a:endParaRPr lang="en-US" dirty="0" smtClean="0">
              <a:cs typeface="Arial" panose="02080604020202020204" charset="0"/>
            </a:endParaRPr>
          </a:p>
          <a:p>
            <a:pPr lvl="2"/>
            <a:endParaRPr lang="en-US" dirty="0">
              <a:cs typeface="Arial" panose="02080604020202020204" charset="0"/>
            </a:endParaRPr>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Cover Slide - Generic">
    <p:spTree>
      <p:nvGrpSpPr>
        <p:cNvPr id="1" name=""/>
        <p:cNvGrpSpPr/>
        <p:nvPr/>
      </p:nvGrpSpPr>
      <p:grpSpPr>
        <a:xfrm>
          <a:off x="0" y="0"/>
          <a:ext cx="0" cy="0"/>
          <a:chOff x="0" y="0"/>
          <a:chExt cx="0" cy="0"/>
        </a:xfrm>
      </p:grpSpPr>
      <p:pic>
        <p:nvPicPr>
          <p:cNvPr id="7" name="Picture 17"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8"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9"/>
          <p:cNvSpPr txBox="1">
            <a:spLocks noChangeArrowheads="1"/>
          </p:cNvSpPr>
          <p:nvPr/>
        </p:nvSpPr>
        <p:spPr bwMode="auto">
          <a:xfrm>
            <a:off x="9220200" y="611188"/>
            <a:ext cx="2438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9" tIns="60950" rIns="121899" bIns="60950" anchor="ctr">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algn="r" eaLnBrk="1" hangingPunct="1">
              <a:spcBef>
                <a:spcPct val="20000"/>
              </a:spcBef>
              <a:buClr>
                <a:srgbClr val="64BE99"/>
              </a:buClr>
              <a:buFont typeface="Symbol" panose="05050102010706020507" pitchFamily="18" charset="2"/>
              <a:buNone/>
            </a:pPr>
            <a:r>
              <a:rPr lang="en-IN" sz="1600" i="1">
                <a:solidFill>
                  <a:srgbClr val="ACACAC"/>
                </a:solidFill>
                <a:latin typeface="Segoe UI" panose="020B0502040204020203" pitchFamily="34" charset="0"/>
                <a:cs typeface="Segoe UI" panose="020B0502040204020203" pitchFamily="34" charset="0"/>
              </a:rPr>
              <a:t>Create The Frontier</a:t>
            </a:r>
          </a:p>
        </p:txBody>
      </p:sp>
      <p:grpSp>
        <p:nvGrpSpPr>
          <p:cNvPr id="10" name="Group 20"/>
          <p:cNvGrpSpPr/>
          <p:nvPr/>
        </p:nvGrpSpPr>
        <p:grpSpPr bwMode="auto">
          <a:xfrm>
            <a:off x="838200" y="3709988"/>
            <a:ext cx="914400" cy="176212"/>
            <a:chOff x="1201081" y="3724268"/>
            <a:chExt cx="3073432" cy="0"/>
          </a:xfrm>
        </p:grpSpPr>
        <p:cxnSp>
          <p:nvCxnSpPr>
            <p:cNvPr id="11" name="Straight Connector 10"/>
            <p:cNvCxnSpPr/>
            <p:nvPr/>
          </p:nvCxnSpPr>
          <p:spPr>
            <a:xfrm>
              <a:off x="1201081" y="3724268"/>
              <a:ext cx="3073432"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61529" y="3724268"/>
              <a:ext cx="2112984"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191343" y="3724268"/>
              <a:ext cx="1083170"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grpSp>
      <p:sp>
        <p:nvSpPr>
          <p:cNvPr id="14" name="TextBox 24"/>
          <p:cNvSpPr txBox="1">
            <a:spLocks noChangeArrowheads="1"/>
          </p:cNvSpPr>
          <p:nvPr/>
        </p:nvSpPr>
        <p:spPr bwMode="auto">
          <a:xfrm>
            <a:off x="44450" y="6616700"/>
            <a:ext cx="2093827" cy="2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defTabSz="912495">
              <a:defRPr>
                <a:solidFill>
                  <a:schemeClr val="tx1"/>
                </a:solidFill>
                <a:latin typeface="Arial" panose="02080604020202020204" charset="0"/>
                <a:cs typeface="Arial" panose="02080604020202020204" charset="0"/>
              </a:defRPr>
            </a:lvl1pPr>
            <a:lvl2pPr marL="742950" indent="-285750" defTabSz="912495">
              <a:defRPr>
                <a:solidFill>
                  <a:schemeClr val="tx1"/>
                </a:solidFill>
                <a:latin typeface="Arial" panose="02080604020202020204" charset="0"/>
                <a:cs typeface="Arial" panose="02080604020202020204" charset="0"/>
              </a:defRPr>
            </a:lvl2pPr>
            <a:lvl3pPr marL="1143000" indent="-228600" defTabSz="912495">
              <a:defRPr>
                <a:solidFill>
                  <a:schemeClr val="tx1"/>
                </a:solidFill>
                <a:latin typeface="Arial" panose="02080604020202020204" charset="0"/>
                <a:cs typeface="Arial" panose="02080604020202020204" charset="0"/>
              </a:defRPr>
            </a:lvl3pPr>
            <a:lvl4pPr marL="1600200" indent="-228600" defTabSz="912495">
              <a:defRPr>
                <a:solidFill>
                  <a:schemeClr val="tx1"/>
                </a:solidFill>
                <a:latin typeface="Arial" panose="02080604020202020204" charset="0"/>
                <a:cs typeface="Arial" panose="02080604020202020204" charset="0"/>
              </a:defRPr>
            </a:lvl4pPr>
            <a:lvl5pPr marL="2057400" indent="-228600" defTabSz="912495">
              <a:defRPr>
                <a:solidFill>
                  <a:schemeClr val="tx1"/>
                </a:solidFill>
                <a:latin typeface="Arial" panose="02080604020202020204" charset="0"/>
                <a:cs typeface="Arial" panose="02080604020202020204" charset="0"/>
              </a:defRPr>
            </a:lvl5pPr>
            <a:lvl6pPr marL="2514600" indent="-228600" defTabSz="912495"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defTabSz="912495"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defTabSz="912495"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defTabSz="912495"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eaLnBrk="1" hangingPunct="1"/>
            <a:r>
              <a:rPr lang="en-IN" sz="1000" dirty="0">
                <a:solidFill>
                  <a:srgbClr val="7F7F7F"/>
                </a:solidFill>
                <a:latin typeface="Segoe UI Light" panose="020B0502040204020203" pitchFamily="34" charset="0"/>
                <a:cs typeface="Segoe UI Light" panose="020B0502040204020203" pitchFamily="34" charset="0"/>
              </a:rPr>
              <a:t>© </a:t>
            </a:r>
            <a:r>
              <a:rPr lang="en-IN" sz="1000" dirty="0" smtClean="0">
                <a:solidFill>
                  <a:srgbClr val="7F7F7F"/>
                </a:solidFill>
                <a:latin typeface="Segoe UI Light" panose="020B0502040204020203" pitchFamily="34" charset="0"/>
                <a:cs typeface="Segoe UI Light" panose="020B0502040204020203" pitchFamily="34" charset="0"/>
              </a:rPr>
              <a:t>2020 </a:t>
            </a:r>
            <a:r>
              <a:rPr lang="en-IN" sz="1000" dirty="0">
                <a:solidFill>
                  <a:srgbClr val="7F7F7F"/>
                </a:solidFill>
                <a:latin typeface="Segoe UI Light" panose="020B0502040204020203" pitchFamily="34" charset="0"/>
                <a:cs typeface="Segoe UI Light" panose="020B0502040204020203" pitchFamily="34" charset="0"/>
              </a:rPr>
              <a:t>QuEST. All Rights Reserved.</a:t>
            </a:r>
          </a:p>
        </p:txBody>
      </p:sp>
      <p:sp>
        <p:nvSpPr>
          <p:cNvPr id="15" name="TextBox 25"/>
          <p:cNvSpPr txBox="1">
            <a:spLocks noChangeArrowheads="1"/>
          </p:cNvSpPr>
          <p:nvPr/>
        </p:nvSpPr>
        <p:spPr bwMode="auto">
          <a:xfrm>
            <a:off x="5683250" y="6616700"/>
            <a:ext cx="825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eaLnBrk="1" hangingPunct="1"/>
            <a:r>
              <a:rPr lang="en-IN" sz="1000">
                <a:solidFill>
                  <a:srgbClr val="7F7F7F"/>
                </a:solidFill>
                <a:latin typeface="Segoe UI Light" panose="020B0502040204020203" pitchFamily="34" charset="0"/>
                <a:cs typeface="Segoe UI Light" panose="020B0502040204020203" pitchFamily="34" charset="0"/>
              </a:rPr>
              <a:t>Confidential</a:t>
            </a:r>
          </a:p>
        </p:txBody>
      </p:sp>
      <p:sp>
        <p:nvSpPr>
          <p:cNvPr id="16" name="TextBox 2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algn="r" eaLnBrk="1" hangingPunct="1"/>
            <a:fld id="{AEED3C3C-42AA-4FFD-B990-82B62DDC6E79}" type="slidenum">
              <a:rPr lang="en-IN" sz="1200" b="1">
                <a:solidFill>
                  <a:srgbClr val="7F7F7F"/>
                </a:solidFill>
                <a:latin typeface="Segoe UI Light" panose="020B0502040204020203" pitchFamily="34" charset="0"/>
                <a:cs typeface="Segoe UI Light" panose="020B0502040204020203" pitchFamily="34" charset="0"/>
              </a:rPr>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2" name="Title 1"/>
          <p:cNvSpPr>
            <a:spLocks noGrp="1"/>
          </p:cNvSpPr>
          <p:nvPr>
            <p:ph type="ctrTitle"/>
          </p:nvPr>
        </p:nvSpPr>
        <p:spPr>
          <a:xfrm>
            <a:off x="762000" y="2871782"/>
            <a:ext cx="4495800" cy="676284"/>
          </a:xfrm>
          <a:noFill/>
          <a:ln w="9525">
            <a:noFill/>
            <a:miter lim="800000"/>
          </a:ln>
        </p:spPr>
        <p:txBody>
          <a:bodyPr/>
          <a:lstStyle>
            <a:lvl1pPr>
              <a:defRPr lang="en-US" sz="3500" b="0" dirty="0">
                <a:solidFill>
                  <a:srgbClr val="00B0F0"/>
                </a:solidFill>
                <a:latin typeface="Segoe UI" panose="020B0502040204020203" pitchFamily="34" charset="0"/>
                <a:cs typeface="Segoe UI" panose="020B0502040204020203" pitchFamily="34" charset="0"/>
              </a:defRPr>
            </a:lvl1pPr>
          </a:lstStyle>
          <a:p>
            <a:pPr lvl="0"/>
            <a:r>
              <a:rPr lang="en-US" smtClean="0"/>
              <a:t>Click to edit Master title style</a:t>
            </a:r>
            <a:endParaRPr lang="en-US" dirty="0"/>
          </a:p>
        </p:txBody>
      </p:sp>
      <p:sp>
        <p:nvSpPr>
          <p:cNvPr id="27" name="Text Placeholder 5"/>
          <p:cNvSpPr>
            <a:spLocks noGrp="1"/>
          </p:cNvSpPr>
          <p:nvPr>
            <p:ph type="body" sz="quarter" idx="15"/>
          </p:nvPr>
        </p:nvSpPr>
        <p:spPr>
          <a:xfrm>
            <a:off x="762000" y="3886200"/>
            <a:ext cx="4495800" cy="558884"/>
          </a:xfrm>
        </p:spPr>
        <p:txBody>
          <a:bodyPr anchor="ctr"/>
          <a:lstStyle>
            <a:lvl1pPr marL="0" indent="0">
              <a:buNone/>
              <a:defRPr sz="2800" i="1">
                <a:solidFill>
                  <a:schemeClr val="tx1"/>
                </a:solidFill>
              </a:defRPr>
            </a:lvl1pPr>
          </a:lstStyle>
          <a:p>
            <a:pPr lvl="0"/>
            <a:r>
              <a:rPr lang="en-US" smtClean="0"/>
              <a:t>Click to edit Master text styles</a:t>
            </a:r>
          </a:p>
        </p:txBody>
      </p:sp>
      <p:sp>
        <p:nvSpPr>
          <p:cNvPr id="28" name="Text Placeholder 5"/>
          <p:cNvSpPr>
            <a:spLocks noGrp="1"/>
          </p:cNvSpPr>
          <p:nvPr>
            <p:ph type="body" sz="quarter" idx="16"/>
          </p:nvPr>
        </p:nvSpPr>
        <p:spPr>
          <a:xfrm>
            <a:off x="762000" y="4970404"/>
            <a:ext cx="4495800" cy="323544"/>
          </a:xfrm>
        </p:spPr>
        <p:txBody>
          <a:bodyPr anchor="ctr"/>
          <a:lstStyle>
            <a:lvl1pPr marL="0" indent="0">
              <a:buNone/>
              <a:defRPr sz="1400" i="1">
                <a:solidFill>
                  <a:schemeClr val="tx1">
                    <a:lumMod val="50000"/>
                    <a:lumOff val="50000"/>
                  </a:schemeClr>
                </a:solidFill>
              </a:defRPr>
            </a:lvl1pPr>
          </a:lstStyle>
          <a:p>
            <a:pPr lvl="0"/>
            <a:r>
              <a:rPr lang="en-US" smtClean="0"/>
              <a:t>Click to edit Master text styles</a:t>
            </a:r>
          </a:p>
        </p:txBody>
      </p:sp>
      <p:sp>
        <p:nvSpPr>
          <p:cNvPr id="29" name="Text Placeholder 5"/>
          <p:cNvSpPr>
            <a:spLocks noGrp="1"/>
          </p:cNvSpPr>
          <p:nvPr>
            <p:ph type="body" sz="quarter" idx="17"/>
          </p:nvPr>
        </p:nvSpPr>
        <p:spPr>
          <a:xfrm>
            <a:off x="762000" y="4573771"/>
            <a:ext cx="4495800" cy="323544"/>
          </a:xfrm>
        </p:spPr>
        <p:txBody>
          <a:bodyPr anchor="ctr"/>
          <a:lstStyle>
            <a:lvl1pPr marL="0" indent="0">
              <a:buNone/>
              <a:defRPr sz="1400" i="1">
                <a:solidFill>
                  <a:schemeClr val="tx1">
                    <a:lumMod val="50000"/>
                    <a:lumOff val="50000"/>
                  </a:schemeClr>
                </a:solidFill>
              </a:defRPr>
            </a:lvl1pPr>
          </a:lstStyle>
          <a:p>
            <a:pPr lvl="0"/>
            <a:r>
              <a:rPr lang="en-US" smtClean="0"/>
              <a:t>Click to edit Master text styles</a:t>
            </a:r>
          </a:p>
        </p:txBody>
      </p:sp>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15880" y="1300913"/>
            <a:ext cx="6928339" cy="4494299"/>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Content Layout">
    <p:spTree>
      <p:nvGrpSpPr>
        <p:cNvPr id="1" name=""/>
        <p:cNvGrpSpPr/>
        <p:nvPr/>
      </p:nvGrpSpPr>
      <p:grpSpPr>
        <a:xfrm>
          <a:off x="0" y="0"/>
          <a:ext cx="0" cy="0"/>
          <a:chOff x="0" y="0"/>
          <a:chExt cx="0" cy="0"/>
        </a:xfrm>
      </p:grpSpPr>
      <p:sp>
        <p:nvSpPr>
          <p:cNvPr id="16" name="Title Placeholder 15"/>
          <p:cNvSpPr>
            <a:spLocks noGrp="1"/>
          </p:cNvSpPr>
          <p:nvPr>
            <p:ph type="title" hasCustomPrompt="1"/>
          </p:nvPr>
        </p:nvSpPr>
        <p:spPr>
          <a:xfrm>
            <a:off x="341086" y="118382"/>
            <a:ext cx="10515600" cy="723447"/>
          </a:xfrm>
          <a:prstGeom prst="rect">
            <a:avLst/>
          </a:prstGeom>
        </p:spPr>
        <p:txBody>
          <a:bodyPr vert="horz" lIns="91440" tIns="45720" rIns="91440" bIns="45720" rtlCol="0" anchor="ctr">
            <a:normAutofit/>
          </a:bodyPr>
          <a:lstStyle>
            <a:lvl1pPr>
              <a:defRPr b="1">
                <a:latin typeface="PF DinText Pro Medium" panose="02000506020000020004" pitchFamily="2" charset="0"/>
              </a:defRPr>
            </a:lvl1pPr>
          </a:lstStyle>
          <a:p>
            <a:r>
              <a:rPr lang="en-US" dirty="0" smtClean="0"/>
              <a:t>(edit) Technology Choices</a:t>
            </a:r>
            <a:endParaRPr lang="en-US" dirty="0"/>
          </a:p>
        </p:txBody>
      </p:sp>
      <p:sp>
        <p:nvSpPr>
          <p:cNvPr id="4" name="Content Placeholder 2"/>
          <p:cNvSpPr>
            <a:spLocks noGrp="1"/>
          </p:cNvSpPr>
          <p:nvPr>
            <p:ph idx="1" hasCustomPrompt="1"/>
          </p:nvPr>
        </p:nvSpPr>
        <p:spPr>
          <a:xfrm>
            <a:off x="341086" y="1338470"/>
            <a:ext cx="10772015" cy="4703555"/>
          </a:xfrm>
          <a:prstGeom prst="rect">
            <a:avLst/>
          </a:prstGeom>
        </p:spPr>
        <p:txBody>
          <a:bodyPr/>
          <a:lstStyle>
            <a:lvl1pPr marL="0" marR="0" indent="0" algn="l" defTabSz="914400" rtl="0" eaLnBrk="1" fontAlgn="base" latinLnBrk="0" hangingPunct="1">
              <a:lnSpc>
                <a:spcPct val="100000"/>
              </a:lnSpc>
              <a:spcBef>
                <a:spcPts val="600"/>
              </a:spcBef>
              <a:spcAft>
                <a:spcPct val="0"/>
              </a:spcAft>
              <a:buClrTx/>
              <a:buSzTx/>
              <a:buFont typeface="Wingdings" panose="05000000000000000000" charset="2"/>
              <a:buNone/>
              <a:defRPr b="0" baseline="0">
                <a:latin typeface="PF DinText Pro" panose="02000506020000020004" pitchFamily="2" charset="0"/>
              </a:defRPr>
            </a:lvl1pPr>
            <a:lvl2pPr>
              <a:defRPr sz="2000">
                <a:latin typeface="PF DinText Pro" panose="02000506020000020004" pitchFamily="2" charset="0"/>
              </a:defRPr>
            </a:lvl2pPr>
            <a:lvl3pPr marL="1257300" marR="0" indent="-342900" algn="l" defTabSz="914400" rtl="0" eaLnBrk="1" fontAlgn="base" latinLnBrk="0" hangingPunct="1">
              <a:lnSpc>
                <a:spcPct val="100000"/>
              </a:lnSpc>
              <a:spcBef>
                <a:spcPts val="600"/>
              </a:spcBef>
              <a:spcAft>
                <a:spcPct val="0"/>
              </a:spcAft>
              <a:buClrTx/>
              <a:buSzTx/>
              <a:buFont typeface="Wingdings" panose="05000000000000000000" charset="2"/>
              <a:buChar char="§"/>
              <a:defRPr sz="1800">
                <a:latin typeface="PF DinText Pro" panose="02000506020000020004" pitchFamily="2" charset="0"/>
              </a:defRPr>
            </a:lvl3pPr>
            <a:lvl4pPr marL="1600200" marR="0" indent="-342900" algn="l" defTabSz="914400" rtl="0" eaLnBrk="1" fontAlgn="base" latinLnBrk="0" hangingPunct="1">
              <a:lnSpc>
                <a:spcPct val="100000"/>
              </a:lnSpc>
              <a:spcBef>
                <a:spcPts val="600"/>
              </a:spcBef>
              <a:spcAft>
                <a:spcPct val="0"/>
              </a:spcAft>
              <a:buClrTx/>
              <a:buSzTx/>
              <a:buFont typeface="Wingdings" panose="05000000000000000000" charset="2"/>
              <a:buChar char="§"/>
              <a:defRPr>
                <a:latin typeface="PF DinText Pro" panose="02000506020000020004" pitchFamily="2" charset="0"/>
              </a:defRPr>
            </a:lvl4pPr>
            <a:lvl5pPr marL="2057400" marR="0" indent="-342900" algn="l" defTabSz="914400" rtl="0" eaLnBrk="1" fontAlgn="base" latinLnBrk="0" hangingPunct="1">
              <a:lnSpc>
                <a:spcPct val="100000"/>
              </a:lnSpc>
              <a:spcBef>
                <a:spcPts val="600"/>
              </a:spcBef>
              <a:spcAft>
                <a:spcPct val="0"/>
              </a:spcAft>
              <a:buClrTx/>
              <a:buSzTx/>
              <a:buFont typeface="Wingdings" panose="05000000000000000000" charset="2"/>
              <a:buChar char="§"/>
              <a:defRPr baseline="0">
                <a:latin typeface="PF DinText Pro" panose="02000506020000020004" pitchFamily="2" charset="0"/>
              </a:defRPr>
            </a:lvl5pPr>
            <a:lvl6pPr>
              <a:defRPr>
                <a:latin typeface="PF DinText Pro" panose="02000506020000020004" pitchFamily="2" charset="0"/>
              </a:defRPr>
            </a:lvl6pPr>
          </a:lstStyle>
          <a:p>
            <a:r>
              <a:rPr lang="en-US" dirty="0" smtClean="0">
                <a:cs typeface="Arial" panose="02080604020202020204" charset="0"/>
              </a:rPr>
              <a:t>(edit) Add technologies used and rationale for selecting so</a:t>
            </a:r>
            <a:endParaRPr lang="en-US" dirty="0" smtClean="0">
              <a:cs typeface="Arial" panose="02080604020202020204" charset="0"/>
            </a:endParaRPr>
          </a:p>
          <a:p>
            <a:pPr lvl="2"/>
            <a:endParaRPr lang="en-US" dirty="0">
              <a:cs typeface="Arial" panose="02080604020202020204" charset="0"/>
            </a:endParaRPr>
          </a:p>
        </p:txBody>
      </p:sp>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579565"/>
            <a:ext cx="5157787" cy="823912"/>
          </a:xfrm>
          <a:prstGeom prst="rect">
            <a:avLst/>
          </a:prstGeom>
        </p:spPr>
        <p:txBody>
          <a:bodyPr anchor="b"/>
          <a:lstStyle>
            <a:lvl1pPr marL="0" indent="0">
              <a:buNone/>
              <a:defRPr sz="2400" b="1">
                <a:latin typeface="PF DinText Pro Thin"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403477"/>
            <a:ext cx="5157787" cy="3684588"/>
          </a:xfrm>
          <a:prstGeom prst="rect">
            <a:avLst/>
          </a:prstGeom>
        </p:spPr>
        <p:txBody>
          <a:bodyPr/>
          <a:lstStyle>
            <a:lvl1pPr>
              <a:defRPr>
                <a:latin typeface="PF DinText Pro Thin" panose="02000000000000000000" pitchFamily="2" charset="0"/>
              </a:defRPr>
            </a:lvl1pPr>
            <a:lvl2pPr>
              <a:defRPr>
                <a:latin typeface="PF DinText Pro Thin" panose="02000000000000000000" pitchFamily="2" charset="0"/>
              </a:defRPr>
            </a:lvl2pPr>
            <a:lvl3pPr>
              <a:defRPr>
                <a:latin typeface="PF DinText Pro Thin" panose="02000000000000000000" pitchFamily="2" charset="0"/>
              </a:defRPr>
            </a:lvl3pPr>
            <a:lvl4pPr>
              <a:defRPr>
                <a:latin typeface="PF DinText Pro Thin" panose="02000000000000000000" pitchFamily="2" charset="0"/>
              </a:defRPr>
            </a:lvl4pPr>
            <a:lvl5pPr>
              <a:defRPr>
                <a:latin typeface="PF DinText Pro Thin" panose="02000000000000000000" pitchFamily="2"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172200" y="1579565"/>
            <a:ext cx="5183188" cy="823912"/>
          </a:xfrm>
          <a:prstGeom prst="rect">
            <a:avLst/>
          </a:prstGeom>
        </p:spPr>
        <p:txBody>
          <a:bodyPr anchor="b"/>
          <a:lstStyle>
            <a:lvl1pPr marL="0" indent="0">
              <a:buNone/>
              <a:defRPr sz="2400" b="1">
                <a:latin typeface="PF DinText Pro Thin"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403477"/>
            <a:ext cx="5183188" cy="3684588"/>
          </a:xfrm>
          <a:prstGeom prst="rect">
            <a:avLst/>
          </a:prstGeom>
        </p:spPr>
        <p:txBody>
          <a:bodyPr/>
          <a:lstStyle>
            <a:lvl1pPr>
              <a:defRPr>
                <a:latin typeface="PF DinText Pro Thin" panose="02000000000000000000" pitchFamily="2" charset="0"/>
              </a:defRPr>
            </a:lvl1pPr>
            <a:lvl2pPr>
              <a:defRPr>
                <a:latin typeface="PF DinText Pro Thin" panose="02000000000000000000" pitchFamily="2" charset="0"/>
              </a:defRPr>
            </a:lvl2pPr>
            <a:lvl3pPr>
              <a:defRPr>
                <a:latin typeface="PF DinText Pro Thin" panose="02000000000000000000" pitchFamily="2" charset="0"/>
              </a:defRPr>
            </a:lvl3pPr>
            <a:lvl4pPr>
              <a:defRPr>
                <a:latin typeface="PF DinText Pro Thin" panose="02000000000000000000" pitchFamily="2" charset="0"/>
              </a:defRPr>
            </a:lvl4pPr>
            <a:lvl5pPr>
              <a:defRPr>
                <a:latin typeface="PF DinText Pro Thin" panose="02000000000000000000" pitchFamily="2"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3" name="Title Placeholder 15"/>
          <p:cNvSpPr>
            <a:spLocks noGrp="1"/>
          </p:cNvSpPr>
          <p:nvPr>
            <p:ph type="title"/>
          </p:nvPr>
        </p:nvSpPr>
        <p:spPr>
          <a:xfrm>
            <a:off x="341086" y="118382"/>
            <a:ext cx="10515600" cy="72344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4084" y="1066800"/>
            <a:ext cx="3932237" cy="1190171"/>
          </a:xfrm>
          <a:prstGeom prst="rect">
            <a:avLst/>
          </a:prstGeom>
        </p:spPr>
        <p:txBody>
          <a:bodyPr anchor="b"/>
          <a:lstStyle>
            <a:lvl1pPr>
              <a:defRPr sz="3200">
                <a:solidFill>
                  <a:schemeClr val="accent2">
                    <a:lumMod val="75000"/>
                  </a:schemeClr>
                </a:solidFill>
                <a:latin typeface="PF Din Text Cond Pro Medium" panose="02000500000000020004" pitchFamily="2"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5183188" y="1452563"/>
            <a:ext cx="6172200" cy="4873625"/>
          </a:xfrm>
          <a:prstGeom prst="rect">
            <a:avLst/>
          </a:prstGeom>
        </p:spPr>
        <p:txBody>
          <a:bodyPr/>
          <a:lstStyle>
            <a:lvl1pPr marL="0" indent="0">
              <a:buNone/>
              <a:defRPr sz="3200">
                <a:latin typeface="PF DinText Pro Thin" panose="02000000000000000000"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24084" y="2514600"/>
            <a:ext cx="3932237" cy="3811588"/>
          </a:xfrm>
          <a:prstGeom prst="rect">
            <a:avLst/>
          </a:prstGeom>
        </p:spPr>
        <p:txBody>
          <a:bodyPr/>
          <a:lstStyle>
            <a:lvl1pPr marL="0" indent="0">
              <a:buNone/>
              <a:defRPr sz="1600">
                <a:latin typeface="PF DinText Pro Thin" panose="02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Text Placeholder 6"/>
          <p:cNvSpPr>
            <a:spLocks noGrp="1"/>
          </p:cNvSpPr>
          <p:nvPr>
            <p:ph type="body" sz="quarter" idx="10" hasCustomPrompt="1"/>
          </p:nvPr>
        </p:nvSpPr>
        <p:spPr>
          <a:xfrm>
            <a:off x="324084" y="174933"/>
            <a:ext cx="10003258" cy="656771"/>
          </a:xfrm>
        </p:spPr>
        <p:txBody>
          <a:bodyPr vert="horz" lIns="91440" tIns="45720" rIns="91440" bIns="45720" rtlCol="0" anchor="ctr">
            <a:noAutofit/>
          </a:bodyPr>
          <a:lstStyle>
            <a:lvl1pPr marL="0" indent="0">
              <a:buNone/>
              <a:defRPr lang="en-US" sz="2800" b="0" smtClean="0">
                <a:solidFill>
                  <a:schemeClr val="accent2">
                    <a:lumMod val="75000"/>
                  </a:schemeClr>
                </a:solidFill>
                <a:latin typeface="PF DinText Pro Medium" panose="02000506020000020004" pitchFamily="2" charset="0"/>
                <a:ea typeface="+mj-ea"/>
                <a:cs typeface="+mj-cs"/>
              </a:defRPr>
            </a:lvl1pPr>
            <a:lvl2pPr marL="114300" indent="0">
              <a:buNone/>
              <a:defRPr lang="en-US" sz="3600" smtClean="0">
                <a:solidFill>
                  <a:schemeClr val="accent1"/>
                </a:solidFill>
                <a:latin typeface="Trebuchet MS" panose="020B0603020202020204" pitchFamily="34" charset="0"/>
              </a:defRPr>
            </a:lvl2pPr>
            <a:lvl3pPr marL="571500" indent="0">
              <a:buNone/>
              <a:defRPr lang="en-US" sz="3600" smtClean="0">
                <a:solidFill>
                  <a:schemeClr val="accent1"/>
                </a:solidFill>
                <a:latin typeface="Trebuchet MS" panose="020B0603020202020204" pitchFamily="34" charset="0"/>
              </a:defRPr>
            </a:lvl3pPr>
            <a:lvl4pPr marL="1143000" indent="0">
              <a:buNone/>
              <a:defRPr lang="en-US" sz="3600" smtClean="0">
                <a:solidFill>
                  <a:schemeClr val="accent1"/>
                </a:solidFill>
                <a:latin typeface="Trebuchet MS" panose="020B0603020202020204" pitchFamily="34" charset="0"/>
              </a:defRPr>
            </a:lvl4pPr>
            <a:lvl5pPr marL="1600200" indent="0">
              <a:buNone/>
              <a:defRPr lang="en-US" sz="3600">
                <a:solidFill>
                  <a:schemeClr val="accent1"/>
                </a:solidFill>
                <a:latin typeface="Trebuchet MS" panose="020B0603020202020204" pitchFamily="34" charset="0"/>
              </a:defRPr>
            </a:lvl5pPr>
          </a:lstStyle>
          <a:p>
            <a:r>
              <a:rPr lang="en-US" dirty="0" smtClean="0"/>
              <a:t>Click to edit Master title style</a:t>
            </a:r>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p:cSld name="Sub-section ">
    <p:spTree>
      <p:nvGrpSpPr>
        <p:cNvPr id="1" name=""/>
        <p:cNvGrpSpPr/>
        <p:nvPr/>
      </p:nvGrpSpPr>
      <p:grpSpPr>
        <a:xfrm>
          <a:off x="0" y="0"/>
          <a:ext cx="0" cy="0"/>
          <a:chOff x="0" y="0"/>
          <a:chExt cx="0" cy="0"/>
        </a:xfrm>
      </p:grpSpPr>
      <p:pic>
        <p:nvPicPr>
          <p:cNvPr id="4" name="Picture 16"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7"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8"/>
          <p:cNvGrpSpPr/>
          <p:nvPr/>
        </p:nvGrpSpPr>
        <p:grpSpPr bwMode="auto">
          <a:xfrm>
            <a:off x="838200" y="3709988"/>
            <a:ext cx="914400" cy="176212"/>
            <a:chOff x="1201081" y="3724268"/>
            <a:chExt cx="3073432" cy="0"/>
          </a:xfrm>
        </p:grpSpPr>
        <p:cxnSp>
          <p:nvCxnSpPr>
            <p:cNvPr id="7" name="Straight Connector 6"/>
            <p:cNvCxnSpPr/>
            <p:nvPr/>
          </p:nvCxnSpPr>
          <p:spPr>
            <a:xfrm>
              <a:off x="1201081" y="3724268"/>
              <a:ext cx="3073432"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161529" y="3724268"/>
              <a:ext cx="2112984"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91343" y="3724268"/>
              <a:ext cx="1083170"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grpSp>
      <p:sp>
        <p:nvSpPr>
          <p:cNvPr id="10" name="TextBox 22"/>
          <p:cNvSpPr txBox="1">
            <a:spLocks noChangeArrowheads="1"/>
          </p:cNvSpPr>
          <p:nvPr/>
        </p:nvSpPr>
        <p:spPr bwMode="auto">
          <a:xfrm>
            <a:off x="44450" y="6616700"/>
            <a:ext cx="2093827" cy="2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defTabSz="912495">
              <a:defRPr>
                <a:solidFill>
                  <a:schemeClr val="tx1"/>
                </a:solidFill>
                <a:latin typeface="Arial" panose="02080604020202020204" charset="0"/>
                <a:cs typeface="Arial" panose="02080604020202020204" charset="0"/>
              </a:defRPr>
            </a:lvl1pPr>
            <a:lvl2pPr marL="742950" indent="-285750" defTabSz="912495">
              <a:defRPr>
                <a:solidFill>
                  <a:schemeClr val="tx1"/>
                </a:solidFill>
                <a:latin typeface="Arial" panose="02080604020202020204" charset="0"/>
                <a:cs typeface="Arial" panose="02080604020202020204" charset="0"/>
              </a:defRPr>
            </a:lvl2pPr>
            <a:lvl3pPr marL="1143000" indent="-228600" defTabSz="912495">
              <a:defRPr>
                <a:solidFill>
                  <a:schemeClr val="tx1"/>
                </a:solidFill>
                <a:latin typeface="Arial" panose="02080604020202020204" charset="0"/>
                <a:cs typeface="Arial" panose="02080604020202020204" charset="0"/>
              </a:defRPr>
            </a:lvl3pPr>
            <a:lvl4pPr marL="1600200" indent="-228600" defTabSz="912495">
              <a:defRPr>
                <a:solidFill>
                  <a:schemeClr val="tx1"/>
                </a:solidFill>
                <a:latin typeface="Arial" panose="02080604020202020204" charset="0"/>
                <a:cs typeface="Arial" panose="02080604020202020204" charset="0"/>
              </a:defRPr>
            </a:lvl4pPr>
            <a:lvl5pPr marL="2057400" indent="-228600" defTabSz="912495">
              <a:defRPr>
                <a:solidFill>
                  <a:schemeClr val="tx1"/>
                </a:solidFill>
                <a:latin typeface="Arial" panose="02080604020202020204" charset="0"/>
                <a:cs typeface="Arial" panose="02080604020202020204" charset="0"/>
              </a:defRPr>
            </a:lvl5pPr>
            <a:lvl6pPr marL="2514600" indent="-228600" defTabSz="912495"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defTabSz="912495"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defTabSz="912495"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defTabSz="912495"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eaLnBrk="1" hangingPunct="1"/>
            <a:r>
              <a:rPr lang="en-IN" sz="1000" dirty="0">
                <a:solidFill>
                  <a:srgbClr val="7F7F7F"/>
                </a:solidFill>
                <a:latin typeface="Segoe UI Light" panose="020B0502040204020203" pitchFamily="34" charset="0"/>
                <a:cs typeface="Segoe UI Light" panose="020B0502040204020203" pitchFamily="34" charset="0"/>
              </a:rPr>
              <a:t>© </a:t>
            </a:r>
            <a:r>
              <a:rPr lang="en-IN" sz="1000" dirty="0" smtClean="0">
                <a:solidFill>
                  <a:srgbClr val="7F7F7F"/>
                </a:solidFill>
                <a:latin typeface="Segoe UI Light" panose="020B0502040204020203" pitchFamily="34" charset="0"/>
                <a:cs typeface="Segoe UI Light" panose="020B0502040204020203" pitchFamily="34" charset="0"/>
              </a:rPr>
              <a:t>2020 </a:t>
            </a:r>
            <a:r>
              <a:rPr lang="en-IN" sz="1000" dirty="0">
                <a:solidFill>
                  <a:srgbClr val="7F7F7F"/>
                </a:solidFill>
                <a:latin typeface="Segoe UI Light" panose="020B0502040204020203" pitchFamily="34" charset="0"/>
                <a:cs typeface="Segoe UI Light" panose="020B0502040204020203" pitchFamily="34" charset="0"/>
              </a:rPr>
              <a:t>QuEST. All Rights Reserved.</a:t>
            </a:r>
          </a:p>
        </p:txBody>
      </p:sp>
      <p:sp>
        <p:nvSpPr>
          <p:cNvPr id="11" name="TextBox 23"/>
          <p:cNvSpPr txBox="1">
            <a:spLocks noChangeArrowheads="1"/>
          </p:cNvSpPr>
          <p:nvPr/>
        </p:nvSpPr>
        <p:spPr bwMode="auto">
          <a:xfrm>
            <a:off x="5683250" y="6616700"/>
            <a:ext cx="825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eaLnBrk="1" hangingPunct="1"/>
            <a:r>
              <a:rPr lang="en-IN" sz="1000">
                <a:solidFill>
                  <a:srgbClr val="7F7F7F"/>
                </a:solidFill>
                <a:latin typeface="Segoe UI Light" panose="020B0502040204020203" pitchFamily="34" charset="0"/>
                <a:cs typeface="Segoe UI Light" panose="020B0502040204020203" pitchFamily="34" charset="0"/>
              </a:rPr>
              <a:t>Confidential</a:t>
            </a:r>
          </a:p>
        </p:txBody>
      </p:sp>
      <p:sp>
        <p:nvSpPr>
          <p:cNvPr id="12" name="TextBox 24"/>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algn="r" eaLnBrk="1" hangingPunct="1"/>
            <a:fld id="{2865A091-E4A6-47DB-854E-D6C9C88CB1D5}" type="slidenum">
              <a:rPr lang="en-IN" sz="1200" b="1">
                <a:solidFill>
                  <a:srgbClr val="7F7F7F"/>
                </a:solidFill>
                <a:latin typeface="Segoe UI Light" panose="020B0502040204020203" pitchFamily="34" charset="0"/>
                <a:cs typeface="Segoe UI Light" panose="020B0502040204020203" pitchFamily="34" charset="0"/>
              </a:rPr>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2" name="Title 1"/>
          <p:cNvSpPr>
            <a:spLocks noGrp="1"/>
          </p:cNvSpPr>
          <p:nvPr>
            <p:ph type="ctrTitle"/>
          </p:nvPr>
        </p:nvSpPr>
        <p:spPr>
          <a:xfrm>
            <a:off x="762000" y="2871782"/>
            <a:ext cx="6324600" cy="676284"/>
          </a:xfrm>
          <a:noFill/>
          <a:ln w="9525">
            <a:noFill/>
            <a:miter lim="800000"/>
          </a:ln>
        </p:spPr>
        <p:txBody>
          <a:bodyPr/>
          <a:lstStyle>
            <a:lvl1pPr>
              <a:defRPr lang="en-US" sz="3500" b="0" dirty="0">
                <a:solidFill>
                  <a:srgbClr val="00B0F0"/>
                </a:solidFill>
                <a:latin typeface="Segoe UI" panose="020B0502040204020203" pitchFamily="34" charset="0"/>
                <a:cs typeface="Segoe UI" panose="020B0502040204020203" pitchFamily="34" charset="0"/>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762000" y="3900471"/>
            <a:ext cx="5360931" cy="542932"/>
          </a:xfrm>
        </p:spPr>
        <p:txBody>
          <a:bodyPr>
            <a:noAutofit/>
          </a:bodyPr>
          <a:lstStyle>
            <a:lvl1pPr marL="0" indent="0" algn="l">
              <a:buNone/>
              <a:defRPr sz="2800" b="0" i="1">
                <a:solidFill>
                  <a:schemeClr val="tx1"/>
                </a:solidFill>
                <a:latin typeface="Segoe UI" panose="020B0502040204020203" pitchFamily="34" charset="0"/>
                <a:cs typeface="Segoe UI" panose="020B05020402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Content &amp; Footer">
    <p:spTree>
      <p:nvGrpSpPr>
        <p:cNvPr id="1" name=""/>
        <p:cNvGrpSpPr/>
        <p:nvPr/>
      </p:nvGrpSpPr>
      <p:grpSpPr>
        <a:xfrm>
          <a:off x="0" y="0"/>
          <a:ext cx="0" cy="0"/>
          <a:chOff x="0" y="0"/>
          <a:chExt cx="0" cy="0"/>
        </a:xfrm>
      </p:grpSpPr>
      <p:sp>
        <p:nvSpPr>
          <p:cNvPr id="6"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algn="r" eaLnBrk="1" hangingPunct="1"/>
            <a:fld id="{EC53C595-340C-4543-853F-487253D3CBB7}" type="slidenum">
              <a:rPr lang="en-IN" sz="1200" b="1">
                <a:solidFill>
                  <a:srgbClr val="7F7F7F"/>
                </a:solidFill>
                <a:latin typeface="Segoe UI Light" panose="020B0502040204020203" pitchFamily="34" charset="0"/>
                <a:cs typeface="Segoe UI Light" panose="020B0502040204020203" pitchFamily="34" charset="0"/>
              </a:rPr>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9" name="Rectangle 8"/>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10" name="TextBox 18"/>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algn="r" eaLnBrk="1" hangingPunct="1"/>
            <a:fld id="{DC07C326-BA45-4CFE-BE40-9C26DA2B5152}" type="slidenum">
              <a:rPr lang="en-IN" sz="1200" b="1">
                <a:solidFill>
                  <a:srgbClr val="7F7F7F"/>
                </a:solidFill>
                <a:latin typeface="Segoe UI Light" panose="020B0502040204020203" pitchFamily="34" charset="0"/>
                <a:cs typeface="Segoe UI Light" panose="020B0502040204020203" pitchFamily="34" charset="0"/>
              </a:rPr>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11" name="Rectangle 10"/>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7" name="Text Placeholder 5"/>
          <p:cNvSpPr>
            <a:spLocks noGrp="1"/>
          </p:cNvSpPr>
          <p:nvPr>
            <p:ph type="body" sz="quarter" idx="11"/>
          </p:nvPr>
        </p:nvSpPr>
        <p:spPr>
          <a:xfrm>
            <a:off x="457200" y="762000"/>
            <a:ext cx="9448818" cy="609600"/>
          </a:xfrm>
        </p:spPr>
        <p:txBody>
          <a:bodyPr/>
          <a:lstStyle>
            <a:lvl1pPr marL="0" indent="0">
              <a:buNone/>
              <a:defRPr sz="1800" i="1">
                <a:solidFill>
                  <a:schemeClr val="tx1">
                    <a:lumMod val="75000"/>
                    <a:lumOff val="25000"/>
                  </a:schemeClr>
                </a:solidFill>
              </a:defRPr>
            </a:lvl1pPr>
          </a:lstStyle>
          <a:p>
            <a:pPr lvl="0"/>
            <a:r>
              <a:rPr lang="en-US" smtClean="0"/>
              <a:t>Click to edit Master text styles</a:t>
            </a:r>
          </a:p>
        </p:txBody>
      </p:sp>
      <p:sp>
        <p:nvSpPr>
          <p:cNvPr id="14" name="Text Placeholder 13"/>
          <p:cNvSpPr>
            <a:spLocks noGrp="1"/>
          </p:cNvSpPr>
          <p:nvPr>
            <p:ph type="body" sz="quarter" idx="12"/>
          </p:nvPr>
        </p:nvSpPr>
        <p:spPr>
          <a:xfrm>
            <a:off x="5715" y="6096000"/>
            <a:ext cx="12180569" cy="457200"/>
          </a:xfrm>
        </p:spPr>
        <p:txBody>
          <a:bodyPr anchor="ctr"/>
          <a:lstStyle>
            <a:lvl1pPr marL="0" indent="0" algn="ctr">
              <a:buNone/>
              <a:defRPr sz="1400" b="1">
                <a:solidFill>
                  <a:schemeClr val="bg1"/>
                </a:solidFill>
                <a:latin typeface="+mj-lt"/>
              </a:defRPr>
            </a:lvl1pPr>
          </a:lstStyle>
          <a:p>
            <a:pPr lvl="0"/>
            <a:r>
              <a:rPr lang="en-US" smtClean="0"/>
              <a:t>Click to edit Master text styles</a:t>
            </a:r>
          </a:p>
        </p:txBody>
      </p:sp>
      <p:sp>
        <p:nvSpPr>
          <p:cNvPr id="5" name="Text Placeholder 4"/>
          <p:cNvSpPr>
            <a:spLocks noGrp="1"/>
          </p:cNvSpPr>
          <p:nvPr>
            <p:ph type="body" sz="quarter" idx="13"/>
          </p:nvPr>
        </p:nvSpPr>
        <p:spPr>
          <a:xfrm>
            <a:off x="457200" y="1460500"/>
            <a:ext cx="10972800" cy="4406899"/>
          </a:xfrm>
        </p:spPr>
        <p:txBody>
          <a:bodyPr/>
          <a:lstStyle>
            <a:lvl1pPr marL="144145" indent="-144145">
              <a:defRPr/>
            </a:lvl1pPr>
            <a:lvl2pPr marL="288290" indent="-144145">
              <a:defRPr/>
            </a:lvl2pPr>
            <a:lvl3pPr marL="431800" indent="-144145">
              <a:defRPr/>
            </a:lvl3pPr>
            <a:lvl4pPr marL="575945" indent="-144145">
              <a:defRPr/>
            </a:lvl4pPr>
            <a:lvl5pPr marL="720090" indent="-144145">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8" name="Title 7"/>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6"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algn="r" eaLnBrk="1" hangingPunct="1"/>
            <a:fld id="{E914491C-38F6-49E6-9F05-EEDE18D6D794}" type="slidenum">
              <a:rPr lang="en-IN" sz="1200" b="1">
                <a:solidFill>
                  <a:srgbClr val="7F7F7F"/>
                </a:solidFill>
                <a:latin typeface="Segoe UI Light" panose="020B0502040204020203" pitchFamily="34" charset="0"/>
                <a:cs typeface="Segoe UI Light" panose="020B0502040204020203" pitchFamily="34" charset="0"/>
              </a:rPr>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8" name="TextBox 17"/>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algn="r" eaLnBrk="1" hangingPunct="1"/>
            <a:fld id="{9D40698F-5763-463F-AE0B-348786B0F6DF}" type="slidenum">
              <a:rPr lang="en-IN" sz="1200" b="1">
                <a:solidFill>
                  <a:srgbClr val="7F7F7F"/>
                </a:solidFill>
                <a:latin typeface="Segoe UI Light" panose="020B0502040204020203" pitchFamily="34" charset="0"/>
                <a:cs typeface="Segoe UI Light" panose="020B0502040204020203" pitchFamily="34" charset="0"/>
              </a:rPr>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7" name="Text Placeholder 5"/>
          <p:cNvSpPr>
            <a:spLocks noGrp="1"/>
          </p:cNvSpPr>
          <p:nvPr>
            <p:ph type="body" sz="quarter" idx="11"/>
          </p:nvPr>
        </p:nvSpPr>
        <p:spPr>
          <a:xfrm>
            <a:off x="457200" y="762000"/>
            <a:ext cx="9448818" cy="609600"/>
          </a:xfrm>
        </p:spPr>
        <p:txBody>
          <a:bodyPr/>
          <a:lstStyle>
            <a:lvl1pPr marL="0" indent="0">
              <a:buNone/>
              <a:defRPr sz="1800" i="1">
                <a:solidFill>
                  <a:schemeClr val="tx1">
                    <a:lumMod val="65000"/>
                    <a:lumOff val="35000"/>
                  </a:schemeClr>
                </a:solidFill>
              </a:defRPr>
            </a:lvl1pPr>
          </a:lstStyle>
          <a:p>
            <a:pPr lvl="0"/>
            <a:r>
              <a:rPr lang="en-US" smtClean="0"/>
              <a:t>Click to edit Master text styles</a:t>
            </a:r>
          </a:p>
        </p:txBody>
      </p:sp>
      <p:sp>
        <p:nvSpPr>
          <p:cNvPr id="5" name="Text Placeholder 4"/>
          <p:cNvSpPr>
            <a:spLocks noGrp="1"/>
          </p:cNvSpPr>
          <p:nvPr>
            <p:ph type="body" sz="quarter" idx="13"/>
          </p:nvPr>
        </p:nvSpPr>
        <p:spPr>
          <a:xfrm>
            <a:off x="457200" y="1460500"/>
            <a:ext cx="10972800" cy="4787900"/>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Title 2"/>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mp; Footer">
    <p:spTree>
      <p:nvGrpSpPr>
        <p:cNvPr id="1" name=""/>
        <p:cNvGrpSpPr/>
        <p:nvPr/>
      </p:nvGrpSpPr>
      <p:grpSpPr>
        <a:xfrm>
          <a:off x="0" y="0"/>
          <a:ext cx="0" cy="0"/>
          <a:chOff x="0" y="0"/>
          <a:chExt cx="0" cy="0"/>
        </a:xfrm>
      </p:grpSpPr>
      <p:sp>
        <p:nvSpPr>
          <p:cNvPr id="6"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algn="r" eaLnBrk="1" hangingPunct="1"/>
            <a:fld id="{B9C3EF7C-66EB-413C-AC1E-FC607661BE38}" type="slidenum">
              <a:rPr lang="en-IN" sz="1200" b="1">
                <a:solidFill>
                  <a:srgbClr val="7F7F7F"/>
                </a:solidFill>
                <a:latin typeface="Segoe UI Light" panose="020B0502040204020203" pitchFamily="34" charset="0"/>
                <a:cs typeface="Segoe UI Light" panose="020B0502040204020203" pitchFamily="34" charset="0"/>
              </a:rPr>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7" name="Rectangle 6"/>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8" name="TextBox 18"/>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algn="r" eaLnBrk="1" hangingPunct="1"/>
            <a:fld id="{C580596A-1F70-417F-A284-7979BC2A5625}" type="slidenum">
              <a:rPr lang="en-IN" sz="1200" b="1">
                <a:solidFill>
                  <a:srgbClr val="7F7F7F"/>
                </a:solidFill>
                <a:latin typeface="Segoe UI Light" panose="020B0502040204020203" pitchFamily="34" charset="0"/>
                <a:cs typeface="Segoe UI Light" panose="020B0502040204020203" pitchFamily="34" charset="0"/>
              </a:rPr>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9" name="Rectangle 8"/>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14" name="Text Placeholder 13"/>
          <p:cNvSpPr>
            <a:spLocks noGrp="1"/>
          </p:cNvSpPr>
          <p:nvPr>
            <p:ph type="body" sz="quarter" idx="12"/>
          </p:nvPr>
        </p:nvSpPr>
        <p:spPr>
          <a:xfrm>
            <a:off x="5715" y="6096000"/>
            <a:ext cx="12180569" cy="457200"/>
          </a:xfrm>
        </p:spPr>
        <p:txBody>
          <a:bodyPr anchor="ctr"/>
          <a:lstStyle>
            <a:lvl1pPr marL="0" indent="0" algn="ctr">
              <a:buNone/>
              <a:defRPr sz="1400" b="1">
                <a:solidFill>
                  <a:schemeClr val="bg1"/>
                </a:solidFill>
                <a:latin typeface="+mj-lt"/>
              </a:defRPr>
            </a:lvl1pPr>
          </a:lstStyle>
          <a:p>
            <a:pPr lvl="0"/>
            <a:r>
              <a:rPr lang="en-US" smtClean="0"/>
              <a:t>Click to edit Master text styles</a:t>
            </a:r>
          </a:p>
        </p:txBody>
      </p:sp>
      <p:sp>
        <p:nvSpPr>
          <p:cNvPr id="5" name="Text Placeholder 4"/>
          <p:cNvSpPr>
            <a:spLocks noGrp="1"/>
          </p:cNvSpPr>
          <p:nvPr>
            <p:ph type="body" sz="quarter" idx="13"/>
          </p:nvPr>
        </p:nvSpPr>
        <p:spPr>
          <a:xfrm>
            <a:off x="457200" y="1143000"/>
            <a:ext cx="10972800" cy="4724399"/>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Title 2"/>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4"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algn="r" eaLnBrk="1" hangingPunct="1"/>
            <a:fld id="{5ADFB7E6-EA27-4291-ACAD-5BE9A6102437}" type="slidenum">
              <a:rPr lang="en-IN" sz="1200" b="1">
                <a:solidFill>
                  <a:srgbClr val="7F7F7F"/>
                </a:solidFill>
                <a:latin typeface="Segoe UI Light" panose="020B0502040204020203" pitchFamily="34" charset="0"/>
                <a:cs typeface="Segoe UI Light" panose="020B0502040204020203" pitchFamily="34" charset="0"/>
              </a:rPr>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6" name="TextBox 17"/>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algn="r" eaLnBrk="1" hangingPunct="1"/>
            <a:fld id="{2673EBEF-5604-43C5-87EA-36C02E2B1296}" type="slidenum">
              <a:rPr lang="en-IN" sz="1200" b="1">
                <a:solidFill>
                  <a:srgbClr val="7F7F7F"/>
                </a:solidFill>
                <a:latin typeface="Segoe UI Light" panose="020B0502040204020203" pitchFamily="34" charset="0"/>
                <a:cs typeface="Segoe UI Light" panose="020B0502040204020203" pitchFamily="34" charset="0"/>
              </a:rPr>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5" name="Text Placeholder 4"/>
          <p:cNvSpPr>
            <a:spLocks noGrp="1"/>
          </p:cNvSpPr>
          <p:nvPr>
            <p:ph type="body" sz="quarter" idx="13"/>
          </p:nvPr>
        </p:nvSpPr>
        <p:spPr>
          <a:xfrm>
            <a:off x="457200" y="1143000"/>
            <a:ext cx="10972800" cy="5105400"/>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Title 2"/>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2 column content &amp; Footer">
    <p:spTree>
      <p:nvGrpSpPr>
        <p:cNvPr id="1" name=""/>
        <p:cNvGrpSpPr/>
        <p:nvPr/>
      </p:nvGrpSpPr>
      <p:grpSpPr>
        <a:xfrm>
          <a:off x="0" y="0"/>
          <a:ext cx="0" cy="0"/>
          <a:chOff x="0" y="0"/>
          <a:chExt cx="0" cy="0"/>
        </a:xfrm>
      </p:grpSpPr>
      <p:sp>
        <p:nvSpPr>
          <p:cNvPr id="6" name="Rectangle 5"/>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8" name="Rectangle 7"/>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9" name="TextBox 18"/>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algn="r" eaLnBrk="1" hangingPunct="1"/>
            <a:fld id="{262C1DAF-2CB5-4FE2-8525-D716FA5D4761}" type="slidenum">
              <a:rPr lang="en-IN" sz="1200" b="1">
                <a:solidFill>
                  <a:srgbClr val="7F7F7F"/>
                </a:solidFill>
                <a:latin typeface="Segoe UI Light" panose="020B0502040204020203" pitchFamily="34" charset="0"/>
                <a:cs typeface="Segoe UI Light" panose="020B0502040204020203" pitchFamily="34" charset="0"/>
              </a:rPr>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7" name="Text Placeholder 13"/>
          <p:cNvSpPr>
            <a:spLocks noGrp="1"/>
          </p:cNvSpPr>
          <p:nvPr>
            <p:ph type="body" sz="quarter" idx="13"/>
          </p:nvPr>
        </p:nvSpPr>
        <p:spPr>
          <a:xfrm>
            <a:off x="5715" y="6096000"/>
            <a:ext cx="12180569" cy="457200"/>
          </a:xfrm>
        </p:spPr>
        <p:txBody>
          <a:bodyPr anchor="ctr"/>
          <a:lstStyle>
            <a:lvl1pPr marL="0" indent="0" algn="ctr">
              <a:buNone/>
              <a:defRPr sz="1400" b="1">
                <a:solidFill>
                  <a:schemeClr val="bg1"/>
                </a:solidFill>
                <a:latin typeface="+mj-lt"/>
              </a:defRPr>
            </a:lvl1pPr>
          </a:lstStyle>
          <a:p>
            <a:pPr lvl="0"/>
            <a:r>
              <a:rPr lang="en-US" smtClean="0"/>
              <a:t>Click to edit Master text styles</a:t>
            </a:r>
          </a:p>
        </p:txBody>
      </p:sp>
      <p:sp>
        <p:nvSpPr>
          <p:cNvPr id="10" name="Content Placeholder 9"/>
          <p:cNvSpPr>
            <a:spLocks noGrp="1"/>
          </p:cNvSpPr>
          <p:nvPr>
            <p:ph sz="quarter" idx="14"/>
          </p:nvPr>
        </p:nvSpPr>
        <p:spPr>
          <a:xfrm>
            <a:off x="609600" y="1153089"/>
            <a:ext cx="5291652" cy="4615321"/>
          </a:xfrm>
          <a:noFill/>
          <a:ln w="9525">
            <a:noFill/>
            <a:miter lim="800000"/>
          </a:ln>
        </p:spPr>
        <p:txBody>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2" name="Content Placeholder 11"/>
          <p:cNvSpPr>
            <a:spLocks noGrp="1"/>
          </p:cNvSpPr>
          <p:nvPr>
            <p:ph sz="quarter" idx="15"/>
          </p:nvPr>
        </p:nvSpPr>
        <p:spPr>
          <a:xfrm>
            <a:off x="6358452" y="1169816"/>
            <a:ext cx="5334000" cy="4598594"/>
          </a:xfrm>
          <a:noFill/>
          <a:ln w="9525">
            <a:noFill/>
            <a:miter lim="800000"/>
          </a:ln>
        </p:spPr>
        <p:txBody>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itle 3"/>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 column content ">
    <p:spTree>
      <p:nvGrpSpPr>
        <p:cNvPr id="1" name=""/>
        <p:cNvGrpSpPr/>
        <p:nvPr/>
      </p:nvGrpSpPr>
      <p:grpSpPr>
        <a:xfrm>
          <a:off x="0" y="0"/>
          <a:ext cx="0" cy="0"/>
          <a:chOff x="0" y="0"/>
          <a:chExt cx="0" cy="0"/>
        </a:xfrm>
      </p:grpSpPr>
      <p:sp>
        <p:nvSpPr>
          <p:cNvPr id="5"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algn="r" eaLnBrk="1" hangingPunct="1"/>
            <a:fld id="{427B984C-995B-4A44-A403-88AA6D16E539}" type="slidenum">
              <a:rPr lang="en-IN" sz="1200" b="1">
                <a:solidFill>
                  <a:srgbClr val="7F7F7F"/>
                </a:solidFill>
                <a:latin typeface="Segoe UI Light" panose="020B0502040204020203" pitchFamily="34" charset="0"/>
                <a:cs typeface="Segoe UI Light" panose="020B0502040204020203" pitchFamily="34" charset="0"/>
              </a:rPr>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10" name="Content Placeholder 9"/>
          <p:cNvSpPr>
            <a:spLocks noGrp="1"/>
          </p:cNvSpPr>
          <p:nvPr>
            <p:ph sz="quarter" idx="14"/>
          </p:nvPr>
        </p:nvSpPr>
        <p:spPr>
          <a:xfrm>
            <a:off x="609600" y="1153089"/>
            <a:ext cx="5291652" cy="4944103"/>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2" name="Content Placeholder 11"/>
          <p:cNvSpPr>
            <a:spLocks noGrp="1"/>
          </p:cNvSpPr>
          <p:nvPr>
            <p:ph sz="quarter" idx="15"/>
          </p:nvPr>
        </p:nvSpPr>
        <p:spPr>
          <a:xfrm>
            <a:off x="6358452" y="1169816"/>
            <a:ext cx="5334000" cy="4926184"/>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itle 3"/>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image" Target="../media/image9.png"/><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1143000"/>
            <a:ext cx="11277600" cy="521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2" tIns="45716" rIns="91432" bIns="45716" numCol="1" anchor="t" anchorCtr="0" compatLnSpc="1"/>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smtClean="0"/>
          </a:p>
        </p:txBody>
      </p:sp>
      <p:sp>
        <p:nvSpPr>
          <p:cNvPr id="1027" name="TextBox 1"/>
          <p:cNvSpPr txBox="1">
            <a:spLocks noChangeArrowheads="1"/>
          </p:cNvSpPr>
          <p:nvPr/>
        </p:nvSpPr>
        <p:spPr bwMode="auto">
          <a:xfrm>
            <a:off x="44450" y="6616700"/>
            <a:ext cx="2093827" cy="2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defTabSz="912495">
              <a:defRPr>
                <a:solidFill>
                  <a:schemeClr val="tx1"/>
                </a:solidFill>
                <a:latin typeface="Arial" panose="02080604020202020204" charset="0"/>
                <a:cs typeface="Arial" panose="02080604020202020204" charset="0"/>
              </a:defRPr>
            </a:lvl1pPr>
            <a:lvl2pPr marL="742950" indent="-285750" defTabSz="912495">
              <a:defRPr>
                <a:solidFill>
                  <a:schemeClr val="tx1"/>
                </a:solidFill>
                <a:latin typeface="Arial" panose="02080604020202020204" charset="0"/>
                <a:cs typeface="Arial" panose="02080604020202020204" charset="0"/>
              </a:defRPr>
            </a:lvl2pPr>
            <a:lvl3pPr marL="1143000" indent="-228600" defTabSz="912495">
              <a:defRPr>
                <a:solidFill>
                  <a:schemeClr val="tx1"/>
                </a:solidFill>
                <a:latin typeface="Arial" panose="02080604020202020204" charset="0"/>
                <a:cs typeface="Arial" panose="02080604020202020204" charset="0"/>
              </a:defRPr>
            </a:lvl3pPr>
            <a:lvl4pPr marL="1600200" indent="-228600" defTabSz="912495">
              <a:defRPr>
                <a:solidFill>
                  <a:schemeClr val="tx1"/>
                </a:solidFill>
                <a:latin typeface="Arial" panose="02080604020202020204" charset="0"/>
                <a:cs typeface="Arial" panose="02080604020202020204" charset="0"/>
              </a:defRPr>
            </a:lvl4pPr>
            <a:lvl5pPr marL="2057400" indent="-228600" defTabSz="912495">
              <a:defRPr>
                <a:solidFill>
                  <a:schemeClr val="tx1"/>
                </a:solidFill>
                <a:latin typeface="Arial" panose="02080604020202020204" charset="0"/>
                <a:cs typeface="Arial" panose="02080604020202020204" charset="0"/>
              </a:defRPr>
            </a:lvl5pPr>
            <a:lvl6pPr marL="2514600" indent="-228600" defTabSz="912495"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defTabSz="912495"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defTabSz="912495"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defTabSz="912495"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eaLnBrk="1" hangingPunct="1"/>
            <a:r>
              <a:rPr lang="en-IN" sz="1000" dirty="0">
                <a:solidFill>
                  <a:srgbClr val="7F7F7F"/>
                </a:solidFill>
                <a:latin typeface="Segoe UI Light" panose="020B0502040204020203" pitchFamily="34" charset="0"/>
                <a:cs typeface="Segoe UI Light" panose="020B0502040204020203" pitchFamily="34" charset="0"/>
              </a:rPr>
              <a:t>© </a:t>
            </a:r>
            <a:r>
              <a:rPr lang="en-IN" sz="1000" dirty="0" smtClean="0">
                <a:solidFill>
                  <a:srgbClr val="7F7F7F"/>
                </a:solidFill>
                <a:latin typeface="Segoe UI Light" panose="020B0502040204020203" pitchFamily="34" charset="0"/>
                <a:cs typeface="Segoe UI Light" panose="020B0502040204020203" pitchFamily="34" charset="0"/>
              </a:rPr>
              <a:t>2020 </a:t>
            </a:r>
            <a:r>
              <a:rPr lang="en-IN" sz="1000" dirty="0">
                <a:solidFill>
                  <a:srgbClr val="7F7F7F"/>
                </a:solidFill>
                <a:latin typeface="Segoe UI Light" panose="020B0502040204020203" pitchFamily="34" charset="0"/>
                <a:cs typeface="Segoe UI Light" panose="020B0502040204020203" pitchFamily="34" charset="0"/>
              </a:rPr>
              <a:t>QuEST. All Rights Reserved.</a:t>
            </a:r>
          </a:p>
        </p:txBody>
      </p:sp>
      <p:sp>
        <p:nvSpPr>
          <p:cNvPr id="1028" name="TextBox 7"/>
          <p:cNvSpPr txBox="1">
            <a:spLocks noChangeArrowheads="1"/>
          </p:cNvSpPr>
          <p:nvPr/>
        </p:nvSpPr>
        <p:spPr bwMode="auto">
          <a:xfrm>
            <a:off x="5683250" y="6616700"/>
            <a:ext cx="825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eaLnBrk="1" hangingPunct="1"/>
            <a:r>
              <a:rPr lang="en-IN" sz="1000">
                <a:solidFill>
                  <a:srgbClr val="7F7F7F"/>
                </a:solidFill>
                <a:latin typeface="Segoe UI Light" panose="020B0502040204020203" pitchFamily="34" charset="0"/>
                <a:cs typeface="Segoe UI Light" panose="020B0502040204020203" pitchFamily="34" charset="0"/>
              </a:rPr>
              <a:t>Confidential</a:t>
            </a:r>
          </a:p>
        </p:txBody>
      </p:sp>
      <p:sp>
        <p:nvSpPr>
          <p:cNvPr id="3" name="Rectangle: Rounded Corners 2"/>
          <p:cNvSpPr/>
          <p:nvPr/>
        </p:nvSpPr>
        <p:spPr>
          <a:xfrm>
            <a:off x="184150" y="63500"/>
            <a:ext cx="195263" cy="7620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sz="1600" dirty="0"/>
          </a:p>
        </p:txBody>
      </p:sp>
      <p:sp>
        <p:nvSpPr>
          <p:cNvPr id="4" name="Rectangle 3"/>
          <p:cNvSpPr/>
          <p:nvPr/>
        </p:nvSpPr>
        <p:spPr>
          <a:xfrm>
            <a:off x="184150" y="0"/>
            <a:ext cx="195263" cy="152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sz="1600" dirty="0"/>
          </a:p>
        </p:txBody>
      </p:sp>
      <p:pic>
        <p:nvPicPr>
          <p:cNvPr id="1031" name="Picture 9" descr="Image result for quest global logo"/>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715625" y="63500"/>
            <a:ext cx="12223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itle Placeholder 1"/>
          <p:cNvSpPr>
            <a:spLocks noGrp="1"/>
          </p:cNvSpPr>
          <p:nvPr>
            <p:ph type="title"/>
          </p:nvPr>
        </p:nvSpPr>
        <p:spPr bwMode="auto">
          <a:xfrm>
            <a:off x="457200" y="63500"/>
            <a:ext cx="91440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2" tIns="45716" rIns="91432" bIns="45716" numCol="1" anchor="ctr" anchorCtr="0" compatLnSpc="1"/>
          <a:lstStyle/>
          <a:p>
            <a:pPr lvl="0"/>
            <a:r>
              <a:rPr lang="en-US" smtClean="0"/>
              <a:t>Click to edit Master title style</a:t>
            </a:r>
            <a:endParaRPr lang="en-IN" smtClean="0"/>
          </a:p>
        </p:txBody>
      </p:sp>
      <p:sp>
        <p:nvSpPr>
          <p:cNvPr id="1034" name="TextBox 11"/>
          <p:cNvSpPr txBox="1">
            <a:spLocks noChangeArrowheads="1"/>
          </p:cNvSpPr>
          <p:nvPr/>
        </p:nvSpPr>
        <p:spPr bwMode="auto">
          <a:xfrm>
            <a:off x="5683250" y="6616700"/>
            <a:ext cx="825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eaLnBrk="1" hangingPunct="1"/>
            <a:r>
              <a:rPr lang="en-IN" sz="1000">
                <a:solidFill>
                  <a:srgbClr val="7F7F7F"/>
                </a:solidFill>
                <a:latin typeface="Segoe UI Light" panose="020B0502040204020203" pitchFamily="34" charset="0"/>
                <a:cs typeface="Segoe UI Light" panose="020B0502040204020203" pitchFamily="34" charset="0"/>
              </a:rPr>
              <a:t>Confidential</a:t>
            </a:r>
          </a:p>
        </p:txBody>
      </p:sp>
      <p:sp>
        <p:nvSpPr>
          <p:cNvPr id="13" name="Rectangle: Rounded Corners 2"/>
          <p:cNvSpPr/>
          <p:nvPr/>
        </p:nvSpPr>
        <p:spPr>
          <a:xfrm>
            <a:off x="184150" y="63500"/>
            <a:ext cx="195263" cy="7620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sz="1600" dirty="0"/>
          </a:p>
        </p:txBody>
      </p:sp>
      <p:sp>
        <p:nvSpPr>
          <p:cNvPr id="14" name="Rectangle 13"/>
          <p:cNvSpPr/>
          <p:nvPr/>
        </p:nvSpPr>
        <p:spPr>
          <a:xfrm>
            <a:off x="184150" y="0"/>
            <a:ext cx="195263" cy="152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sz="1600" dirty="0"/>
          </a:p>
        </p:txBody>
      </p:sp>
      <p:sp>
        <p:nvSpPr>
          <p:cNvPr id="1038" name="TextBox 15"/>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algn="r" eaLnBrk="1" hangingPunct="1"/>
            <a:fld id="{F81EF602-0811-49BE-B351-06CFED2DF34C}" type="slidenum">
              <a:rPr lang="en-IN" sz="1200" b="1">
                <a:solidFill>
                  <a:srgbClr val="7F7F7F"/>
                </a:solidFill>
                <a:latin typeface="Segoe UI Light" panose="020B0502040204020203" pitchFamily="34" charset="0"/>
                <a:cs typeface="Segoe UI Light" panose="020B0502040204020203" pitchFamily="34" charset="0"/>
              </a:rPr>
            </a:fld>
            <a:endParaRPr lang="en-IN" sz="1200" b="1">
              <a:solidFill>
                <a:srgbClr val="7F7F7F"/>
              </a:solidFill>
              <a:latin typeface="Segoe UI Light" panose="020B0502040204020203" pitchFamily="34" charset="0"/>
              <a:cs typeface="Segoe UI Light" panose="020B0502040204020203"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p:fade/>
  </p:transition>
  <p:timing>
    <p:tnLst>
      <p:par>
        <p:cTn id="1" dur="indefinite" restart="never" nodeType="tmRoot"/>
      </p:par>
    </p:tnLst>
  </p:timing>
  <p:hf hdr="0" ftr="0" dt="0"/>
  <p:txStyles>
    <p:titleStyle>
      <a:lvl1pPr algn="l" rtl="0" eaLnBrk="1" fontAlgn="base" hangingPunct="1">
        <a:spcBef>
          <a:spcPct val="0"/>
        </a:spcBef>
        <a:spcAft>
          <a:spcPct val="0"/>
        </a:spcAft>
        <a:defRPr sz="2500" kern="1200">
          <a:solidFill>
            <a:schemeClr val="tx1"/>
          </a:solidFill>
          <a:latin typeface="Segoe UI" panose="020B0502040204020203" pitchFamily="34" charset="0"/>
          <a:ea typeface="+mj-ea"/>
          <a:cs typeface="Segoe UI" panose="020B0502040204020203" pitchFamily="34" charset="0"/>
        </a:defRPr>
      </a:lvl1pPr>
      <a:lvl2pPr algn="l" rtl="0" eaLnBrk="1" fontAlgn="base" hangingPunct="1">
        <a:spcBef>
          <a:spcPct val="0"/>
        </a:spcBef>
        <a:spcAft>
          <a:spcPct val="0"/>
        </a:spcAft>
        <a:defRPr sz="2500">
          <a:solidFill>
            <a:schemeClr val="tx1"/>
          </a:solidFill>
          <a:latin typeface="Segoe UI" panose="020B0502040204020203" pitchFamily="34" charset="0"/>
          <a:cs typeface="Segoe UI" panose="020B0502040204020203" pitchFamily="34" charset="0"/>
        </a:defRPr>
      </a:lvl2pPr>
      <a:lvl3pPr algn="l" rtl="0" eaLnBrk="1" fontAlgn="base" hangingPunct="1">
        <a:spcBef>
          <a:spcPct val="0"/>
        </a:spcBef>
        <a:spcAft>
          <a:spcPct val="0"/>
        </a:spcAft>
        <a:defRPr sz="2500">
          <a:solidFill>
            <a:schemeClr val="tx1"/>
          </a:solidFill>
          <a:latin typeface="Segoe UI" panose="020B0502040204020203" pitchFamily="34" charset="0"/>
          <a:cs typeface="Segoe UI" panose="020B0502040204020203" pitchFamily="34" charset="0"/>
        </a:defRPr>
      </a:lvl3pPr>
      <a:lvl4pPr algn="l" rtl="0" eaLnBrk="1" fontAlgn="base" hangingPunct="1">
        <a:spcBef>
          <a:spcPct val="0"/>
        </a:spcBef>
        <a:spcAft>
          <a:spcPct val="0"/>
        </a:spcAft>
        <a:defRPr sz="2500">
          <a:solidFill>
            <a:schemeClr val="tx1"/>
          </a:solidFill>
          <a:latin typeface="Segoe UI" panose="020B0502040204020203" pitchFamily="34" charset="0"/>
          <a:cs typeface="Segoe UI" panose="020B0502040204020203" pitchFamily="34" charset="0"/>
        </a:defRPr>
      </a:lvl4pPr>
      <a:lvl5pPr algn="l" rtl="0" eaLnBrk="1" fontAlgn="base" hangingPunct="1">
        <a:spcBef>
          <a:spcPct val="0"/>
        </a:spcBef>
        <a:spcAft>
          <a:spcPct val="0"/>
        </a:spcAft>
        <a:defRPr sz="2500">
          <a:solidFill>
            <a:schemeClr val="tx1"/>
          </a:solidFill>
          <a:latin typeface="Segoe UI" panose="020B0502040204020203" pitchFamily="34" charset="0"/>
          <a:cs typeface="Segoe UI" panose="020B0502040204020203" pitchFamily="34" charset="0"/>
        </a:defRPr>
      </a:lvl5pPr>
      <a:lvl6pPr marL="457200" algn="l" rtl="0" eaLnBrk="1" fontAlgn="base" hangingPunct="1">
        <a:spcBef>
          <a:spcPct val="0"/>
        </a:spcBef>
        <a:spcAft>
          <a:spcPct val="0"/>
        </a:spcAft>
        <a:defRPr sz="2800" b="1">
          <a:solidFill>
            <a:srgbClr val="C00000"/>
          </a:solidFill>
          <a:latin typeface="Calibri" panose="020F0502020204030204" pitchFamily="34" charset="0"/>
        </a:defRPr>
      </a:lvl6pPr>
      <a:lvl7pPr marL="914400" algn="l" rtl="0" eaLnBrk="1" fontAlgn="base" hangingPunct="1">
        <a:spcBef>
          <a:spcPct val="0"/>
        </a:spcBef>
        <a:spcAft>
          <a:spcPct val="0"/>
        </a:spcAft>
        <a:defRPr sz="2800" b="1">
          <a:solidFill>
            <a:srgbClr val="C00000"/>
          </a:solidFill>
          <a:latin typeface="Calibri" panose="020F0502020204030204" pitchFamily="34" charset="0"/>
        </a:defRPr>
      </a:lvl7pPr>
      <a:lvl8pPr marL="1371600" algn="l" rtl="0" eaLnBrk="1" fontAlgn="base" hangingPunct="1">
        <a:spcBef>
          <a:spcPct val="0"/>
        </a:spcBef>
        <a:spcAft>
          <a:spcPct val="0"/>
        </a:spcAft>
        <a:defRPr sz="2800" b="1">
          <a:solidFill>
            <a:srgbClr val="C00000"/>
          </a:solidFill>
          <a:latin typeface="Calibri" panose="020F0502020204030204" pitchFamily="34" charset="0"/>
        </a:defRPr>
      </a:lvl8pPr>
      <a:lvl9pPr marL="1828800" algn="l" rtl="0" eaLnBrk="1" fontAlgn="base" hangingPunct="1">
        <a:spcBef>
          <a:spcPct val="0"/>
        </a:spcBef>
        <a:spcAft>
          <a:spcPct val="0"/>
        </a:spcAft>
        <a:defRPr sz="2800" b="1">
          <a:solidFill>
            <a:srgbClr val="C00000"/>
          </a:solidFill>
          <a:latin typeface="Calibri" panose="020F0502020204030204" pitchFamily="34" charset="0"/>
        </a:defRPr>
      </a:lvl9pPr>
    </p:titleStyle>
    <p:bodyStyle>
      <a:lvl1pPr marL="341630" indent="-341630" algn="l" rtl="0" eaLnBrk="1" fontAlgn="base" hangingPunct="1">
        <a:spcBef>
          <a:spcPct val="20000"/>
        </a:spcBef>
        <a:spcAft>
          <a:spcPct val="0"/>
        </a:spcAft>
        <a:buClr>
          <a:srgbClr val="64BE99"/>
        </a:buClr>
        <a:buFont typeface="Symbol" panose="05050102010706020507" pitchFamily="18" charset="2"/>
        <a:buChar char="·"/>
        <a:defRPr lang="en-US" sz="2000" kern="1200" dirty="0">
          <a:solidFill>
            <a:srgbClr val="939393"/>
          </a:solidFill>
          <a:latin typeface="Segoe UI" panose="020B0502040204020203" pitchFamily="34" charset="0"/>
          <a:ea typeface="+mn-ea"/>
          <a:cs typeface="Segoe UI" panose="020B0502040204020203" pitchFamily="34" charset="0"/>
        </a:defRPr>
      </a:lvl1pPr>
      <a:lvl2pPr marL="684530" indent="-342900" algn="l" rtl="0" eaLnBrk="1" fontAlgn="base" hangingPunct="1">
        <a:spcBef>
          <a:spcPct val="20000"/>
        </a:spcBef>
        <a:spcAft>
          <a:spcPct val="0"/>
        </a:spcAft>
        <a:buClr>
          <a:srgbClr val="64BE99"/>
        </a:buClr>
        <a:buFont typeface="Symbol" panose="05050102010706020507" pitchFamily="18" charset="2"/>
        <a:buChar char="·"/>
        <a:defRPr lang="en-US" kern="1200" dirty="0">
          <a:solidFill>
            <a:srgbClr val="939393"/>
          </a:solidFill>
          <a:latin typeface="Segoe UI" panose="020B0502040204020203" pitchFamily="34" charset="0"/>
          <a:ea typeface="+mn-ea"/>
          <a:cs typeface="Segoe UI" panose="020B0502040204020203" pitchFamily="34" charset="0"/>
        </a:defRPr>
      </a:lvl2pPr>
      <a:lvl3pPr marL="914400" indent="-230505" algn="l" rtl="0" eaLnBrk="1" fontAlgn="base" hangingPunct="1">
        <a:spcBef>
          <a:spcPct val="20000"/>
        </a:spcBef>
        <a:spcAft>
          <a:spcPct val="0"/>
        </a:spcAft>
        <a:buClr>
          <a:srgbClr val="64BE99"/>
        </a:buClr>
        <a:buFont typeface="Symbol" panose="05050102010706020507" pitchFamily="18" charset="2"/>
        <a:buChar char="·"/>
        <a:defRPr lang="en-US" sz="1600" kern="1200" dirty="0">
          <a:solidFill>
            <a:srgbClr val="939393"/>
          </a:solidFill>
          <a:latin typeface="Segoe UI" panose="020B0502040204020203" pitchFamily="34" charset="0"/>
          <a:ea typeface="+mn-ea"/>
          <a:cs typeface="Segoe UI" panose="020B0502040204020203" pitchFamily="34" charset="0"/>
        </a:defRPr>
      </a:lvl3pPr>
      <a:lvl4pPr marL="1144905" indent="-230505" algn="l" rtl="0" eaLnBrk="1" fontAlgn="base" hangingPunct="1">
        <a:spcBef>
          <a:spcPct val="20000"/>
        </a:spcBef>
        <a:spcAft>
          <a:spcPct val="0"/>
        </a:spcAft>
        <a:buClr>
          <a:srgbClr val="64BE99"/>
        </a:buClr>
        <a:buFont typeface="Courier New" panose="02070309020205020404" pitchFamily="49" charset="0"/>
        <a:buChar char="o"/>
        <a:defRPr lang="en-US" sz="1400" kern="1200" dirty="0">
          <a:solidFill>
            <a:srgbClr val="939393"/>
          </a:solidFill>
          <a:latin typeface="Segoe UI" panose="020B0502040204020203" pitchFamily="34" charset="0"/>
          <a:ea typeface="+mn-ea"/>
          <a:cs typeface="Segoe UI" panose="020B0502040204020203" pitchFamily="34" charset="0"/>
        </a:defRPr>
      </a:lvl4pPr>
      <a:lvl5pPr marL="1374775" indent="-230505" algn="l" rtl="0" eaLnBrk="1" fontAlgn="base" hangingPunct="1">
        <a:spcBef>
          <a:spcPct val="20000"/>
        </a:spcBef>
        <a:spcAft>
          <a:spcPct val="0"/>
        </a:spcAft>
        <a:buFont typeface="Arial" panose="02080604020202020204" charset="0"/>
        <a:buChar char="»"/>
        <a:defRPr lang="en-US" sz="1100" kern="1200" dirty="0">
          <a:solidFill>
            <a:srgbClr val="939393"/>
          </a:solidFill>
          <a:latin typeface="+mn-lt"/>
          <a:ea typeface="+mn-ea"/>
          <a:cs typeface="Segoe UI" panose="020B0502040204020203" pitchFamily="34" charset="0"/>
        </a:defRPr>
      </a:lvl5pPr>
      <a:lvl6pPr marL="1598930" indent="-224155" algn="l" defTabSz="913765" rtl="0" eaLnBrk="1" latinLnBrk="0" hangingPunct="1">
        <a:spcBef>
          <a:spcPct val="20000"/>
        </a:spcBef>
        <a:buFont typeface="Arial" panose="02080604020202020204" charset="0"/>
        <a:buChar char="•"/>
        <a:defRPr sz="1200" kern="1200" baseline="0">
          <a:solidFill>
            <a:schemeClr val="tx1">
              <a:lumMod val="65000"/>
              <a:lumOff val="35000"/>
            </a:schemeClr>
          </a:solidFill>
          <a:latin typeface="+mn-lt"/>
          <a:ea typeface="+mn-ea"/>
          <a:cs typeface="+mn-cs"/>
        </a:defRPr>
      </a:lvl6pPr>
      <a:lvl7pPr marL="2971800" indent="-228600" algn="l" defTabSz="913765" rtl="0" eaLnBrk="1" latinLnBrk="0" hangingPunct="1">
        <a:spcBef>
          <a:spcPct val="20000"/>
        </a:spcBef>
        <a:buFont typeface="Arial" panose="02080604020202020204" charset="0"/>
        <a:buChar char="•"/>
        <a:defRPr sz="21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80604020202020204" charset="0"/>
        <a:buChar char="•"/>
        <a:defRPr sz="21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80604020202020204" charset="0"/>
        <a:buChar char="•"/>
        <a:defRPr sz="21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9.xml"/><Relationship Id="rId1"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2.xml"/><Relationship Id="rId1" Type="http://schemas.openxmlformats.org/officeDocument/2006/relationships/image" Target="../media/image1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915" y="1990090"/>
            <a:ext cx="6344920" cy="1209675"/>
          </a:xfrm>
        </p:spPr>
        <p:txBody>
          <a:bodyPr/>
          <a:lstStyle/>
          <a:p>
            <a:r>
              <a:rPr lang="x-none" altLang="en-IN" dirty="0"/>
              <a:t>Internet Radio Streaming Application using MediaBrowserServiceCompat</a:t>
            </a:r>
            <a:endParaRPr lang="x-none" altLang="en-IN" dirty="0"/>
          </a:p>
        </p:txBody>
      </p:sp>
      <p:sp>
        <p:nvSpPr>
          <p:cNvPr id="3" name="Text Placeholder 2"/>
          <p:cNvSpPr>
            <a:spLocks noGrp="1"/>
          </p:cNvSpPr>
          <p:nvPr>
            <p:ph type="body" sz="quarter" idx="15"/>
          </p:nvPr>
        </p:nvSpPr>
        <p:spPr/>
        <p:txBody>
          <a:bodyPr/>
          <a:lstStyle/>
          <a:p>
            <a:r>
              <a:rPr lang="x-none" altLang="en-IN" dirty="0"/>
              <a:t>Android Masterminds</a:t>
            </a:r>
            <a:endParaRPr lang="x-none" altLang="en-IN" dirty="0"/>
          </a:p>
        </p:txBody>
      </p:sp>
      <p:sp>
        <p:nvSpPr>
          <p:cNvPr id="4" name="Text Placeholder 3"/>
          <p:cNvSpPr>
            <a:spLocks noGrp="1"/>
          </p:cNvSpPr>
          <p:nvPr>
            <p:ph type="body" sz="quarter" idx="16"/>
          </p:nvPr>
        </p:nvSpPr>
        <p:spPr/>
        <p:txBody>
          <a:bodyPr/>
          <a:lstStyle/>
          <a:p>
            <a:r>
              <a:rPr lang="en-IN" sz="1600" b="1" dirty="0" err="1" smtClean="0"/>
              <a:t>haQathon</a:t>
            </a:r>
            <a:r>
              <a:rPr lang="en-IN" sz="1600" b="1" dirty="0" smtClean="0"/>
              <a:t> 2020</a:t>
            </a:r>
            <a:endParaRPr lang="en-IN" sz="1600" b="1" dirty="0"/>
          </a:p>
        </p:txBody>
      </p:sp>
      <p:sp>
        <p:nvSpPr>
          <p:cNvPr id="5" name="Text Placeholder 4"/>
          <p:cNvSpPr>
            <a:spLocks noGrp="1"/>
          </p:cNvSpPr>
          <p:nvPr>
            <p:ph type="body" sz="quarter" idx="17"/>
          </p:nvPr>
        </p:nvSpPr>
        <p:spPr/>
        <p:txBody>
          <a:bodyPr/>
          <a:lstStyle/>
          <a:p>
            <a:r>
              <a:rPr lang="x-none" altLang="en-IN" dirty="0" smtClean="0"/>
              <a:t>DU1304</a:t>
            </a:r>
            <a:endParaRPr lang="x-none" altLang="en-IN" dirty="0"/>
          </a:p>
        </p:txBody>
      </p:sp>
      <p:sp>
        <p:nvSpPr>
          <p:cNvPr id="8" name="Textfeld 39"/>
          <p:cNvSpPr txBox="1"/>
          <p:nvPr/>
        </p:nvSpPr>
        <p:spPr>
          <a:xfrm>
            <a:off x="1" y="5969595"/>
            <a:ext cx="12192000" cy="339725"/>
          </a:xfrm>
          <a:prstGeom prst="rect">
            <a:avLst/>
          </a:prstGeom>
        </p:spPr>
        <p:txBody>
          <a:bodyPr wrap="square" lIns="121899" tIns="60950" rIns="121899" bIns="60950" anchor="ctr">
            <a:spAutoFit/>
          </a:bodyPr>
          <a:lstStyle/>
          <a:p>
            <a:pPr algn="ctr" eaLnBrk="1" hangingPunct="1">
              <a:defRPr/>
            </a:pPr>
            <a:r>
              <a:rPr lang="en-IN" sz="1400" b="1" dirty="0" smtClean="0">
                <a:solidFill>
                  <a:schemeClr val="bg1"/>
                </a:solidFill>
                <a:latin typeface="+mj-lt"/>
                <a:sym typeface="+mn-ea"/>
              </a:rPr>
              <a:t>Global </a:t>
            </a:r>
            <a:r>
              <a:rPr lang="en-IN" sz="1400" b="1" dirty="0">
                <a:solidFill>
                  <a:schemeClr val="bg1"/>
                </a:solidFill>
                <a:latin typeface="+mj-lt"/>
                <a:sym typeface="+mn-ea"/>
              </a:rPr>
              <a:t>Product Engineering and Lifecycle Services Company</a:t>
            </a:r>
            <a:endParaRPr lang="en-IN" sz="1400" b="1" i="1" dirty="0">
              <a:solidFill>
                <a:schemeClr val="bg1"/>
              </a:solidFill>
              <a:latin typeface="+mj-lt"/>
              <a:ea typeface="Lato Light" panose="020F0302020204030203"/>
              <a:cs typeface="Segoe UI Semibold" panose="020B0702040204020203" pitchFamily="34" charset="0"/>
              <a:sym typeface="+mn-ea"/>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271905" y="2276793"/>
            <a:ext cx="9594850" cy="706437"/>
          </a:xfrm>
        </p:spPr>
        <p:txBody>
          <a:bodyPr/>
          <a:lstStyle/>
          <a:p>
            <a:r>
              <a:rPr lang="en-US" dirty="0"/>
              <a:t>Application for streaming Internet Radio using android media browser compat</a:t>
            </a:r>
            <a:endParaRPr lang="en-US" dirty="0"/>
          </a:p>
        </p:txBody>
      </p:sp>
      <p:sp>
        <p:nvSpPr>
          <p:cNvPr id="3" name="Text Placeholder 2"/>
          <p:cNvSpPr>
            <a:spLocks noGrp="1"/>
          </p:cNvSpPr>
          <p:nvPr>
            <p:ph type="body" sz="quarter" idx="13"/>
          </p:nvPr>
        </p:nvSpPr>
        <p:spPr/>
        <p:txBody>
          <a:bodyPr/>
          <a:lstStyle/>
          <a:p>
            <a:r>
              <a:rPr lang="x-none" altLang="en-US" dirty="0"/>
              <a:t>Android Masterminds</a:t>
            </a:r>
            <a:endParaRPr lang="x-none" altLang="en-US" dirty="0"/>
          </a:p>
        </p:txBody>
      </p:sp>
      <p:graphicFrame>
        <p:nvGraphicFramePr>
          <p:cNvPr id="4" name="Table 3"/>
          <p:cNvGraphicFramePr>
            <a:graphicFrameLocks noGrp="1"/>
          </p:cNvGraphicFramePr>
          <p:nvPr/>
        </p:nvGraphicFramePr>
        <p:xfrm>
          <a:off x="806882" y="4651529"/>
          <a:ext cx="2733023" cy="741680"/>
        </p:xfrm>
        <a:graphic>
          <a:graphicData uri="http://schemas.openxmlformats.org/drawingml/2006/table">
            <a:tbl>
              <a:tblPr firstRow="1" bandRow="1">
                <a:tableStyleId>{2D5ABB26-0587-4C30-8999-92F81FD0307C}</a:tableStyleId>
              </a:tblPr>
              <a:tblGrid>
                <a:gridCol w="886117"/>
                <a:gridCol w="208280"/>
                <a:gridCol w="1638626"/>
              </a:tblGrid>
              <a:tr h="370840">
                <a:tc>
                  <a:txBody>
                    <a:bodyPr/>
                    <a:lstStyle/>
                    <a:p>
                      <a:r>
                        <a:rPr lang="en-US" sz="1600" b="1" kern="1200" baseline="0" dirty="0" smtClean="0">
                          <a:solidFill>
                            <a:schemeClr val="tx1">
                              <a:lumMod val="75000"/>
                              <a:lumOff val="25000"/>
                            </a:schemeClr>
                          </a:solidFill>
                          <a:latin typeface="PF DinText Pro" panose="02000506020000020004" pitchFamily="2" charset="0"/>
                          <a:ea typeface="+mn-ea"/>
                          <a:cs typeface="+mn-cs"/>
                        </a:rPr>
                        <a:t>Mentor</a:t>
                      </a:r>
                      <a:endParaRPr lang="en-US" sz="1600" b="1" kern="1200" baseline="0" dirty="0">
                        <a:solidFill>
                          <a:schemeClr val="tx1">
                            <a:lumMod val="75000"/>
                            <a:lumOff val="25000"/>
                          </a:schemeClr>
                        </a:solidFill>
                        <a:latin typeface="PF DinText Pro" panose="02000506020000020004" pitchFamily="2" charset="0"/>
                        <a:ea typeface="+mn-ea"/>
                        <a:cs typeface="+mn-cs"/>
                      </a:endParaRPr>
                    </a:p>
                  </a:txBody>
                  <a:tcPr>
                    <a:lnL w="3175" cap="flat" cmpd="sng" algn="ctr">
                      <a:solidFill>
                        <a:schemeClr val="tx1"/>
                      </a:solidFill>
                      <a:prstDash val="dot"/>
                      <a:round/>
                      <a:headEnd type="none" w="med" len="med"/>
                      <a:tailEnd type="none" w="med" len="med"/>
                    </a:lnL>
                    <a:lnR>
                      <a:noFill/>
                    </a:lnR>
                    <a:lnT w="3175" cap="flat" cmpd="sng" algn="ctr">
                      <a:solidFill>
                        <a:schemeClr val="tx1"/>
                      </a:solid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r>
                        <a:rPr lang="en-US" sz="1600" b="0" kern="1200" baseline="0" dirty="0" smtClean="0">
                          <a:solidFill>
                            <a:schemeClr val="tx1">
                              <a:lumMod val="75000"/>
                              <a:lumOff val="25000"/>
                            </a:schemeClr>
                          </a:solidFill>
                          <a:latin typeface="PF DinText Pro" panose="02000506020000020004" pitchFamily="2" charset="0"/>
                          <a:ea typeface="+mn-ea"/>
                          <a:cs typeface="+mn-cs"/>
                        </a:rPr>
                        <a:t>:</a:t>
                      </a:r>
                      <a:endParaRPr lang="en-US" sz="1600" b="0" kern="1200" baseline="0" dirty="0">
                        <a:solidFill>
                          <a:schemeClr val="tx1">
                            <a:lumMod val="75000"/>
                            <a:lumOff val="25000"/>
                          </a:schemeClr>
                        </a:solidFill>
                        <a:latin typeface="PF DinText Pro" panose="02000506020000020004" pitchFamily="2" charset="0"/>
                        <a:ea typeface="+mn-ea"/>
                        <a:cs typeface="+mn-cs"/>
                      </a:endParaRPr>
                    </a:p>
                  </a:txBody>
                  <a:tcPr>
                    <a:lnL>
                      <a:noFill/>
                    </a:lnL>
                    <a:lnR>
                      <a:noFill/>
                    </a:lnR>
                    <a:lnT w="3175" cap="flat" cmpd="sng" algn="ctr">
                      <a:solidFill>
                        <a:schemeClr val="tx1"/>
                      </a:solid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x-none" altLang="en-US" sz="1600" b="0" kern="1200" baseline="0" dirty="0" smtClean="0">
                          <a:solidFill>
                            <a:schemeClr val="tx1">
                              <a:lumMod val="75000"/>
                              <a:lumOff val="25000"/>
                            </a:schemeClr>
                          </a:solidFill>
                          <a:latin typeface="PF DinText Pro" panose="02000506020000020004" pitchFamily="2" charset="0"/>
                          <a:ea typeface="+mn-ea"/>
                          <a:cs typeface="+mn-cs"/>
                        </a:rPr>
                        <a:t>Vineesh C</a:t>
                      </a:r>
                      <a:endParaRPr lang="x-none" altLang="en-US" sz="1600" b="0" kern="1200" baseline="0" dirty="0" smtClean="0">
                        <a:solidFill>
                          <a:schemeClr val="tx1">
                            <a:lumMod val="75000"/>
                            <a:lumOff val="25000"/>
                          </a:schemeClr>
                        </a:solidFill>
                        <a:latin typeface="PF DinText Pro" panose="02000506020000020004" pitchFamily="2" charset="0"/>
                        <a:ea typeface="+mn-ea"/>
                        <a:cs typeface="+mn-cs"/>
                      </a:endParaRPr>
                    </a:p>
                  </a:txBody>
                  <a:tcPr>
                    <a:lnL>
                      <a:noFill/>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a:noFill/>
                    </a:lnB>
                    <a:lnTlToBr w="12700" cmpd="sng">
                      <a:noFill/>
                      <a:prstDash val="solid"/>
                    </a:lnTlToBr>
                    <a:lnBlToTr w="12700" cmpd="sng">
                      <a:noFill/>
                      <a:prstDash val="solid"/>
                    </a:lnBlToTr>
                  </a:tcPr>
                </a:tc>
              </a:tr>
              <a:tr h="370840">
                <a:tc>
                  <a:txBody>
                    <a:bodyPr/>
                    <a:lstStyle/>
                    <a:p>
                      <a:r>
                        <a:rPr lang="en-US" sz="1600" b="1" kern="1200" baseline="0" dirty="0" err="1" smtClean="0">
                          <a:solidFill>
                            <a:schemeClr val="tx1">
                              <a:lumMod val="75000"/>
                              <a:lumOff val="25000"/>
                            </a:schemeClr>
                          </a:solidFill>
                          <a:latin typeface="PF DinText Pro" panose="02000506020000020004" pitchFamily="2" charset="0"/>
                          <a:ea typeface="+mn-ea"/>
                          <a:cs typeface="+mn-cs"/>
                        </a:rPr>
                        <a:t>Ideator</a:t>
                      </a:r>
                      <a:endParaRPr lang="en-US" sz="1600" b="1" kern="1200" baseline="0" dirty="0">
                        <a:solidFill>
                          <a:schemeClr val="tx1">
                            <a:lumMod val="75000"/>
                            <a:lumOff val="25000"/>
                          </a:schemeClr>
                        </a:solidFill>
                        <a:latin typeface="PF DinText Pro" panose="02000506020000020004" pitchFamily="2" charset="0"/>
                        <a:ea typeface="+mn-ea"/>
                        <a:cs typeface="+mn-cs"/>
                      </a:endParaRPr>
                    </a:p>
                  </a:txBody>
                  <a:tcPr>
                    <a:lnL w="3175" cap="flat" cmpd="sng" algn="ctr">
                      <a:solidFill>
                        <a:schemeClr val="tx1"/>
                      </a:solidFill>
                      <a:prstDash val="dot"/>
                      <a:round/>
                      <a:headEnd type="none" w="med" len="med"/>
                      <a:tailEnd type="none" w="med" len="med"/>
                    </a:lnL>
                    <a:lnR>
                      <a:noFill/>
                    </a:lnR>
                    <a:lnT>
                      <a:noFill/>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tcPr>
                </a:tc>
                <a:tc>
                  <a:txBody>
                    <a:bodyPr/>
                    <a:lstStyle/>
                    <a:p>
                      <a:r>
                        <a:rPr lang="en-US" sz="1600" b="0" kern="1200" baseline="0" dirty="0" smtClean="0">
                          <a:solidFill>
                            <a:schemeClr val="tx1">
                              <a:lumMod val="75000"/>
                              <a:lumOff val="25000"/>
                            </a:schemeClr>
                          </a:solidFill>
                          <a:latin typeface="PF DinText Pro" panose="02000506020000020004" pitchFamily="2" charset="0"/>
                          <a:ea typeface="+mn-ea"/>
                          <a:cs typeface="+mn-cs"/>
                        </a:rPr>
                        <a:t>:</a:t>
                      </a:r>
                      <a:endParaRPr lang="en-US" sz="1600" b="0" kern="1200" baseline="0" dirty="0">
                        <a:solidFill>
                          <a:schemeClr val="tx1">
                            <a:lumMod val="75000"/>
                            <a:lumOff val="25000"/>
                          </a:schemeClr>
                        </a:solidFill>
                        <a:latin typeface="PF DinText Pro" panose="02000506020000020004" pitchFamily="2" charset="0"/>
                        <a:ea typeface="+mn-ea"/>
                        <a:cs typeface="+mn-cs"/>
                      </a:endParaRPr>
                    </a:p>
                  </a:txBody>
                  <a:tcPr>
                    <a:lnL>
                      <a:noFill/>
                    </a:lnL>
                    <a:lnR>
                      <a:noFill/>
                    </a:lnR>
                    <a:lnT>
                      <a:noFill/>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tcPr>
                </a:tc>
                <a:tc>
                  <a:txBody>
                    <a:bodyPr/>
                    <a:lstStyle/>
                    <a:p>
                      <a:r>
                        <a:rPr lang="x-none" altLang="en-US" sz="1600" b="0" kern="1200" baseline="0" dirty="0">
                          <a:solidFill>
                            <a:schemeClr val="tx1">
                              <a:lumMod val="75000"/>
                              <a:lumOff val="25000"/>
                            </a:schemeClr>
                          </a:solidFill>
                          <a:latin typeface="PF DinText Pro" panose="02000506020000020004" pitchFamily="2" charset="0"/>
                          <a:ea typeface="+mn-ea"/>
                          <a:cs typeface="+mn-cs"/>
                        </a:rPr>
                        <a:t>Praveen P G</a:t>
                      </a:r>
                      <a:endParaRPr lang="x-none" altLang="en-US" sz="1600" b="0" kern="1200" baseline="0" dirty="0">
                        <a:solidFill>
                          <a:schemeClr val="tx1">
                            <a:lumMod val="75000"/>
                            <a:lumOff val="25000"/>
                          </a:schemeClr>
                        </a:solidFill>
                        <a:latin typeface="PF DinText Pro" panose="02000506020000020004" pitchFamily="2" charset="0"/>
                        <a:ea typeface="+mn-ea"/>
                        <a:cs typeface="+mn-cs"/>
                      </a:endParaRPr>
                    </a:p>
                  </a:txBody>
                  <a:tcPr>
                    <a:lnL>
                      <a:noFill/>
                    </a:lnL>
                    <a:lnR w="3175" cap="flat" cmpd="sng" algn="ctr">
                      <a:solidFill>
                        <a:schemeClr val="tx1"/>
                      </a:solidFill>
                      <a:prstDash val="dot"/>
                      <a:round/>
                      <a:headEnd type="none" w="med" len="med"/>
                      <a:tailEnd type="none" w="med" len="med"/>
                    </a:lnR>
                    <a:lnT>
                      <a:noFill/>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5" name="Table 4"/>
          <p:cNvGraphicFramePr>
            <a:graphicFrameLocks noGrp="1"/>
          </p:cNvGraphicFramePr>
          <p:nvPr/>
        </p:nvGraphicFramePr>
        <p:xfrm>
          <a:off x="6962115" y="4651529"/>
          <a:ext cx="4544840" cy="741680"/>
        </p:xfrm>
        <a:graphic>
          <a:graphicData uri="http://schemas.openxmlformats.org/drawingml/2006/table">
            <a:tbl>
              <a:tblPr firstRow="1" bandRow="1">
                <a:tableStyleId>{2D5ABB26-0587-4C30-8999-92F81FD0307C}</a:tableStyleId>
              </a:tblPr>
              <a:tblGrid>
                <a:gridCol w="1738265"/>
                <a:gridCol w="208280"/>
                <a:gridCol w="2598295"/>
              </a:tblGrid>
              <a:tr h="370840">
                <a:tc>
                  <a:txBody>
                    <a:bodyPr/>
                    <a:lstStyle/>
                    <a:p>
                      <a:r>
                        <a:rPr lang="en-US" sz="1600" b="1" kern="1200" baseline="0" dirty="0" smtClean="0">
                          <a:solidFill>
                            <a:schemeClr val="tx1">
                              <a:lumMod val="75000"/>
                              <a:lumOff val="25000"/>
                            </a:schemeClr>
                          </a:solidFill>
                          <a:latin typeface="PF DinText Pro" panose="02000506020000020004" pitchFamily="2" charset="0"/>
                          <a:ea typeface="+mn-ea"/>
                          <a:cs typeface="+mn-cs"/>
                        </a:rPr>
                        <a:t>Team Lead</a:t>
                      </a:r>
                      <a:endParaRPr lang="en-US" sz="1600" b="1" kern="1200" baseline="0" dirty="0">
                        <a:solidFill>
                          <a:schemeClr val="tx1">
                            <a:lumMod val="75000"/>
                            <a:lumOff val="25000"/>
                          </a:schemeClr>
                        </a:solidFill>
                        <a:latin typeface="PF DinText Pro" panose="02000506020000020004" pitchFamily="2" charset="0"/>
                        <a:ea typeface="+mn-ea"/>
                        <a:cs typeface="+mn-cs"/>
                      </a:endParaRPr>
                    </a:p>
                  </a:txBody>
                  <a:tcPr>
                    <a:lnL w="3175" cap="flat" cmpd="sng" algn="ctr">
                      <a:solidFill>
                        <a:schemeClr val="tx1"/>
                      </a:solidFill>
                      <a:prstDash val="dot"/>
                      <a:round/>
                      <a:headEnd type="none" w="med" len="med"/>
                      <a:tailEnd type="none" w="med" len="med"/>
                    </a:lnL>
                    <a:lnT w="3175" cap="flat" cmpd="sng" algn="ctr">
                      <a:solidFill>
                        <a:schemeClr val="tx1"/>
                      </a:solidFill>
                      <a:prstDash val="dot"/>
                      <a:round/>
                      <a:headEnd type="none" w="med" len="med"/>
                      <a:tailEnd type="none" w="med" len="med"/>
                    </a:lnT>
                  </a:tcPr>
                </a:tc>
                <a:tc>
                  <a:txBody>
                    <a:bodyPr/>
                    <a:lstStyle/>
                    <a:p>
                      <a:r>
                        <a:rPr lang="en-US" sz="1600" b="0" kern="1200" baseline="0" dirty="0" smtClean="0">
                          <a:solidFill>
                            <a:schemeClr val="tx1">
                              <a:lumMod val="75000"/>
                              <a:lumOff val="25000"/>
                            </a:schemeClr>
                          </a:solidFill>
                          <a:latin typeface="PF DinText Pro" panose="02000506020000020004" pitchFamily="2" charset="0"/>
                          <a:ea typeface="+mn-ea"/>
                          <a:cs typeface="+mn-cs"/>
                        </a:rPr>
                        <a:t>:</a:t>
                      </a:r>
                      <a:endParaRPr lang="en-US" sz="1600" b="0" kern="1200" baseline="0" dirty="0">
                        <a:solidFill>
                          <a:schemeClr val="tx1">
                            <a:lumMod val="75000"/>
                            <a:lumOff val="25000"/>
                          </a:schemeClr>
                        </a:solidFill>
                        <a:latin typeface="PF DinText Pro" panose="02000506020000020004" pitchFamily="2" charset="0"/>
                        <a:ea typeface="+mn-ea"/>
                        <a:cs typeface="+mn-cs"/>
                      </a:endParaRPr>
                    </a:p>
                  </a:txBody>
                  <a:tcPr>
                    <a:lnT w="3175" cap="flat" cmpd="sng" algn="ctr">
                      <a:solidFill>
                        <a:schemeClr val="tx1"/>
                      </a:solidFill>
                      <a:prstDash val="dot"/>
                      <a:round/>
                      <a:headEnd type="none" w="med" len="med"/>
                      <a:tailEnd type="none" w="med" len="med"/>
                    </a:lnT>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x-none" altLang="en-US" sz="1600" b="0" kern="1200" baseline="0" dirty="0" smtClean="0">
                          <a:solidFill>
                            <a:schemeClr val="tx1">
                              <a:lumMod val="75000"/>
                              <a:lumOff val="25000"/>
                            </a:schemeClr>
                          </a:solidFill>
                          <a:latin typeface="PF DinText Pro" panose="02000506020000020004" pitchFamily="2" charset="0"/>
                          <a:ea typeface="+mn-ea"/>
                          <a:cs typeface="+mn-cs"/>
                        </a:rPr>
                        <a:t>Praveen P G</a:t>
                      </a:r>
                      <a:endParaRPr lang="x-none" altLang="en-US" sz="1600" b="0" kern="1200" baseline="0" dirty="0" smtClean="0">
                        <a:solidFill>
                          <a:schemeClr val="tx1">
                            <a:lumMod val="75000"/>
                            <a:lumOff val="25000"/>
                          </a:schemeClr>
                        </a:solidFill>
                        <a:latin typeface="PF DinText Pro" panose="02000506020000020004" pitchFamily="2" charset="0"/>
                        <a:ea typeface="+mn-ea"/>
                        <a:cs typeface="+mn-cs"/>
                      </a:endParaRPr>
                    </a:p>
                  </a:txBody>
                  <a:tcPr>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tcPr>
                </a:tc>
              </a:tr>
              <a:tr h="370840">
                <a:tc>
                  <a:txBody>
                    <a:bodyPr/>
                    <a:lstStyle/>
                    <a:p>
                      <a:r>
                        <a:rPr lang="en-US" sz="1600" b="1" kern="1200" baseline="0" dirty="0" smtClean="0">
                          <a:solidFill>
                            <a:schemeClr val="tx1">
                              <a:lumMod val="75000"/>
                              <a:lumOff val="25000"/>
                            </a:schemeClr>
                          </a:solidFill>
                          <a:latin typeface="PF DinText Pro" panose="02000506020000020004" pitchFamily="2" charset="0"/>
                          <a:ea typeface="+mn-ea"/>
                          <a:cs typeface="+mn-cs"/>
                        </a:rPr>
                        <a:t>Team Members</a:t>
                      </a:r>
                      <a:endParaRPr lang="en-US" sz="1600" b="1" kern="1200" baseline="0" dirty="0">
                        <a:solidFill>
                          <a:schemeClr val="tx1">
                            <a:lumMod val="75000"/>
                            <a:lumOff val="25000"/>
                          </a:schemeClr>
                        </a:solidFill>
                        <a:latin typeface="PF DinText Pro" panose="02000506020000020004" pitchFamily="2" charset="0"/>
                        <a:ea typeface="+mn-ea"/>
                        <a:cs typeface="+mn-cs"/>
                      </a:endParaRPr>
                    </a:p>
                  </a:txBody>
                  <a:tcPr>
                    <a:lnL w="3175" cap="flat" cmpd="sng" algn="ctr">
                      <a:solidFill>
                        <a:schemeClr val="tx1"/>
                      </a:solidFill>
                      <a:prstDash val="dot"/>
                      <a:round/>
                      <a:headEnd type="none" w="med" len="med"/>
                      <a:tailEnd type="none" w="med" len="med"/>
                    </a:lnL>
                    <a:lnB w="3175" cap="flat" cmpd="sng" algn="ctr">
                      <a:solidFill>
                        <a:schemeClr val="tx1"/>
                      </a:solidFill>
                      <a:prstDash val="dot"/>
                      <a:round/>
                      <a:headEnd type="none" w="med" len="med"/>
                      <a:tailEnd type="none" w="med" len="med"/>
                    </a:lnB>
                  </a:tcPr>
                </a:tc>
                <a:tc>
                  <a:txBody>
                    <a:bodyPr/>
                    <a:lstStyle/>
                    <a:p>
                      <a:r>
                        <a:rPr lang="en-US" sz="1600" b="0" kern="1200" baseline="0" dirty="0" smtClean="0">
                          <a:solidFill>
                            <a:schemeClr val="tx1">
                              <a:lumMod val="75000"/>
                              <a:lumOff val="25000"/>
                            </a:schemeClr>
                          </a:solidFill>
                          <a:latin typeface="PF DinText Pro" panose="02000506020000020004" pitchFamily="2" charset="0"/>
                          <a:ea typeface="+mn-ea"/>
                          <a:cs typeface="+mn-cs"/>
                        </a:rPr>
                        <a:t>:</a:t>
                      </a:r>
                      <a:endParaRPr lang="en-US" sz="1600" b="0" kern="1200" baseline="0" dirty="0">
                        <a:solidFill>
                          <a:schemeClr val="tx1">
                            <a:lumMod val="75000"/>
                            <a:lumOff val="25000"/>
                          </a:schemeClr>
                        </a:solidFill>
                        <a:latin typeface="PF DinText Pro" panose="02000506020000020004" pitchFamily="2" charset="0"/>
                        <a:ea typeface="+mn-ea"/>
                        <a:cs typeface="+mn-cs"/>
                      </a:endParaRPr>
                    </a:p>
                  </a:txBody>
                  <a:tcPr>
                    <a:lnB w="3175" cap="flat" cmpd="sng" algn="ctr">
                      <a:solidFill>
                        <a:schemeClr val="tx1"/>
                      </a:solidFill>
                      <a:prstDash val="dot"/>
                      <a:round/>
                      <a:headEnd type="none" w="med" len="med"/>
                      <a:tailEnd type="none" w="med" len="med"/>
                    </a:lnB>
                  </a:tcPr>
                </a:tc>
                <a:tc>
                  <a:txBody>
                    <a:bodyPr/>
                    <a:lstStyle/>
                    <a:p>
                      <a:r>
                        <a:rPr lang="x-none" altLang="en-US" sz="1600" b="0" kern="1200" baseline="0" dirty="0">
                          <a:solidFill>
                            <a:schemeClr val="tx1">
                              <a:lumMod val="75000"/>
                              <a:lumOff val="25000"/>
                            </a:schemeClr>
                          </a:solidFill>
                          <a:latin typeface="PF DinText Pro" panose="02000506020000020004" pitchFamily="2" charset="0"/>
                          <a:ea typeface="+mn-ea"/>
                          <a:cs typeface="+mn-cs"/>
                        </a:rPr>
                        <a:t>Anu Nair, Rajan Peter</a:t>
                      </a:r>
                      <a:endParaRPr lang="x-none" altLang="en-US" sz="1600" b="0" kern="1200" baseline="0" dirty="0">
                        <a:solidFill>
                          <a:schemeClr val="tx1">
                            <a:lumMod val="75000"/>
                            <a:lumOff val="25000"/>
                          </a:schemeClr>
                        </a:solidFill>
                        <a:latin typeface="PF DinText Pro" panose="02000506020000020004" pitchFamily="2" charset="0"/>
                        <a:ea typeface="+mn-ea"/>
                        <a:cs typeface="+mn-cs"/>
                      </a:endParaRPr>
                    </a:p>
                    <a:p>
                      <a:r>
                        <a:rPr lang="x-none" altLang="en-US" sz="1600" b="0" kern="1200" baseline="0" dirty="0">
                          <a:solidFill>
                            <a:schemeClr val="tx1">
                              <a:lumMod val="75000"/>
                              <a:lumOff val="25000"/>
                            </a:schemeClr>
                          </a:solidFill>
                          <a:latin typeface="PF DinText Pro" panose="02000506020000020004" pitchFamily="2" charset="0"/>
                          <a:ea typeface="+mn-ea"/>
                          <a:cs typeface="+mn-cs"/>
                        </a:rPr>
                        <a:t>Pooja Hari</a:t>
                      </a:r>
                      <a:endParaRPr lang="x-none" altLang="en-US" sz="1600" b="0" kern="1200" baseline="0" dirty="0">
                        <a:solidFill>
                          <a:schemeClr val="tx1">
                            <a:lumMod val="75000"/>
                            <a:lumOff val="25000"/>
                          </a:schemeClr>
                        </a:solidFill>
                        <a:latin typeface="PF DinText Pro" panose="02000506020000020004" pitchFamily="2" charset="0"/>
                        <a:ea typeface="+mn-ea"/>
                        <a:cs typeface="+mn-cs"/>
                      </a:endParaRPr>
                    </a:p>
                  </a:txBody>
                  <a:tcPr>
                    <a:lnR w="3175" cap="flat" cmpd="sng" algn="ctr">
                      <a:solidFill>
                        <a:schemeClr val="tx1"/>
                      </a:solidFill>
                      <a:prstDash val="dot"/>
                      <a:round/>
                      <a:headEnd type="none" w="med" len="med"/>
                      <a:tailEnd type="none" w="med" len="med"/>
                    </a:lnR>
                    <a:lnB w="3175" cap="flat" cmpd="sng" algn="ctr">
                      <a:solidFill>
                        <a:schemeClr val="tx1"/>
                      </a:solidFill>
                      <a:prstDash val="dot"/>
                      <a:round/>
                      <a:headEnd type="none" w="med" len="med"/>
                      <a:tailEnd type="none" w="med" len="med"/>
                    </a:lnB>
                  </a:tcPr>
                </a:tc>
              </a:tr>
            </a:tbl>
          </a:graphicData>
        </a:graphic>
      </p:graphicFrame>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Text Placeholder 2"/>
          <p:cNvSpPr>
            <a:spLocks noGrp="1"/>
          </p:cNvSpPr>
          <p:nvPr>
            <p:ph type="body" sz="quarter" idx="10"/>
          </p:nvPr>
        </p:nvSpPr>
        <p:spPr>
          <a:xfrm>
            <a:off x="540385" y="1861820"/>
            <a:ext cx="3324225" cy="4255135"/>
          </a:xfrm>
        </p:spPr>
        <p:txBody>
          <a:bodyPr/>
          <a:lstStyle/>
          <a:p>
            <a:pPr marL="0" indent="0">
              <a:buNone/>
            </a:pPr>
            <a:r>
              <a:rPr lang="x-none" altLang="en-US" dirty="0"/>
              <a:t>Develop an internet radio streaming application using android framework component</a:t>
            </a:r>
            <a:endParaRPr lang="x-none" altLang="en-US" dirty="0"/>
          </a:p>
          <a:p>
            <a:pPr marL="0" indent="0">
              <a:buNone/>
            </a:pPr>
            <a:r>
              <a:rPr lang="x-none" altLang="en-US" dirty="0"/>
              <a:t>MediaBrowserServiceCompat with following functionality,</a:t>
            </a:r>
            <a:endParaRPr lang="x-none" altLang="en-US" dirty="0"/>
          </a:p>
          <a:p>
            <a:pPr marL="285750" indent="-285750"/>
            <a:r>
              <a:rPr lang="x-none" altLang="en-US" dirty="0"/>
              <a:t>Connect/Disconnect to internet radio sources.</a:t>
            </a:r>
            <a:endParaRPr lang="x-none" altLang="en-US" dirty="0"/>
          </a:p>
          <a:p>
            <a:pPr marL="285750" indent="-285750"/>
            <a:r>
              <a:rPr lang="x-none" altLang="en-US" dirty="0"/>
              <a:t>Features to controls the audio stream (play/pause/next/previous)</a:t>
            </a:r>
            <a:endParaRPr lang="x-none" altLang="en-US" dirty="0"/>
          </a:p>
          <a:p>
            <a:pPr marL="285750" indent="-285750"/>
            <a:r>
              <a:rPr lang="x-none" altLang="en-US" dirty="0"/>
              <a:t>Metadata information update.</a:t>
            </a:r>
            <a:endParaRPr lang="x-none" altLang="en-US" dirty="0"/>
          </a:p>
          <a:p>
            <a:pPr marL="285750" indent="-285750"/>
            <a:r>
              <a:rPr lang="x-none" altLang="en-US" dirty="0"/>
              <a:t>Browse for metadata categories.</a:t>
            </a:r>
            <a:endParaRPr lang="x-none" altLang="en-US" dirty="0"/>
          </a:p>
          <a:p>
            <a:pPr marL="0" indent="0">
              <a:buNone/>
            </a:pPr>
            <a:endParaRPr lang="x-none" altLang="en-US" dirty="0"/>
          </a:p>
        </p:txBody>
      </p:sp>
      <p:sp>
        <p:nvSpPr>
          <p:cNvPr id="4" name="Text Placeholder 3"/>
          <p:cNvSpPr>
            <a:spLocks noGrp="1"/>
          </p:cNvSpPr>
          <p:nvPr>
            <p:ph type="body" sz="quarter" idx="11"/>
          </p:nvPr>
        </p:nvSpPr>
        <p:spPr>
          <a:xfrm>
            <a:off x="4301490" y="1859915"/>
            <a:ext cx="3647440" cy="4507865"/>
          </a:xfrm>
        </p:spPr>
        <p:txBody>
          <a:bodyPr/>
          <a:lstStyle/>
          <a:p>
            <a:pPr marL="0" indent="0">
              <a:buNone/>
            </a:pPr>
            <a:r>
              <a:rPr lang="x-none" altLang="en-US" dirty="0"/>
              <a:t>Develop an audio streaming application with minimum dependency between hmi and service side. MediaBrowserServiceCompat, functions like a client-server model. So the whole application will includes three major parts,</a:t>
            </a:r>
            <a:endParaRPr lang="x-none" altLang="en-US" dirty="0"/>
          </a:p>
          <a:p>
            <a:pPr marL="285750" indent="-285750"/>
            <a:r>
              <a:rPr lang="x-none" altLang="en-US" dirty="0"/>
              <a:t>An independent HMI application.</a:t>
            </a:r>
            <a:endParaRPr lang="x-none" altLang="en-US" dirty="0"/>
          </a:p>
          <a:p>
            <a:pPr marL="285750" indent="-285750"/>
            <a:r>
              <a:rPr lang="x-none" altLang="en-US" dirty="0"/>
              <a:t>The client side (interface between HMI and service)</a:t>
            </a:r>
            <a:endParaRPr lang="x-none" altLang="en-US" dirty="0"/>
          </a:p>
          <a:p>
            <a:pPr marL="285750" indent="-285750"/>
            <a:r>
              <a:rPr lang="x-none" altLang="en-US" dirty="0"/>
              <a:t>The server side</a:t>
            </a:r>
            <a:endParaRPr lang="x-none" altLang="en-US" dirty="0"/>
          </a:p>
        </p:txBody>
      </p:sp>
      <p:sp>
        <p:nvSpPr>
          <p:cNvPr id="5" name="Text Placeholder 4"/>
          <p:cNvSpPr>
            <a:spLocks noGrp="1"/>
          </p:cNvSpPr>
          <p:nvPr>
            <p:ph type="body" sz="quarter" idx="12"/>
          </p:nvPr>
        </p:nvSpPr>
        <p:spPr>
          <a:xfrm>
            <a:off x="8368665" y="1859280"/>
            <a:ext cx="3323590" cy="4342130"/>
          </a:xfrm>
        </p:spPr>
        <p:txBody>
          <a:bodyPr/>
          <a:lstStyle/>
          <a:p>
            <a:pPr marL="0" indent="0">
              <a:buNone/>
            </a:pPr>
            <a:r>
              <a:rPr lang="x-none" altLang="en-US" dirty="0"/>
              <a:t>It will be a stand alone internet radio streaming application with three APKs</a:t>
            </a:r>
            <a:endParaRPr lang="x-none" altLang="en-US" dirty="0"/>
          </a:p>
          <a:p>
            <a:pPr marL="285750" indent="-285750"/>
            <a:r>
              <a:rPr lang="x-none" altLang="en-US" dirty="0"/>
              <a:t>InternetRadio-2.5.0-debug.apk</a:t>
            </a:r>
            <a:endParaRPr lang="x-none" altLang="en-US" dirty="0"/>
          </a:p>
          <a:p>
            <a:pPr marL="285750" indent="-285750"/>
            <a:r>
              <a:rPr lang="x-none" altLang="en-US" dirty="0"/>
              <a:t>InternetRadioClient-1.5.0-debug.apk</a:t>
            </a:r>
            <a:endParaRPr lang="x-none" altLang="en-US" dirty="0"/>
          </a:p>
          <a:p>
            <a:pPr marL="285750" indent="-285750"/>
            <a:r>
              <a:rPr lang="x-none" altLang="en-US" dirty="0"/>
              <a:t>InternetRadioPlayerService-1.5.0-debug.apk</a:t>
            </a:r>
            <a:endParaRPr lang="x-none" altLang="en-US" dirty="0"/>
          </a:p>
          <a:p>
            <a:pPr marL="0" indent="0">
              <a:buNone/>
            </a:pPr>
            <a:r>
              <a:rPr lang="x-none" altLang="en-US" dirty="0"/>
              <a:t>And the application will support all basic playback control and browse featurtes.</a:t>
            </a:r>
            <a:endParaRPr lang="x-none" altLang="en-US" dirty="0"/>
          </a:p>
          <a:p>
            <a:pPr marL="0" indent="0">
              <a:buNone/>
            </a:pPr>
            <a:endParaRPr lang="x-none" altLang="en-US" dirty="0"/>
          </a:p>
        </p:txBody>
      </p:sp>
      <p:sp>
        <p:nvSpPr>
          <p:cNvPr id="6" name="Text Placeholder 5"/>
          <p:cNvSpPr>
            <a:spLocks noGrp="1"/>
          </p:cNvSpPr>
          <p:nvPr>
            <p:ph type="body" sz="quarter" idx="13"/>
          </p:nvPr>
        </p:nvSpPr>
        <p:spPr/>
        <p:txBody>
          <a:bodyPr>
            <a:normAutofit fontScale="92500" lnSpcReduction="20000"/>
          </a:bodyPr>
          <a:lstStyle/>
          <a:p>
            <a:r>
              <a:rPr lang="en-US" dirty="0" smtClean="0"/>
              <a:t>Problem Statement</a:t>
            </a:r>
            <a:endParaRPr lang="en-US" dirty="0"/>
          </a:p>
        </p:txBody>
      </p:sp>
      <p:sp>
        <p:nvSpPr>
          <p:cNvPr id="7" name="Text Placeholder 6"/>
          <p:cNvSpPr>
            <a:spLocks noGrp="1"/>
          </p:cNvSpPr>
          <p:nvPr>
            <p:ph type="body" sz="quarter" idx="14"/>
          </p:nvPr>
        </p:nvSpPr>
        <p:spPr/>
        <p:txBody>
          <a:bodyPr>
            <a:normAutofit fontScale="92500" lnSpcReduction="20000"/>
          </a:bodyPr>
          <a:lstStyle/>
          <a:p>
            <a:r>
              <a:rPr lang="en-US" dirty="0" smtClean="0"/>
              <a:t>Approach</a:t>
            </a:r>
            <a:endParaRPr lang="en-US" dirty="0"/>
          </a:p>
        </p:txBody>
      </p:sp>
      <p:sp>
        <p:nvSpPr>
          <p:cNvPr id="8" name="Text Placeholder 7"/>
          <p:cNvSpPr>
            <a:spLocks noGrp="1"/>
          </p:cNvSpPr>
          <p:nvPr>
            <p:ph type="body" sz="quarter" idx="15"/>
          </p:nvPr>
        </p:nvSpPr>
        <p:spPr/>
        <p:txBody>
          <a:bodyPr>
            <a:normAutofit fontScale="92500" lnSpcReduction="20000"/>
          </a:bodyPr>
          <a:lstStyle/>
          <a:p>
            <a:r>
              <a:rPr lang="en-US" dirty="0" smtClean="0"/>
              <a:t>Outcome</a:t>
            </a:r>
            <a:endParaRPr lang="en-US"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pic>
        <p:nvPicPr>
          <p:cNvPr id="5" name="Content Placeholder 4" descr="mediabrowserblock"/>
          <p:cNvPicPr>
            <a:picLocks noChangeAspect="1"/>
          </p:cNvPicPr>
          <p:nvPr>
            <p:ph idx="1"/>
          </p:nvPr>
        </p:nvPicPr>
        <p:blipFill>
          <a:blip r:embed="rId1"/>
          <a:stretch>
            <a:fillRect/>
          </a:stretch>
        </p:blipFill>
        <p:spPr>
          <a:xfrm>
            <a:off x="1790700" y="742950"/>
            <a:ext cx="7896225" cy="5915025"/>
          </a:xfrm>
          <a:prstGeom prst="rect">
            <a:avLst/>
          </a:prstGeom>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Choices</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4" name="Content Placeholder 3"/>
          <p:cNvGraphicFramePr/>
          <p:nvPr/>
        </p:nvGraphicFramePr>
        <p:xfrm>
          <a:off x="341086" y="1942947"/>
          <a:ext cx="10771188" cy="2225040"/>
        </p:xfrm>
        <a:graphic>
          <a:graphicData uri="http://schemas.openxmlformats.org/drawingml/2006/table">
            <a:tbl>
              <a:tblPr firstRow="1" bandRow="1">
                <a:tableStyleId>{ED083AE6-46FA-4A59-8FB0-9F97EB10719F}</a:tableStyleId>
              </a:tblPr>
              <a:tblGrid>
                <a:gridCol w="962386"/>
                <a:gridCol w="2516863"/>
                <a:gridCol w="7291939"/>
              </a:tblGrid>
              <a:tr h="370840">
                <a:tc>
                  <a:txBody>
                    <a:bodyPr/>
                    <a:lstStyle/>
                    <a:p>
                      <a:r>
                        <a:rPr lang="en-US" dirty="0" smtClean="0"/>
                        <a:t>Sl. No.</a:t>
                      </a:r>
                      <a:endParaRPr lang="en-US" dirty="0"/>
                    </a:p>
                  </a:txBody>
                  <a:tcPr/>
                </a:tc>
                <a:tc>
                  <a:txBody>
                    <a:bodyPr/>
                    <a:lstStyle/>
                    <a:p>
                      <a:r>
                        <a:rPr lang="en-US" dirty="0" smtClean="0"/>
                        <a:t>Technologies used</a:t>
                      </a:r>
                      <a:endParaRPr lang="en-US" dirty="0"/>
                    </a:p>
                  </a:txBody>
                  <a:tcPr/>
                </a:tc>
                <a:tc>
                  <a:txBody>
                    <a:bodyPr/>
                    <a:lstStyle/>
                    <a:p>
                      <a:r>
                        <a:rPr lang="en-US" dirty="0" smtClean="0"/>
                        <a:t>Rationale for</a:t>
                      </a:r>
                      <a:r>
                        <a:rPr lang="en-US" baseline="0" dirty="0" smtClean="0"/>
                        <a:t> selection</a:t>
                      </a:r>
                      <a:endParaRPr lang="en-US" dirty="0"/>
                    </a:p>
                  </a:txBody>
                  <a:tcPr/>
                </a:tc>
              </a:tr>
              <a:tr h="370840">
                <a:tc>
                  <a:txBody>
                    <a:bodyPr/>
                    <a:lstStyle/>
                    <a:p>
                      <a:r>
                        <a:rPr lang="x-none" altLang="en-US"/>
                        <a:t>1.</a:t>
                      </a:r>
                      <a:endParaRPr lang="x-none" altLang="en-US"/>
                    </a:p>
                  </a:txBody>
                  <a:tcPr/>
                </a:tc>
                <a:tc>
                  <a:txBody>
                    <a:bodyPr/>
                    <a:lstStyle/>
                    <a:p>
                      <a:r>
                        <a:rPr lang="x-none" altLang="en-US"/>
                        <a:t>Android MediaBrowserServiceCompat</a:t>
                      </a:r>
                      <a:endParaRPr lang="x-none" altLang="en-US"/>
                    </a:p>
                  </a:txBody>
                  <a:tcPr/>
                </a:tc>
                <a:tc>
                  <a:txBody>
                    <a:bodyPr/>
                    <a:lstStyle/>
                    <a:p>
                      <a:r>
                        <a:rPr lang="x-none" altLang="en-US" dirty="0"/>
                        <a:t>This android component works similar to a client-server model. So it can be used for the developement of an independent audio streaming application.</a:t>
                      </a:r>
                      <a:endParaRPr lang="x-none" altLang="en-US" dirty="0"/>
                    </a:p>
                  </a:txBody>
                  <a:tcPr/>
                </a:tc>
              </a:tr>
              <a:tr h="370840">
                <a:tc>
                  <a:txBody>
                    <a:bodyPr/>
                    <a:lstStyle/>
                    <a:p>
                      <a:r>
                        <a:rPr lang="x-none" altLang="en-US"/>
                        <a:t>2.</a:t>
                      </a:r>
                      <a:endParaRPr lang="x-none" altLang="en-US"/>
                    </a:p>
                  </a:txBody>
                  <a:tcPr/>
                </a:tc>
                <a:tc>
                  <a:txBody>
                    <a:bodyPr/>
                    <a:lstStyle/>
                    <a:p>
                      <a:r>
                        <a:rPr lang="x-none" altLang="en-US"/>
                        <a:t>ExoPlayer</a:t>
                      </a:r>
                      <a:endParaRPr lang="x-none" altLang="en-US"/>
                    </a:p>
                  </a:txBody>
                  <a:tcPr/>
                </a:tc>
                <a:tc>
                  <a:txBody>
                    <a:bodyPr/>
                    <a:lstStyle/>
                    <a:p>
                      <a:r>
                        <a:rPr lang="en-US"/>
                        <a:t>It provides an alternative to Android's MediaPlayer API for playing audio and video both locally and over the Internet. </a:t>
                      </a:r>
                      <a:endParaRPr lang="en-US"/>
                    </a:p>
                  </a:txBody>
                  <a:tcPr/>
                </a:tc>
              </a:tr>
              <a:tr h="370840">
                <a:tc>
                  <a:txBody>
                    <a:bodyPr/>
                    <a:lstStyle/>
                    <a:p>
                      <a:r>
                        <a:rPr lang="x-none" altLang="en-US"/>
                        <a:t>3.</a:t>
                      </a:r>
                      <a:endParaRPr lang="x-none" altLang="en-US"/>
                    </a:p>
                  </a:txBody>
                  <a:tcPr/>
                </a:tc>
                <a:tc>
                  <a:txBody>
                    <a:bodyPr/>
                    <a:lstStyle/>
                    <a:p>
                      <a:r>
                        <a:rPr lang="x-none" altLang="en-US"/>
                        <a:t>AIDL (Android Interface Definition Language)</a:t>
                      </a:r>
                      <a:endParaRPr lang="x-none" altLang="en-US"/>
                    </a:p>
                  </a:txBody>
                  <a:tcPr/>
                </a:tc>
                <a:tc>
                  <a:txBody>
                    <a:bodyPr/>
                    <a:lstStyle/>
                    <a:p>
                      <a:r>
                        <a:rPr lang="x-none" altLang="en-US"/>
                        <a:t>It is an efficient IPC method used for developing android applications.</a:t>
                      </a:r>
                      <a:endParaRPr lang="x-none" altLang="en-US"/>
                    </a:p>
                  </a:txBody>
                  <a:tcPr/>
                </a:tc>
              </a:tr>
              <a:tr h="370840">
                <a:tc>
                  <a:txBody>
                    <a:bodyPr/>
                    <a:lstStyle/>
                    <a:p>
                      <a:r>
                        <a:rPr lang="x-none" altLang="en-US"/>
                        <a:t>4.</a:t>
                      </a:r>
                      <a:endParaRPr lang="x-none" altLang="en-US"/>
                    </a:p>
                  </a:txBody>
                  <a:tcPr/>
                </a:tc>
                <a:tc>
                  <a:txBody>
                    <a:bodyPr/>
                    <a:lstStyle/>
                    <a:p>
                      <a:r>
                        <a:rPr lang="x-none" altLang="en-US" sz="1800">
                          <a:sym typeface="+mn-ea"/>
                        </a:rPr>
                        <a:t>MVP (Model View Presenter) design pattern</a:t>
                      </a:r>
                      <a:endParaRPr lang="en-US" dirty="0"/>
                    </a:p>
                  </a:txBody>
                  <a:tcPr/>
                </a:tc>
                <a:tc>
                  <a:txBody>
                    <a:bodyPr/>
                    <a:lstStyle/>
                    <a:p>
                      <a:r>
                        <a:rPr lang="x-none" altLang="en-US"/>
                        <a:t>It can be used for developing stable and efficient HMI applications</a:t>
                      </a:r>
                      <a:endParaRPr lang="x-none" altLang="en-US"/>
                    </a:p>
                  </a:txBody>
                  <a:tcPr/>
                </a:tc>
              </a:tr>
              <a:tr h="370840">
                <a:tc>
                  <a:txBody>
                    <a:bodyPr/>
                    <a:lstStyle/>
                    <a:p>
                      <a:endParaRPr lang="x-none" altLang="en-US"/>
                    </a:p>
                  </a:txBody>
                  <a:tcPr/>
                </a:tc>
                <a:tc>
                  <a:txBody>
                    <a:bodyPr/>
                    <a:lstStyle/>
                    <a:p>
                      <a:endParaRPr lang="x-none" altLang="en-US"/>
                    </a:p>
                  </a:txBody>
                  <a:tcPr/>
                </a:tc>
                <a:tc>
                  <a:txBody>
                    <a:bodyPr/>
                    <a:lstStyle/>
                    <a:p>
                      <a:endParaRPr lang="en-US" dirty="0"/>
                    </a:p>
                  </a:txBody>
                  <a:tcPr/>
                </a:tc>
              </a:tr>
            </a:tbl>
          </a:graphicData>
        </a:graphic>
      </p:graphicFrame>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Product Deployment</a:t>
            </a:r>
            <a:endParaRPr lang="en-US" dirty="0"/>
          </a:p>
        </p:txBody>
      </p:sp>
      <p:sp>
        <p:nvSpPr>
          <p:cNvPr id="3" name="Content Placeholder 2"/>
          <p:cNvSpPr>
            <a:spLocks noGrp="1"/>
          </p:cNvSpPr>
          <p:nvPr>
            <p:ph sz="half" idx="2"/>
          </p:nvPr>
        </p:nvSpPr>
        <p:spPr/>
        <p:txBody>
          <a:bodyPr/>
          <a:lstStyle/>
          <a:p>
            <a:pPr marL="0" indent="0">
              <a:buNone/>
            </a:pPr>
            <a:r>
              <a:rPr lang="x-none" altLang="en-US"/>
              <a:t>The application will include three APKs, </a:t>
            </a:r>
            <a:endParaRPr lang="x-none" altLang="en-US"/>
          </a:p>
          <a:p>
            <a:pPr marL="342900" indent="-342900"/>
            <a:r>
              <a:rPr lang="x-none" altLang="en-US">
                <a:sym typeface="+mn-ea"/>
              </a:rPr>
              <a:t>InternetRadio-2.5.0-debug.apk</a:t>
            </a:r>
            <a:endParaRPr lang="x-none" altLang="en-US" dirty="0"/>
          </a:p>
          <a:p>
            <a:pPr marL="342900" indent="-342900"/>
            <a:r>
              <a:rPr lang="x-none" altLang="en-US">
                <a:sym typeface="+mn-ea"/>
              </a:rPr>
              <a:t>InternetRadioClient-1.5.0-debug.apk</a:t>
            </a:r>
            <a:endParaRPr lang="x-none" altLang="en-US" dirty="0"/>
          </a:p>
          <a:p>
            <a:pPr marL="342900" indent="-342900"/>
            <a:r>
              <a:rPr lang="x-none" altLang="en-US">
                <a:sym typeface="+mn-ea"/>
              </a:rPr>
              <a:t>InternetRadioPlayerService-1.5.0-debug.apk</a:t>
            </a:r>
            <a:endParaRPr lang="x-none" altLang="en-US">
              <a:sym typeface="+mn-ea"/>
            </a:endParaRPr>
          </a:p>
          <a:p>
            <a:pPr marL="0" indent="0">
              <a:buNone/>
            </a:pPr>
            <a:endParaRPr lang="x-none" altLang="en-US">
              <a:sym typeface="+mn-ea"/>
            </a:endParaRPr>
          </a:p>
          <a:p>
            <a:pPr marL="0" indent="0">
              <a:buNone/>
            </a:pPr>
            <a:r>
              <a:rPr lang="x-none" altLang="en-US">
                <a:sym typeface="+mn-ea"/>
              </a:rPr>
              <a:t>Need to install all APKs for the proper working of the streaming application</a:t>
            </a:r>
            <a:endParaRPr lang="x-none" altLang="en-US" dirty="0">
              <a:sym typeface="+mn-ea"/>
            </a:endParaRPr>
          </a:p>
          <a:p>
            <a:endParaRPr lang="x-none" altLang="en-US"/>
          </a:p>
        </p:txBody>
      </p:sp>
      <p:sp>
        <p:nvSpPr>
          <p:cNvPr id="4" name="Text Placeholder 3"/>
          <p:cNvSpPr>
            <a:spLocks noGrp="1"/>
          </p:cNvSpPr>
          <p:nvPr>
            <p:ph type="body" sz="quarter" idx="3"/>
          </p:nvPr>
        </p:nvSpPr>
        <p:spPr>
          <a:xfrm>
            <a:off x="6172200" y="1579565"/>
            <a:ext cx="5756448" cy="823912"/>
          </a:xfrm>
        </p:spPr>
        <p:txBody>
          <a:bodyPr/>
          <a:lstStyle/>
          <a:p>
            <a:r>
              <a:rPr lang="en-US" dirty="0" smtClean="0"/>
              <a:t>Value Added to QuEST / Customer</a:t>
            </a:r>
            <a:endParaRPr lang="en-US" dirty="0"/>
          </a:p>
        </p:txBody>
      </p:sp>
      <p:sp>
        <p:nvSpPr>
          <p:cNvPr id="5" name="Content Placeholder 4"/>
          <p:cNvSpPr>
            <a:spLocks noGrp="1"/>
          </p:cNvSpPr>
          <p:nvPr>
            <p:ph sz="quarter" idx="4"/>
          </p:nvPr>
        </p:nvSpPr>
        <p:spPr/>
        <p:txBody>
          <a:bodyPr/>
          <a:lstStyle/>
          <a:p>
            <a:pPr marL="342900" indent="-342900"/>
            <a:r>
              <a:rPr lang="x-none" altLang="en-US"/>
              <a:t>Can be use internet radio as a entertainment source in automotive infotainment system like other media sources FM, SXM etc.</a:t>
            </a:r>
            <a:endParaRPr lang="x-none" altLang="en-US"/>
          </a:p>
          <a:p>
            <a:pPr marL="342900" indent="-342900"/>
            <a:endParaRPr lang="x-none" altLang="en-US"/>
          </a:p>
          <a:p>
            <a:pPr marL="342900" indent="-342900"/>
            <a:r>
              <a:rPr lang="x-none" altLang="en-US"/>
              <a:t>The proposed soution can be used as a reusable component for developing efficient and robust audio streaming applications.</a:t>
            </a:r>
            <a:endParaRPr lang="x-none" altLang="en-US"/>
          </a:p>
        </p:txBody>
      </p:sp>
      <p:sp>
        <p:nvSpPr>
          <p:cNvPr id="6" name="Title 5"/>
          <p:cNvSpPr>
            <a:spLocks noGrp="1"/>
          </p:cNvSpPr>
          <p:nvPr>
            <p:ph type="title"/>
          </p:nvPr>
        </p:nvSpPr>
        <p:spPr/>
        <p:txBody>
          <a:bodyPr/>
          <a:lstStyle/>
          <a:p>
            <a:r>
              <a:rPr lang="en-US" dirty="0" smtClean="0"/>
              <a:t>Business Case</a:t>
            </a:r>
            <a:endParaRPr lang="en-US"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Key Learning</a:t>
            </a:r>
            <a:endParaRPr lang="en-US" dirty="0"/>
          </a:p>
        </p:txBody>
      </p:sp>
      <p:sp>
        <p:nvSpPr>
          <p:cNvPr id="3" name="Content Placeholder 2"/>
          <p:cNvSpPr>
            <a:spLocks noGrp="1"/>
          </p:cNvSpPr>
          <p:nvPr>
            <p:ph sz="half" idx="2"/>
          </p:nvPr>
        </p:nvSpPr>
        <p:spPr/>
        <p:txBody>
          <a:bodyPr/>
          <a:lstStyle/>
          <a:p>
            <a:r>
              <a:rPr lang="x-none" altLang="en-US"/>
              <a:t>Got some idea about the structure of audio streaming applications for automotive infotainment systems and also familiarized with android framework component MediaBrowserServiceCompat. </a:t>
            </a:r>
            <a:endParaRPr lang="x-none" altLang="en-US"/>
          </a:p>
          <a:p>
            <a:r>
              <a:rPr lang="x-none" altLang="en-US"/>
              <a:t>Taking challenges and making it happen.</a:t>
            </a:r>
            <a:endParaRPr lang="x-none" altLang="en-US"/>
          </a:p>
          <a:p>
            <a:r>
              <a:rPr lang="x-none" altLang="en-US"/>
              <a:t>Developing an idea within limited time and limited resources.</a:t>
            </a:r>
            <a:endParaRPr lang="x-none" altLang="en-US"/>
          </a:p>
          <a:p>
            <a:endParaRPr lang="x-none" altLang="en-US"/>
          </a:p>
        </p:txBody>
      </p:sp>
      <p:sp>
        <p:nvSpPr>
          <p:cNvPr id="4" name="Text Placeholder 3"/>
          <p:cNvSpPr>
            <a:spLocks noGrp="1"/>
          </p:cNvSpPr>
          <p:nvPr>
            <p:ph type="body" sz="quarter" idx="3"/>
          </p:nvPr>
        </p:nvSpPr>
        <p:spPr/>
        <p:txBody>
          <a:bodyPr/>
          <a:lstStyle/>
          <a:p>
            <a:r>
              <a:rPr lang="en-US" dirty="0" smtClean="0"/>
              <a:t>Scope for Improvement</a:t>
            </a:r>
            <a:endParaRPr lang="en-US" dirty="0"/>
          </a:p>
        </p:txBody>
      </p:sp>
      <p:sp>
        <p:nvSpPr>
          <p:cNvPr id="5" name="Content Placeholder 4"/>
          <p:cNvSpPr>
            <a:spLocks noGrp="1"/>
          </p:cNvSpPr>
          <p:nvPr>
            <p:ph sz="quarter" idx="4"/>
          </p:nvPr>
        </p:nvSpPr>
        <p:spPr>
          <a:xfrm>
            <a:off x="6172835" y="2404110"/>
            <a:ext cx="5300345" cy="3904615"/>
          </a:xfrm>
        </p:spPr>
        <p:txBody>
          <a:bodyPr/>
          <a:lstStyle/>
          <a:p>
            <a:r>
              <a:rPr lang="en-US"/>
              <a:t>Internet Radio is not a widely used entertainment source </a:t>
            </a:r>
            <a:r>
              <a:rPr lang="x-none" altLang="en-US"/>
              <a:t>in automotive infotainment systems</a:t>
            </a:r>
            <a:r>
              <a:rPr lang="en-US"/>
              <a:t>, </a:t>
            </a:r>
            <a:r>
              <a:rPr lang="x-none" altLang="en-US"/>
              <a:t>S</a:t>
            </a:r>
            <a:r>
              <a:rPr lang="en-US"/>
              <a:t>o currently there are not much solutions are available for handling of Internet Radio streaming </a:t>
            </a:r>
            <a:r>
              <a:rPr lang="x-none" altLang="en-US"/>
              <a:t>in automotive industry. So, expects a big developement scope in this area. </a:t>
            </a:r>
            <a:endParaRPr lang="x-none" altLang="en-US"/>
          </a:p>
          <a:p>
            <a:endParaRPr lang="x-none" altLang="en-US"/>
          </a:p>
          <a:p>
            <a:r>
              <a:rPr lang="x-none" altLang="en-US"/>
              <a:t>Also MediaBrowserServiceCompat can be used for developing efficient music streaming applications.</a:t>
            </a:r>
            <a:endParaRPr lang="x-none" altLang="en-US"/>
          </a:p>
        </p:txBody>
      </p:sp>
      <p:sp>
        <p:nvSpPr>
          <p:cNvPr id="6" name="Title 5"/>
          <p:cNvSpPr>
            <a:spLocks noGrp="1"/>
          </p:cNvSpPr>
          <p:nvPr>
            <p:ph type="title"/>
          </p:nvPr>
        </p:nvSpPr>
        <p:spPr/>
        <p:txBody>
          <a:bodyPr/>
          <a:lstStyle/>
          <a:p>
            <a:r>
              <a:rPr lang="en-US" dirty="0" smtClean="0"/>
              <a:t>Learning Points</a:t>
            </a:r>
            <a:endParaRPr lang="en-US"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Experience</a:t>
            </a:r>
            <a:endParaRPr lang="en-US" dirty="0"/>
          </a:p>
        </p:txBody>
      </p:sp>
      <p:pic>
        <p:nvPicPr>
          <p:cNvPr id="3" name="Picture Placeholder 2" descr="IMG-20201214-WA0107"/>
          <p:cNvPicPr>
            <a:picLocks noChangeAspect="1"/>
          </p:cNvPicPr>
          <p:nvPr>
            <p:ph type="pic" idx="1"/>
          </p:nvPr>
        </p:nvPicPr>
        <p:blipFill>
          <a:blip r:embed="rId1"/>
          <a:stretch>
            <a:fillRect/>
          </a:stretch>
        </p:blipFill>
        <p:spPr>
          <a:xfrm>
            <a:off x="6833870" y="1452880"/>
            <a:ext cx="2870835" cy="4873625"/>
          </a:xfrm>
          <a:prstGeom prst="rect">
            <a:avLst/>
          </a:prstGeom>
        </p:spPr>
      </p:pic>
      <p:sp>
        <p:nvSpPr>
          <p:cNvPr id="5" name="Content Placeholder 4"/>
          <p:cNvSpPr>
            <a:spLocks noGrp="1"/>
          </p:cNvSpPr>
          <p:nvPr>
            <p:ph type="body" sz="half" idx="2"/>
          </p:nvPr>
        </p:nvSpPr>
        <p:spPr/>
        <p:txBody>
          <a:bodyPr/>
          <a:lstStyle/>
          <a:p>
            <a:r>
              <a:rPr lang="x-none" altLang="en-US" b="1" dirty="0"/>
              <a:t>It was a great experiece to work with a team whose members are staying in different locations. Coordinating and management of time while working in different remote locations was also a new challenge.</a:t>
            </a:r>
            <a:endParaRPr lang="x-none" altLang="en-US" b="1" dirty="0"/>
          </a:p>
          <a:p>
            <a:r>
              <a:rPr lang="x-none" altLang="en-US" b="1" dirty="0"/>
              <a:t>Overall it was a fun yet a challenging experience for us all.</a:t>
            </a:r>
            <a:endParaRPr lang="x-none" altLang="en-US" b="1" dirty="0"/>
          </a:p>
        </p:txBody>
      </p:sp>
      <p:sp>
        <p:nvSpPr>
          <p:cNvPr id="6" name="Content Placeholder 5"/>
          <p:cNvSpPr>
            <a:spLocks noGrp="1"/>
          </p:cNvSpPr>
          <p:nvPr>
            <p:ph type="body" sz="quarter" idx="10"/>
          </p:nvPr>
        </p:nvSpPr>
        <p:spPr/>
        <p:txBody>
          <a:bodyPr/>
          <a:lstStyle/>
          <a:p>
            <a:r>
              <a:rPr lang="en-US" b="1" dirty="0" smtClean="0"/>
              <a:t>The Team</a:t>
            </a:r>
            <a:endParaRPr lang="en-US" b="1"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886200" y="6096000"/>
            <a:ext cx="8199438" cy="457200"/>
          </a:xfrm>
        </p:spPr>
        <p:txBody>
          <a:bodyPr/>
          <a:lstStyle/>
          <a:p>
            <a:pPr>
              <a:defRPr/>
            </a:pPr>
            <a:r>
              <a:t>Engineering | Enterprise Solutions | Operations &amp; Supply Chain | Technology &amp; Digital Solutions </a:t>
            </a:r>
          </a:p>
        </p:txBody>
      </p:sp>
      <p:sp>
        <p:nvSpPr>
          <p:cNvPr id="36867" name="Text Placeholder 2"/>
          <p:cNvSpPr>
            <a:spLocks noGrp="1"/>
          </p:cNvSpPr>
          <p:nvPr>
            <p:ph type="body" sz="quarter" idx="12"/>
          </p:nvPr>
        </p:nvSpPr>
        <p:spPr/>
        <p:txBody>
          <a:bodyPr/>
          <a:lstStyle/>
          <a:p>
            <a:r>
              <a:rPr lang="en-IN" smtClean="0"/>
              <a:t>Thank You</a:t>
            </a: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heme">
  <a:themeElements>
    <a:clrScheme name="QuEST colours">
      <a:dk1>
        <a:srgbClr val="595959"/>
      </a:dk1>
      <a:lt1>
        <a:srgbClr val="FFFFFF"/>
      </a:lt1>
      <a:dk2>
        <a:srgbClr val="70AB5B"/>
      </a:dk2>
      <a:lt2>
        <a:srgbClr val="CE8105"/>
      </a:lt2>
      <a:accent1>
        <a:srgbClr val="A6A6A6"/>
      </a:accent1>
      <a:accent2>
        <a:srgbClr val="6FC5B4"/>
      </a:accent2>
      <a:accent3>
        <a:srgbClr val="1983A3"/>
      </a:accent3>
      <a:accent4>
        <a:srgbClr val="00B0F0"/>
      </a:accent4>
      <a:accent5>
        <a:srgbClr val="2281A1"/>
      </a:accent5>
      <a:accent6>
        <a:srgbClr val="1979AC"/>
      </a:accent6>
      <a:hlink>
        <a:srgbClr val="0070C0"/>
      </a:hlink>
      <a:folHlink>
        <a:srgbClr val="00B0F0"/>
      </a:folHlink>
    </a:clrScheme>
    <a:fontScheme name="Mobiliya Branding Font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tx1">
              <a:lumMod val="65000"/>
              <a:lumOff val="35000"/>
            </a:schemeClr>
          </a:solidFill>
        </a:ln>
      </a:spPr>
      <a:bodyPr rot="0" spcFirstLastPara="0" vertOverflow="overflow" horzOverflow="overflow" vert="horz" wrap="square" lIns="91440" tIns="45720" rIns="91440" bIns="45720" numCol="1" spcCol="0" rtlCol="0" fromWordArt="0" anchor="ctr" anchorCtr="0" forceAA="0" compatLnSpc="1">
        <a:noAutofit/>
      </a:bodyPr>
      <a:lstStyle>
        <a:defPPr algn="ctr">
          <a:defRPr sz="1400" dirty="0" err="1" smtClean="0">
            <a:solidFill>
              <a:schemeClr val="tx1">
                <a:lumMod val="85000"/>
                <a:lumOff val="15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square" lIns="121899" tIns="60950" rIns="121899" bIns="60950" rtlCol="0" anchor="ctr">
        <a:spAutoFit/>
      </a:bodyPr>
      <a:lstStyle>
        <a:defPPr>
          <a:defRPr sz="1200" dirty="0" err="1" smtClean="0">
            <a:solidFill>
              <a:schemeClr val="tx1">
                <a:lumMod val="75000"/>
                <a:lumOff val="25000"/>
              </a:schemeClr>
            </a:solidFill>
            <a:latin typeface="Segoe UI" panose="020B0502040204020203" pitchFamily="34" charset="0"/>
            <a:ea typeface="Lato Light" panose="020F0302020204030203"/>
            <a:cs typeface="Segoe UI" panose="020B0502040204020203"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3511</Words>
  <Application>Kingsoft Office WPP</Application>
  <PresentationFormat>Widescreen</PresentationFormat>
  <Paragraphs>145</Paragraphs>
  <Slides>9</Slides>
  <Notes>8</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theme</vt:lpstr>
      <vt:lpstr>Internet Radio Streaming Application using MediaBrowserServiceCompat</vt:lpstr>
      <vt:lpstr>PowerPoint 演示文稿</vt:lpstr>
      <vt:lpstr>Scope</vt:lpstr>
      <vt:lpstr>System Architecture</vt:lpstr>
      <vt:lpstr>Technology Choices</vt:lpstr>
      <vt:lpstr>Business Case</vt:lpstr>
      <vt:lpstr>Learning Points</vt:lpstr>
      <vt:lpstr>The Experience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Dilip Shenoy</dc:creator>
  <cp:lastModifiedBy>quest</cp:lastModifiedBy>
  <cp:revision>17</cp:revision>
  <cp:lastPrinted>2020-12-15T01:32:18Z</cp:lastPrinted>
  <dcterms:created xsi:type="dcterms:W3CDTF">2020-12-15T01:32:18Z</dcterms:created>
  <dcterms:modified xsi:type="dcterms:W3CDTF">2020-12-15T01:32:18Z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16393-10.1.0.5707</vt:lpwstr>
  </property>
</Properties>
</file>