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6C32D-5177-9906-1771-49677B8B2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6F716C-691A-E83C-28EC-6E63AF933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B9385-518E-B5A2-A2DD-B92798BA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090-F6D7-4643-985B-07B3C342029E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0EABCE-C29B-F185-E41E-BF121970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A7EFAA-7C2A-B72A-7E27-17E12FCD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1741C-3FA8-401A-B7D5-D3F1D9AB4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03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B5918-58AE-1A66-F605-439E9278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A8C90F-3B4C-6078-9019-0FC9A4790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66A349-D6C5-C86C-27C0-9B3A08B5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090-F6D7-4643-985B-07B3C342029E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5805F-1880-7E8B-572F-428447D2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F8965F-F35E-D362-6C92-88C5C5E9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1741C-3FA8-401A-B7D5-D3F1D9AB4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33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5AA775-EA1D-65B0-35D3-70113190F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0FEFDB-F64B-A1AD-F598-D4133B864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2E4D1-312B-56E7-F2EF-9844F1903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090-F6D7-4643-985B-07B3C342029E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3C936C-A5D1-2ADE-3BEC-6608B65F6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6A83F2-1524-309D-8C04-52E58493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1741C-3FA8-401A-B7D5-D3F1D9AB4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78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3B710-5BA9-74B8-49F4-147D22B41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E0022-FAEB-08B5-FA3C-61C6C89E1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49184-4A67-A362-B485-C37A4B1C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090-F6D7-4643-985B-07B3C342029E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C50F59-B172-5BEE-4E61-D4EC9B3E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FC232-C5C4-7367-46FD-94825F09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1741C-3FA8-401A-B7D5-D3F1D9AB4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4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02A88-DB94-8D8F-7260-07CE7448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BC500B-5F88-0A46-5441-83B78C026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71EEC8-1C8E-B96E-C846-4B4563B9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090-F6D7-4643-985B-07B3C342029E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3C50F-8505-8A7C-BC1B-20CA4B4A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EEB888-5D80-DD0E-F5B2-9AED15A6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1741C-3FA8-401A-B7D5-D3F1D9AB4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25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936EC-4E49-7CFB-0970-E1C0592B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4A0F3-3ADB-F746-4B27-26F1E5812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DAB2F-3926-A539-9085-BF1E1C30D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D08626-3611-C861-6C2D-BA2004EF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090-F6D7-4643-985B-07B3C342029E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776DFE-D28A-BE9A-862D-D0BDFBDB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494DB9-0BC3-5325-296F-9A1FA525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1741C-3FA8-401A-B7D5-D3F1D9AB4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2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06A1E-7C7F-9246-AF39-E38E74D9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A8466B-3852-35DF-8081-F4CC4DCCE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2D862E-0AC1-812E-FB90-85D719235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E2920E-DDF0-D8CE-57B7-09CE3C78D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2E59BE-65CB-BC14-8A35-D84F0DC4B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2D5E86-FD97-88AE-7704-E8FEAD59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090-F6D7-4643-985B-07B3C342029E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F10F02-5BC9-4C91-7A0F-2C6A5E06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1196F8-AFE5-B82E-9A7A-80B02B06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1741C-3FA8-401A-B7D5-D3F1D9AB4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44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A4465-7DD9-0012-90A0-2ED0AAF6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CE37C5-AA20-A680-825C-1D76A40C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090-F6D7-4643-985B-07B3C342029E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254D11-9A04-85A7-5896-808DE316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3DE084-13BA-2648-AE2F-6DB455D2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1741C-3FA8-401A-B7D5-D3F1D9AB4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5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D227DD-D0BE-35FE-7D6C-A69BC948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090-F6D7-4643-985B-07B3C342029E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767993-4DDE-2C41-0E87-1F7640D5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F1C71B-8036-A17B-A738-7FB938A2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1741C-3FA8-401A-B7D5-D3F1D9AB4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26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6C8A2-1EFB-414E-D19E-B1606D41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F37433-91B8-B7FE-3ADA-2CABB05A9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9C4EEC-FB6D-999B-EEB2-9F0A8B1A4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995A8E-FD8F-9C4C-E468-1CFE09D2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090-F6D7-4643-985B-07B3C342029E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E8E11A-3ED3-AEB0-B4C1-9F3D1861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53DA37-FEE5-CCB5-ECCA-295B4763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1741C-3FA8-401A-B7D5-D3F1D9AB4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38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0EA2B-C2E5-80B0-0548-9D6E34257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FA121F-71A0-F5A7-2583-68A148A57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169C89-2F85-E7E0-E76F-93E44F864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9D8067-3275-E087-F923-A3E691C2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090-F6D7-4643-985B-07B3C342029E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B03232-F346-A7EF-3910-E72A52774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3081CC-E9BE-71DC-BAFD-07350224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1741C-3FA8-401A-B7D5-D3F1D9AB4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00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E310F8-8A06-4FC3-680A-667AFE6D2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351A11-DF23-3643-A8D0-1CA5A159F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1663E-F901-06BE-2E55-CEB172169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26090-F6D7-4643-985B-07B3C342029E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2AE83F-1464-4E2C-9FBF-B599C5A15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7C0565-D56B-DCE3-4AEC-9F4B9DFA7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1741C-3FA8-401A-B7D5-D3F1D9AB4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4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55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DE3EE77-582B-D02F-16A0-96605CF03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60748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BA5B568-573D-FD0D-05E6-AC854F638FBE}"/>
              </a:ext>
            </a:extLst>
          </p:cNvPr>
          <p:cNvSpPr txBox="1"/>
          <p:nvPr/>
        </p:nvSpPr>
        <p:spPr>
          <a:xfrm>
            <a:off x="9160748" y="1197204"/>
            <a:ext cx="197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sobel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816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8FF1D86-C845-3F36-1665-A2681C568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865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37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5364BFD-9628-E28C-F96D-42A2D4632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074"/>
            <a:ext cx="12192000" cy="431831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994407F-2EFF-88A2-15C3-C1FC71AAC9F9}"/>
              </a:ext>
            </a:extLst>
          </p:cNvPr>
          <p:cNvSpPr txBox="1"/>
          <p:nvPr/>
        </p:nvSpPr>
        <p:spPr>
          <a:xfrm>
            <a:off x="4044099" y="575035"/>
            <a:ext cx="1385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sobel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748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6907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0963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577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328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623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8132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360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649C065-39DD-77D7-85C4-DE2F863E0DD0}"/>
              </a:ext>
            </a:extLst>
          </p:cNvPr>
          <p:cNvSpPr txBox="1"/>
          <p:nvPr/>
        </p:nvSpPr>
        <p:spPr>
          <a:xfrm>
            <a:off x="-1" y="0"/>
            <a:ext cx="5006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/>
              <a:t>3x3</a:t>
            </a:r>
            <a:r>
              <a:rPr lang="zh-CN" altLang="en-US" sz="4000" b="1"/>
              <a:t>窗口，</a:t>
            </a:r>
            <a:r>
              <a:rPr lang="en-US" altLang="zh-CN" sz="4000" b="1"/>
              <a:t>density</a:t>
            </a:r>
            <a:endParaRPr lang="zh-CN" altLang="en-US" sz="4000" b="1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4745E7E-099F-86DC-810E-3394C0374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83978"/>
            <a:ext cx="5409524" cy="29809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B5BBC07-1FDE-2B18-FF89-5DD23F2C5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039" y="883978"/>
            <a:ext cx="2685714" cy="27809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49FB3FF-CF56-67AF-BF60-E01F0464F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781" y="826835"/>
            <a:ext cx="3000000" cy="28952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4FAE2F7-6258-1B1B-E132-606338A7F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761" y="3722073"/>
            <a:ext cx="2866667" cy="285714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1D355E2-EBF7-967A-384B-EB979175A6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9781" y="3772861"/>
            <a:ext cx="2933333" cy="284761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3ECB3DE-8A96-46F0-1C9C-2509E18C9A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7694" y="3836359"/>
            <a:ext cx="2800000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27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8974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827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9818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3436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9100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017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7978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619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0544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5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4C7D8E9-C281-F476-715A-72913D32FC87}"/>
              </a:ext>
            </a:extLst>
          </p:cNvPr>
          <p:cNvSpPr txBox="1"/>
          <p:nvPr/>
        </p:nvSpPr>
        <p:spPr>
          <a:xfrm>
            <a:off x="-1" y="0"/>
            <a:ext cx="5006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/>
              <a:t>3x3</a:t>
            </a:r>
            <a:r>
              <a:rPr lang="zh-CN" altLang="en-US" sz="4000" b="1"/>
              <a:t>窗口，</a:t>
            </a:r>
            <a:r>
              <a:rPr lang="en-US" altLang="zh-CN" sz="4000" b="1"/>
              <a:t>a</a:t>
            </a:r>
            <a:endParaRPr lang="zh-CN" altLang="en-US" sz="4000" b="1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38FADCD-39EE-5E13-8BD4-842EF5396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07886"/>
            <a:ext cx="5571429" cy="290476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58C9D3D-288F-85B0-A721-D567586DD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428" y="807886"/>
            <a:ext cx="2723809" cy="270476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A0221EE-D37E-D04D-68C6-5686BC9D8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571" y="784076"/>
            <a:ext cx="2714286" cy="275238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094C953-DB47-E2FD-4BE2-DFE0234C4E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5713" y="3729928"/>
            <a:ext cx="2676190" cy="270476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2FE6E88-754A-54CB-238F-6FF888F645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0674" y="3715642"/>
            <a:ext cx="2780952" cy="273333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CF861D7-D0E9-013F-0AD1-78C4709097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7143" y="3744213"/>
            <a:ext cx="2685714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91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28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7A49A19-0451-0783-5679-F9F7B39D2203}"/>
              </a:ext>
            </a:extLst>
          </p:cNvPr>
          <p:cNvSpPr txBox="1"/>
          <p:nvPr/>
        </p:nvSpPr>
        <p:spPr>
          <a:xfrm>
            <a:off x="-1" y="0"/>
            <a:ext cx="5006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/>
              <a:t>3x3</a:t>
            </a:r>
            <a:r>
              <a:rPr lang="zh-CN" altLang="en-US" sz="4000" b="1"/>
              <a:t>窗口，</a:t>
            </a:r>
            <a:r>
              <a:rPr lang="en-US" altLang="zh-CN" sz="4000" b="1"/>
              <a:t>v0</a:t>
            </a:r>
            <a:endParaRPr lang="zh-CN" altLang="en-US" sz="4000" b="1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96F6B45-997D-9BA6-11F0-76EEC142A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7" y="857006"/>
            <a:ext cx="5438095" cy="28190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294DBF5-D762-2A7F-A6F2-6F8DC65E8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251" y="899863"/>
            <a:ext cx="2876190" cy="27333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3CE8424-0847-C39F-1CEC-BF9ED4DD5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441" y="857006"/>
            <a:ext cx="2923809" cy="268571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04C9BE5-E20B-E663-8344-3E9D1CDD2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0481" y="3825174"/>
            <a:ext cx="2685714" cy="265714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A911454-0A83-9DE7-5979-DB6D06C128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369"/>
          <a:stretch/>
        </p:blipFill>
        <p:spPr>
          <a:xfrm>
            <a:off x="5704489" y="3777554"/>
            <a:ext cx="2685714" cy="275238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BEB5EB4-E95D-39A3-2FBA-D15D5A7058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5441" y="3694506"/>
            <a:ext cx="2685714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6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BCFDDA3-E6CD-E678-64E5-CDE1104BE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655"/>
            <a:ext cx="119753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2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B8444F0-85EB-8F37-B20B-5A84E5FAF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1351496"/>
            <a:ext cx="4161905" cy="393333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DC1F661-63CB-3829-D3DA-C4C197331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082" y="795904"/>
            <a:ext cx="4723809" cy="4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1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E231BE-728D-ED06-13D9-22DD0B2A1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325"/>
            <a:ext cx="121920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7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16E0CD-ABB8-A62B-2D58-EA46D3EC9633}"/>
              </a:ext>
            </a:extLst>
          </p:cNvPr>
          <p:cNvSpPr txBox="1"/>
          <p:nvPr/>
        </p:nvSpPr>
        <p:spPr>
          <a:xfrm>
            <a:off x="1272619" y="980388"/>
            <a:ext cx="761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圆形变小会产生奇怪的纹路</a:t>
            </a:r>
          </a:p>
        </p:txBody>
      </p:sp>
    </p:spTree>
    <p:extLst>
      <p:ext uri="{BB962C8B-B14F-4D97-AF65-F5344CB8AC3E}">
        <p14:creationId xmlns:p14="http://schemas.microsoft.com/office/powerpoint/2010/main" val="3108463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A421628-569F-6427-AD0D-96C2764BF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578"/>
            <a:ext cx="12192000" cy="473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0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3984</TotalTime>
  <Words>22</Words>
  <Application>Microsoft Office PowerPoint</Application>
  <PresentationFormat>宽屏</PresentationFormat>
  <Paragraphs>6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Yifan Wang</dc:creator>
  <cp:lastModifiedBy>Yifan Wang</cp:lastModifiedBy>
  <cp:revision>6</cp:revision>
  <dcterms:created xsi:type="dcterms:W3CDTF">2024-12-08T11:59:23Z</dcterms:created>
  <dcterms:modified xsi:type="dcterms:W3CDTF">2024-12-13T06:20:37Z</dcterms:modified>
</cp:coreProperties>
</file>