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5.xml" ContentType="application/vnd.openxmlformats-officedocument.theme+xml"/>
  <Override PartName="/ppt/slideLayouts/slideLayout30.xml" ContentType="application/vnd.openxmlformats-officedocument.presentationml.slideLayout+xml"/>
  <Override PartName="/ppt/theme/theme6.xml" ContentType="application/vnd.openxmlformats-officedocument.theme+xml"/>
  <Override PartName="/ppt/slideLayouts/slideLayout31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905" r:id="rId2"/>
    <p:sldMasterId id="2147483955" r:id="rId3"/>
    <p:sldMasterId id="2147483939" r:id="rId4"/>
    <p:sldMasterId id="2147483948" r:id="rId5"/>
    <p:sldMasterId id="2147483950" r:id="rId6"/>
    <p:sldMasterId id="2147483683" r:id="rId7"/>
  </p:sldMasterIdLst>
  <p:notesMasterIdLst>
    <p:notesMasterId r:id="rId22"/>
  </p:notesMasterIdLst>
  <p:handoutMasterIdLst>
    <p:handoutMasterId r:id="rId23"/>
  </p:handoutMasterIdLst>
  <p:sldIdLst>
    <p:sldId id="603" r:id="rId8"/>
    <p:sldId id="2614" r:id="rId9"/>
    <p:sldId id="2631" r:id="rId10"/>
    <p:sldId id="2624" r:id="rId11"/>
    <p:sldId id="2626" r:id="rId12"/>
    <p:sldId id="2616" r:id="rId13"/>
    <p:sldId id="2617" r:id="rId14"/>
    <p:sldId id="2618" r:id="rId15"/>
    <p:sldId id="2619" r:id="rId16"/>
    <p:sldId id="2620" r:id="rId17"/>
    <p:sldId id="2632" r:id="rId18"/>
    <p:sldId id="2666" r:id="rId19"/>
    <p:sldId id="2633" r:id="rId20"/>
    <p:sldId id="582" r:id="rId21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21815"/>
    <a:srgbClr val="1D1D1A"/>
    <a:srgbClr val="0432FF"/>
    <a:srgbClr val="0096FF"/>
    <a:srgbClr val="F2F2F2"/>
    <a:srgbClr val="4F81BD"/>
    <a:srgbClr val="E2F9D0"/>
    <a:srgbClr val="91A2BF"/>
    <a:srgbClr val="66BA36"/>
    <a:srgbClr val="59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15" autoAdjust="0"/>
    <p:restoredTop sz="96291" autoAdjust="0"/>
  </p:normalViewPr>
  <p:slideViewPr>
    <p:cSldViewPr snapToGrid="0" snapToObjects="1">
      <p:cViewPr varScale="1">
        <p:scale>
          <a:sx n="125" d="100"/>
          <a:sy n="125" d="100"/>
        </p:scale>
        <p:origin x="176" y="2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7/22/24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7/22/24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61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C:\Users\z00205060\Desktop\CP项目\规范类文件\新建文件夹\巴展视觉物料规范-18.jpg">
            <a:extLst>
              <a:ext uri="{FF2B5EF4-FFF2-40B4-BE49-F238E27FC236}">
                <a16:creationId xmlns:a16="http://schemas.microsoft.com/office/drawing/2014/main" id="{60D4CF4B-3D9D-564E-9AB4-9D3074BC01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893" y="32809"/>
            <a:ext cx="12196763" cy="6856951"/>
          </a:xfrm>
          <a:prstGeom prst="rect">
            <a:avLst/>
          </a:prstGeom>
          <a:noFill/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C97DCE-0896-AD42-9AE0-7F25594CD2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7861" y="3880886"/>
            <a:ext cx="1944216" cy="643926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ct val="100000"/>
              </a:lnSpc>
              <a:defRPr sz="4800">
                <a:solidFill>
                  <a:srgbClr val="374154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defRPr>
            </a:lvl1pPr>
          </a:lstStyle>
          <a:p>
            <a:pPr lvl="0"/>
            <a:r>
              <a:rPr lang="en-US" altLang="zh-CN" dirty="0"/>
              <a:t>ZOMI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41B8501-68C3-364E-8EDD-CD53B0A6B55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1"/>
            <a:ext cx="6559809" cy="270402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Autofit/>
          </a:bodyPr>
          <a:lstStyle>
            <a:lvl1pPr algn="l">
              <a:lnSpc>
                <a:spcPct val="100000"/>
              </a:lnSpc>
              <a:defRPr sz="8800" b="1" i="0">
                <a:solidFill>
                  <a:srgbClr val="1D1D1A"/>
                </a:solidFill>
                <a:latin typeface="Futura Medium" panose="020B0602020204020303" pitchFamily="34" charset="-79"/>
                <a:ea typeface="Microsoft YaHei" panose="020B0503020204020204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181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95400"/>
            <a:ext cx="11161240" cy="5085928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9391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39072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191" y="240462"/>
            <a:ext cx="10503794" cy="783197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01642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84513"/>
            <a:ext cx="11161240" cy="5007429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8800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84513"/>
            <a:ext cx="11161240" cy="5007429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44702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636" y="476672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3635" y="1306286"/>
            <a:ext cx="5290949" cy="4931228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5" name="内容占位符 2"/>
          <p:cNvSpPr>
            <a:spLocks noGrp="1"/>
          </p:cNvSpPr>
          <p:nvPr>
            <p:ph sz="half" idx="10"/>
          </p:nvPr>
        </p:nvSpPr>
        <p:spPr>
          <a:xfrm>
            <a:off x="6296160" y="1306286"/>
            <a:ext cx="5290949" cy="4931228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66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599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985665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636" y="476672"/>
            <a:ext cx="10958766" cy="589190"/>
          </a:xfrm>
          <a:prstGeom prst="rect">
            <a:avLst/>
          </a:prstGeom>
        </p:spPr>
        <p:txBody>
          <a:bodyPr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3634" y="1306287"/>
            <a:ext cx="10958765" cy="4996542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71B2FF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4283443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1757" y="1306285"/>
            <a:ext cx="11161240" cy="4985657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54304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D27B74F-A921-7E4F-BA5E-E3C8D66F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482212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43F9233-A8D2-FF4D-8599-097D3F68CF2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251857"/>
            <a:ext cx="10963473" cy="5103223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492280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D27B74F-A921-7E4F-BA5E-E3C8D66F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77" y="415812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8B8780FF-54FB-3649-B17D-70074C1E63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745" y="1208314"/>
            <a:ext cx="5290949" cy="5201216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DF43595-01DB-2B45-9100-744DCAAE83F6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274388" y="1208314"/>
            <a:ext cx="5290949" cy="5201216"/>
          </a:xfrm>
          <a:prstGeom prst="rect">
            <a:avLst/>
          </a:prstGeom>
          <a:noFill/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defRPr sz="2000" b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buFont typeface="Arial" panose="020B0604020202020204" pitchFamily="34" charset="0"/>
              <a:buChar char="◦"/>
              <a:defRPr sz="1866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buFontTx/>
              <a:buChar char="-"/>
              <a:defRPr sz="1599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2423528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1395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84513"/>
            <a:ext cx="11161240" cy="5007429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4195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en-US" altLang="zh-CN" dirty="0"/>
              <a:t>1.</a:t>
            </a:r>
            <a:r>
              <a:rPr lang="zh-CN" altLang="en-US" dirty="0"/>
              <a:t> 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72132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思考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84513"/>
            <a:ext cx="11161240" cy="5007429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20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24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85E641-72A7-364D-AE4C-713FCA53F2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03900" y="3611316"/>
            <a:ext cx="3439096" cy="273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790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D27B74F-A921-7E4F-BA5E-E3C8D66F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58414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43F9233-A8D2-FF4D-8599-097D3F68CF2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360170"/>
            <a:ext cx="10963473" cy="4994910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4149125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D27B74F-A921-7E4F-BA5E-E3C8D66F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77" y="535554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8B8780FF-54FB-3649-B17D-70074C1E63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745" y="1355844"/>
            <a:ext cx="5290949" cy="5053686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DF43595-01DB-2B45-9100-744DCAAE83F6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274388" y="1355844"/>
            <a:ext cx="5290949" cy="5053686"/>
          </a:xfrm>
          <a:prstGeom prst="rect">
            <a:avLst/>
          </a:prstGeom>
          <a:noFill/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defRPr sz="2000" b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buFont typeface="Arial" panose="020B0604020202020204" pitchFamily="34" charset="0"/>
              <a:buChar char="◦"/>
              <a:defRPr sz="1866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buFontTx/>
              <a:buChar char="-"/>
              <a:defRPr sz="1599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748148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484784"/>
            <a:ext cx="11161240" cy="4525736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22526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08212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思考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84513"/>
            <a:ext cx="11161240" cy="5007429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20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24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85E641-72A7-364D-AE4C-713FCA53F2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03900" y="3611316"/>
            <a:ext cx="3439096" cy="273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146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04664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solidFill>
                  <a:schemeClr val="tx1">
                    <a:lumMod val="95000"/>
                  </a:schemeClr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196752"/>
            <a:ext cx="10963473" cy="5197702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337576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en-US" altLang="zh-CN" dirty="0"/>
              <a:t>N.</a:t>
            </a:r>
            <a:r>
              <a:rPr lang="zh-CN" altLang="en-US" dirty="0"/>
              <a:t> 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8927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8861184-AC94-6541-A9F6-3504B6AC75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1810"/>
            <a:ext cx="12196763" cy="4792771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11094E6-4D5B-8C42-9657-10EE07AF67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7861" y="3880886"/>
            <a:ext cx="1944216" cy="643926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ct val="100000"/>
              </a:lnSpc>
              <a:defRPr sz="4800">
                <a:solidFill>
                  <a:schemeClr val="tx2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defRPr>
            </a:lvl1pPr>
          </a:lstStyle>
          <a:p>
            <a:pPr lvl="0"/>
            <a:r>
              <a:rPr lang="en-US" altLang="zh-CN" dirty="0"/>
              <a:t>ZOMI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EC68140-F31D-D449-AB97-7D3A7E7A49B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1"/>
            <a:ext cx="6559809" cy="270402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Autofit/>
          </a:bodyPr>
          <a:lstStyle>
            <a:lvl1pPr algn="l">
              <a:lnSpc>
                <a:spcPct val="100000"/>
              </a:lnSpc>
              <a:defRPr sz="8800" b="1" i="0">
                <a:solidFill>
                  <a:srgbClr val="FFFFFF"/>
                </a:solidFill>
                <a:latin typeface="Futura Medium" panose="020B0602020204020303" pitchFamily="34" charset="-79"/>
                <a:ea typeface="Microsoft YaHei" panose="020B0503020204020204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365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63546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719684" y="1351536"/>
            <a:ext cx="10757396" cy="4957784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370003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60DD1-8AC3-8F46-9D2D-BF81187F43FC}"/>
              </a:ext>
            </a:extLst>
          </p:cNvPr>
          <p:cNvSpPr txBox="1"/>
          <p:nvPr userDrawn="1"/>
        </p:nvSpPr>
        <p:spPr>
          <a:xfrm>
            <a:off x="1502228" y="2617826"/>
            <a:ext cx="5127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0" dirty="0">
                <a:solidFill>
                  <a:srgbClr val="221815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探索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206140" cy="5594695"/>
          </a:xfrm>
          <a:prstGeom prst="rect">
            <a:avLst/>
          </a:prstGeom>
        </p:spPr>
      </p:pic>
      <p:sp>
        <p:nvSpPr>
          <p:cNvPr id="7" name="L 形 6"/>
          <p:cNvSpPr/>
          <p:nvPr userDrawn="1"/>
        </p:nvSpPr>
        <p:spPr>
          <a:xfrm rot="5400000">
            <a:off x="7853942" y="2130562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43DA98-D48D-6947-95EF-BA3B05E688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8733E-C4C9-8D4D-8DDA-CAB265AC05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51949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智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75"/>
            <a:ext cx="12197432" cy="559923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2AA4863-E1EF-3342-A8CB-ECD4FD06CEB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95303EA-8491-464F-99A0-67F948701C1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412816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DBC59C-CE55-E340-A3AE-F88AAF0D75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L 形 17">
            <a:extLst>
              <a:ext uri="{FF2B5EF4-FFF2-40B4-BE49-F238E27FC236}">
                <a16:creationId xmlns:a16="http://schemas.microsoft.com/office/drawing/2014/main" id="{3049C48A-4CAE-8940-8A29-89DE0543DF4C}"/>
              </a:ext>
            </a:extLst>
          </p:cNvPr>
          <p:cNvSpPr/>
          <p:nvPr userDrawn="1"/>
        </p:nvSpPr>
        <p:spPr>
          <a:xfrm rot="5400000">
            <a:off x="5369529" y="2370740"/>
            <a:ext cx="744262" cy="762208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</p:spTree>
    <p:extLst>
      <p:ext uri="{BB962C8B-B14F-4D97-AF65-F5344CB8AC3E}">
        <p14:creationId xmlns:p14="http://schemas.microsoft.com/office/powerpoint/2010/main" val="3514487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创新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374"/>
            <a:ext cx="12197432" cy="5590529"/>
          </a:xfrm>
          <a:prstGeom prst="rect">
            <a:avLst/>
          </a:prstGeom>
        </p:spPr>
      </p:pic>
      <p:sp>
        <p:nvSpPr>
          <p:cNvPr id="9" name="L 形 8"/>
          <p:cNvSpPr/>
          <p:nvPr userDrawn="1"/>
        </p:nvSpPr>
        <p:spPr>
          <a:xfrm rot="5400000">
            <a:off x="5945516" y="2323519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B908F03-BBCC-164B-BE54-2E836D6E7C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3BE9F9B-07D9-DD4C-9CEF-250804A414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A299E5-0026-5A42-88AA-B3A7F29D3A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42669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攀登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74021"/>
            <a:ext cx="12197432" cy="56687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8" name="L 形 7"/>
          <p:cNvSpPr/>
          <p:nvPr userDrawn="1"/>
        </p:nvSpPr>
        <p:spPr>
          <a:xfrm rot="5400000">
            <a:off x="7929967" y="1657555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BB7B2F8-0AF7-D04F-81DD-52FDB6B7326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2D1BCC-0781-514D-8FE8-12F4AF64BC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37370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41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636" y="476672"/>
            <a:ext cx="10958766" cy="589190"/>
          </a:xfrm>
          <a:prstGeom prst="rect">
            <a:avLst/>
          </a:prstGeom>
        </p:spPr>
        <p:txBody>
          <a:bodyPr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3634" y="1306287"/>
            <a:ext cx="10958765" cy="4996542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71B2FF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2224835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58414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360170"/>
            <a:ext cx="10963473" cy="4994910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471818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s://github.com/chenzomi12/DeepLearningSystem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hyperlink" Target="https://chenzomi12.github.io/" TargetMode="Externa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hyperlink" Target="https://chenzomi12.github.io/" TargetMode="External"/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hyperlink" Target="https://chenzomi12.github.io/" TargetMode="Externa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image" Target="../media/image8.png"/><Relationship Id="rId5" Type="http://schemas.openxmlformats.org/officeDocument/2006/relationships/slideLayout" Target="../slideLayouts/slideLayout18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image" Target="../media/image10.jpeg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9" Type="http://schemas.openxmlformats.org/officeDocument/2006/relationships/hyperlink" Target="https://chenzomi12.github.io/" TargetMode="Externa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5" Type="http://schemas.openxmlformats.org/officeDocument/2006/relationships/hyperlink" Target="https://chenzomi12.github.io/" TargetMode="External"/><Relationship Id="rId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30.xml"/><Relationship Id="rId4" Type="http://schemas.openxmlformats.org/officeDocument/2006/relationships/hyperlink" Target="https://chenzomi12.github.io/" TargetMode="Externa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31.xml"/><Relationship Id="rId6" Type="http://schemas.openxmlformats.org/officeDocument/2006/relationships/hyperlink" Target="https://github.com/chenzomi12/DeepLearningSystem" TargetMode="External"/><Relationship Id="rId5" Type="http://schemas.openxmlformats.org/officeDocument/2006/relationships/hyperlink" Target="https://chenzomi12.github.io/" TargetMode="Externa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DAA57E4D-57AC-4B4A-BA6C-86FA5001E093}"/>
              </a:ext>
            </a:extLst>
          </p:cNvPr>
          <p:cNvSpPr txBox="1"/>
          <p:nvPr userDrawn="1"/>
        </p:nvSpPr>
        <p:spPr>
          <a:xfrm>
            <a:off x="553765" y="6469851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55D2D48-944A-9C4D-BB22-D76C71F4D94F}"/>
              </a:ext>
            </a:extLst>
          </p:cNvPr>
          <p:cNvSpPr txBox="1"/>
          <p:nvPr userDrawn="1"/>
        </p:nvSpPr>
        <p:spPr>
          <a:xfrm>
            <a:off x="1281791" y="6542628"/>
            <a:ext cx="499730" cy="1499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974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74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856DBD81-A7BD-584A-94D7-31E1EFFD9F9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474645" y="6263990"/>
            <a:ext cx="3603206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FontTx/>
              <a:buNone/>
              <a:defRPr/>
            </a:pPr>
            <a:r>
              <a:rPr lang="en-US" altLang="zh-CN" sz="1000" b="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</a:t>
            </a:r>
            <a:r>
              <a:rPr lang="zh-CN" altLang="en-US" sz="1000" b="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rgbClr val="C00000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10"/>
              </a:rPr>
              <a:t>chenzomi12.github.io</a:t>
            </a:r>
            <a:endParaRPr lang="en-US" altLang="zh-CN" sz="1000" b="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BE738B7-F398-0746-82A7-6856A70110C5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48541"/>
            <a:ext cx="144000" cy="144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0021EBA7-FAE3-FF4A-A451-258276F9F3D7}"/>
              </a:ext>
            </a:extLst>
          </p:cNvPr>
          <p:cNvSpPr txBox="1"/>
          <p:nvPr userDrawn="1"/>
        </p:nvSpPr>
        <p:spPr>
          <a:xfrm>
            <a:off x="8474645" y="6468770"/>
            <a:ext cx="3603206" cy="26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</a:t>
            </a:r>
            <a:r>
              <a:rPr lang="zh-CN" altLang="en-US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</a:t>
            </a:r>
            <a:r>
              <a:rPr lang="en-US" altLang="zh-CN" sz="1000" dirty="0">
                <a:solidFill>
                  <a:srgbClr val="C00000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com/chenzomi12/DeepLearningSystem</a:t>
            </a:r>
            <a:endParaRPr lang="en-US" sz="10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2B527018-A8C0-2549-A68F-07BA1E99861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6C2E1D7-5E39-AB4F-9CBA-46A0ADF0768E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F1C80BB-D03E-114E-9AE3-8A8609E07672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2F0883A7-BCE1-2342-91EE-B3A807B5EE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69E12922-9CE0-8144-94EA-24B51ED17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0F94F024-0AF6-FC47-8DFC-F35CD6931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DB1F3D1-02FB-D34F-A2B5-3688CF5FB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F78FB0B0-0E5C-954F-8BC1-1A273BD1E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04B50A98-6A94-6845-B2AF-0E608B122E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BCE565D0-22C1-2E47-ADDF-A42AB04FB6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031360E-60D8-3748-820B-120AFA81D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5E103C08-5827-934C-9FE6-DE811B5CB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51B2DE11-DBCC-F442-A2A8-08E9F5E752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BA4F0379-6F0F-1648-B5CB-024104F1D9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52A1B2A2-CFB4-474D-98D0-AB0319675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3811321C-E020-4C46-80FA-B6E6B3D23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2CE6974-5699-B64E-8748-C7AA8B59A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CCDD0EC8-DEF3-D74F-A0CE-471C31C18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86D01087-413E-624D-80E9-CFAFB3275F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752C8B9C-9D84-5845-BD1F-44013C8C6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4EB35639-3259-C847-8C55-4E4D266AB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A11EF571-49DB-8249-99C5-89BC145C8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3E8B53FC-E145-3F43-AFF8-EB48BC38C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E83DBCC2-696B-AD41-A7AF-7192CD834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6A0F83C8-66F9-C646-AA29-C7361B300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E6045887-7F8F-F440-87E6-90112BBCA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DBF25C-CD8A-344D-A2B6-9F694BE521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5756FACE-B85A-BE48-89D3-72CDE423E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E6546FA-A3AE-1445-B5F3-D3FDF9B38B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0213551D-0E39-714A-974C-324089C145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38E6BB56-0E57-4D4C-B890-D407AD370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016E85E5-8603-064F-9B53-45C9479EF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1979A07-7FC0-794E-902D-DE18D921B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3F0325B4-35DD-E041-BA7F-B681242FA4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160A308A-50A9-9C4C-AF71-79017E36F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97497718-5961-5446-9E28-15CA3A213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8375F904-41AE-8146-8E09-C35AB795A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A1D3B9B0-CDE9-5244-9364-3FE76EE1F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AF07594E-C433-FB4E-964B-FCB6E508F1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472C57FE-7162-354F-8D2E-9F74E180F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8BB07287-2BF7-1B49-8591-59AFBCE1E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61C593D7-BCA8-E243-A350-D473367F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96E2ACF3-8945-A846-9A76-24E4F1DE4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53F68A40-98FE-C049-8646-AF3B4B8F3F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3BFBC783-6197-584C-9E4F-7F6798332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F328BC2C-2255-5149-9F7A-DC0F920F6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AAB98B3A-E4B0-2D42-BAB5-43D7B746D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8D176379-BF63-7941-891A-34942201E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13D5D356-16D2-B246-A39E-2D07E1183D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FECA42F8-FF45-2044-BDE7-C7DC7313F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876AF6DD-69F9-C045-A4F0-136C6B6FD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4F4D979B-6877-8B4F-A4FA-9E3CE00D7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E43DD49F-0BC6-3747-A13F-DE3AA7A7B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BB6E2340-8FC3-9F41-90FC-E9FA72BF8F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F263B7C8-E521-0E45-9A58-8DDA996B8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A6737B0A-F864-984A-A19F-C3EC17AAFA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5B9BA48-ED89-8B49-AD44-240DFC5FF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F26C55AE-82C0-774A-882B-C78331504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CAFAE89-B656-4746-BC1E-D3C1280B5E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6D795F3C-0237-324F-80C3-9430CC4BF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9ADB2399-C60A-7A44-8C6F-E3590DEF5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912018D6-5AF7-5943-B320-8F5D89080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6EF094BD-5040-0B4A-B88D-E7F28A84D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502C6170-7CB7-394C-BE52-E190A4301F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47A3800C-B41D-234A-A87E-252E6E1FA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23322F17-4B9D-694B-B104-8990972D16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9797F0C5-A026-3244-A76E-D6D13AD0BE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97DCAD35-B13D-434B-8C71-4E7F9CB05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DC6B5320-2274-E045-B8A8-8FE53CC3B6D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BC896F73-AACB-B442-98B8-56AAA885038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70" r:id="rId2"/>
    <p:sldLayoutId id="2147483947" r:id="rId3"/>
    <p:sldLayoutId id="2147483819" r:id="rId4"/>
    <p:sldLayoutId id="2147483820" r:id="rId5"/>
    <p:sldLayoutId id="2147483892" r:id="rId6"/>
    <p:sldLayoutId id="2147483824" r:id="rId7"/>
    <p:sldLayoutId id="2147483968" r:id="rId8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365440" y="6413378"/>
            <a:ext cx="2845912" cy="366182"/>
          </a:xfrm>
          <a:prstGeom prst="rect">
            <a:avLst/>
          </a:prstGeom>
        </p:spPr>
        <p:txBody>
          <a:bodyPr vert="horz" lIns="121944" tIns="60972" rIns="121944" bIns="60972" rtlCol="0" anchor="ctr"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fld id="{1A5B2B23-E5F0-44D7-A9FF-4B8E82156B39}" type="datetimeFigureOut">
              <a:rPr lang="zh-CN" altLang="en-US" smtClean="0">
                <a:solidFill>
                  <a:prstClr val="black"/>
                </a:solidFill>
              </a:rPr>
              <a:pPr/>
              <a:t>2024/7/22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0" name="Rectangle 86"/>
          <p:cNvSpPr>
            <a:spLocks noChangeArrowheads="1"/>
          </p:cNvSpPr>
          <p:nvPr userDrawn="1"/>
        </p:nvSpPr>
        <p:spPr bwMode="auto">
          <a:xfrm>
            <a:off x="9514255" y="6459235"/>
            <a:ext cx="328322" cy="28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87914" eaLnBrk="0" hangingPunct="0">
              <a:lnSpc>
                <a:spcPct val="85000"/>
              </a:lnSpc>
            </a:pPr>
            <a:fld id="{E68EC476-442B-4BB7-9603-F1440C241F3D}" type="slidenum">
              <a:rPr lang="de-DE" sz="900" smtClean="0">
                <a:solidFill>
                  <a:prstClr val="white">
                    <a:lumMod val="50000"/>
                  </a:prstClr>
                </a:solidFill>
                <a:ea typeface="MS PGothic" pitchFamily="34" charset="-128"/>
                <a:cs typeface="Arial" panose="020B0604020202020204" pitchFamily="34" charset="0"/>
              </a:rPr>
              <a:pPr algn="ctr" defTabSz="987914" eaLnBrk="0" hangingPunct="0">
                <a:lnSpc>
                  <a:spcPct val="85000"/>
                </a:lnSpc>
              </a:pPr>
              <a:t>‹#›</a:t>
            </a:fld>
            <a:endParaRPr lang="en-GB" sz="900" dirty="0">
              <a:solidFill>
                <a:prstClr val="white">
                  <a:lumMod val="50000"/>
                </a:prst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4516A7C5-B605-6B44-A7BE-28ADB9219092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95495ED-F2F9-A345-AD2E-98BB16884A21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  <p:sp>
        <p:nvSpPr>
          <p:cNvPr id="9" name="副标题 2">
            <a:extLst>
              <a:ext uri="{FF2B5EF4-FFF2-40B4-BE49-F238E27FC236}">
                <a16:creationId xmlns:a16="http://schemas.microsoft.com/office/drawing/2014/main" id="{9B5DC586-B9B6-944A-9389-8211B4B1FD1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817349" y="6460188"/>
            <a:ext cx="2250191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l">
              <a:buFontTx/>
              <a:buNone/>
              <a:defRPr/>
            </a:pP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</a:t>
            </a:r>
            <a:r>
              <a:rPr lang="zh-CN" altLang="en-US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https://chenzomi12.github.io/</a:t>
            </a:r>
            <a:endParaRPr lang="en-US" altLang="zh-CN" sz="1000" b="0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5BBC3D22-C8BD-6E40-9853-81A509B630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35D8D64-3517-884F-A63A-6B170EC85CBD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68E3478-8E25-0C41-BD64-C4CBF7CC9FC7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99A42DA1-5B3C-B74E-A538-0FE12DEAAE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EAC6B2B5-38BF-D042-A46B-CDC1AC508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F9D1E726-1474-2649-B299-B3482A2F1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37D7899-2375-9A40-AE33-ADF2A4725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5CF63C11-61F8-AD4E-BA74-564C0CB42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6C44727B-F11C-CF4F-9470-4376C255CC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87D9D541-DBBF-204B-99C2-317D2560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255439D-C16A-584B-8A71-64DEC7A13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851D12BE-779D-2248-A49C-B2A3E190C1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E3E05B9C-6535-1145-A5FB-362B2D3C5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40AB3C45-D453-8445-A666-F4AB773FD2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2BE8D4FD-647F-484A-BB3D-3A53BE127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98D950A1-D582-7D40-ACAD-024FDCD17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77D579F-3EEC-D94E-9BE8-2749901AD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E9024426-6600-B444-9917-C935F8151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6DDF88EC-F185-FC48-9C8B-64D35611CA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389678E6-E69F-CB4D-A47C-84CC217B6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0643F449-48E1-7447-BAEA-1D5F093D4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4B468376-C520-154C-AC89-55E375AB1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1CB5AA30-0ADA-A349-A715-C82F12502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F2485F85-A439-F243-A409-617485D046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4BECDF48-4AE9-F94C-882E-CE5B445C9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04A87568-2F86-3C45-B686-C972508EB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FABB8C-8CD0-9C41-84FA-F73A526CF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BFC0E70D-422D-F347-8E12-5B62F6EA7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26CB16A-C156-0A41-AE7F-15D3D11786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F452AD4A-D9DB-6444-A6BE-EF2618579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F3770997-588A-094B-B497-0102B2232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B03F1CF5-E133-D247-A1CE-1CFCEC83E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0CDEEAF-577F-3C49-A82A-82596D84BE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6603BD30-8AE9-7245-853C-33F5F4A0E2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3A0A4AC8-171B-3E49-A644-F47B5969E3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1B268DC4-FD2C-D141-BBA4-3BE35F658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07980EB2-A6E5-594E-9970-70D98AD88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1BE35F9F-DB1B-2043-9520-4EF858CC6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4823545C-798A-6542-BB3C-C0BF810FA0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290EEB78-501D-6449-BDE5-919C25BC7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BA89D749-719F-0443-BA3E-46E5834809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35E598F0-CA20-B14D-83D1-9E589F45D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77F1BE84-112F-894B-ADCE-96902DB88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66DC0D8F-F34A-6A4C-B199-F262329211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CEFF4B89-757A-734B-9E48-EDBF09A15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A86470B6-3FF2-BB43-A0FF-246834928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78065FA0-C09E-F946-BD70-9BD0F6651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5A4E9EBA-3AA7-C844-8A86-D54CBFA09A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53BD6958-0F63-EC42-9B25-255D536CB4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014E0DB4-2157-1741-8B3C-4D60FE00F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F2134725-6CDE-8E44-B6FE-84B417079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7B152D95-53AB-1446-8963-4F690D0B4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501AC583-7D2F-4E47-805E-A70E2CF2C7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D5FD12C7-5303-CE46-863E-E4BA220910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752B8E1E-F1FA-6246-B1E2-9C6A76F473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104731CA-2266-3A44-9795-1845012CD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848CB10-70CB-CF43-90F7-F595FCB7B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6645FE51-27F5-B248-BE72-49BDC5BB5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4AF28F0-D2D6-F14D-B230-C6C34D6722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56498193-3B70-7347-8991-390369307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78FD35E8-09A6-714A-BAF7-F9832E076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4CE4DCF4-6042-C841-9228-FAD129DAC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43CB7E77-D2AD-B949-96C6-A0EE7618C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8171FCA2-A2FC-5148-BE04-F1B1D55748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BDFE6B5E-28A5-1841-9B7A-60D3BFEAD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8B212038-05CE-D340-81F3-474863485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C439AEEB-9DFA-9640-8B30-6322301EF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AD11A216-A03A-C042-A782-43EC94D9FB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3D0F0BF1-B66F-6949-972A-F9A7384408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16D311E9-0B5E-5149-BD0E-7C502CD6B2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327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63" r:id="rId2"/>
    <p:sldLayoutId id="2147483964" r:id="rId3"/>
    <p:sldLayoutId id="2147483975" r:id="rId4"/>
    <p:sldLayoutId id="2147483981" r:id="rId5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itchFamily="34" charset="0"/>
        <a:buChar char="•"/>
        <a:defRPr sz="4299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itchFamily="34" charset="0"/>
        <a:buChar char="–"/>
        <a:defRPr sz="3699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itchFamily="34" charset="0"/>
        <a:buChar char="–"/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itchFamily="34" charset="0"/>
        <a:buChar char="»"/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23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719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815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32E328A-0E7B-D747-843C-A7F1DB0AF41E}"/>
              </a:ext>
            </a:extLst>
          </p:cNvPr>
          <p:cNvSpPr/>
          <p:nvPr userDrawn="1"/>
        </p:nvSpPr>
        <p:spPr bwMode="auto">
          <a:xfrm>
            <a:off x="-11430" y="4558094"/>
            <a:ext cx="12230643" cy="2842586"/>
          </a:xfrm>
          <a:prstGeom prst="rect">
            <a:avLst/>
          </a:prstGeom>
          <a:blipFill dpi="0" rotWithShape="1">
            <a:blip r:embed="rId11" cstate="print">
              <a:alphaModFix amt="17000"/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882" tIns="60941" rIns="121882" bIns="60941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8" name="Rectangle 86">
            <a:extLst>
              <a:ext uri="{FF2B5EF4-FFF2-40B4-BE49-F238E27FC236}">
                <a16:creationId xmlns:a16="http://schemas.microsoft.com/office/drawing/2014/main" id="{596E891C-ADFE-FE42-86C8-8EDC78CF67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60570" y="6459235"/>
            <a:ext cx="328322" cy="28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87914" eaLnBrk="0" hangingPunct="0">
              <a:lnSpc>
                <a:spcPct val="85000"/>
              </a:lnSpc>
            </a:pPr>
            <a:fld id="{E68EC476-442B-4BB7-9603-F1440C241F3D}" type="slidenum">
              <a:rPr lang="de-DE" sz="900" smtClean="0">
                <a:solidFill>
                  <a:prstClr val="white">
                    <a:lumMod val="50000"/>
                  </a:prstClr>
                </a:solidFill>
                <a:ea typeface="MS PGothic" pitchFamily="34" charset="-128"/>
                <a:cs typeface="Arial" panose="020B0604020202020204" pitchFamily="34" charset="0"/>
              </a:rPr>
              <a:pPr algn="ctr" defTabSz="987914" eaLnBrk="0" hangingPunct="0">
                <a:lnSpc>
                  <a:spcPct val="85000"/>
                </a:lnSpc>
              </a:pPr>
              <a:t>‹#›</a:t>
            </a:fld>
            <a:endParaRPr lang="en-GB" sz="900" dirty="0">
              <a:solidFill>
                <a:prstClr val="white">
                  <a:lumMod val="50000"/>
                </a:prst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2" name="TextBox 2">
            <a:extLst>
              <a:ext uri="{FF2B5EF4-FFF2-40B4-BE49-F238E27FC236}">
                <a16:creationId xmlns:a16="http://schemas.microsoft.com/office/drawing/2014/main" id="{8A3F60EC-F50D-F64E-B345-0B2C9F4821B7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96F034E5-6103-534F-B0F4-B7D7DF211DA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  <p:sp>
        <p:nvSpPr>
          <p:cNvPr id="15" name="副标题 2">
            <a:extLst>
              <a:ext uri="{FF2B5EF4-FFF2-40B4-BE49-F238E27FC236}">
                <a16:creationId xmlns:a16="http://schemas.microsoft.com/office/drawing/2014/main" id="{4B07DACC-B4E5-4B4D-86E1-34D39B2A36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817349" y="6471074"/>
            <a:ext cx="2250191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FontTx/>
              <a:buNone/>
              <a:defRPr/>
            </a:pP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</a:t>
            </a:r>
            <a:r>
              <a:rPr lang="zh-CN" altLang="en-US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chenzomi12.github.io</a:t>
            </a:r>
            <a:endParaRPr lang="en-US" altLang="zh-CN" sz="1000" b="0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6421E41E-25FE-4842-8798-88978F11F5F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E031BE5-8FC5-7145-92DF-7B0C7111594E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AF3EEB2-690A-0745-AA9E-6880897ACCE4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3" name="Group 18">
              <a:extLst>
                <a:ext uri="{FF2B5EF4-FFF2-40B4-BE49-F238E27FC236}">
                  <a16:creationId xmlns:a16="http://schemas.microsoft.com/office/drawing/2014/main" id="{651A2F6B-2323-9E47-A1B5-6F528B4EC2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6" name="Rectangle 19">
                <a:extLst>
                  <a:ext uri="{FF2B5EF4-FFF2-40B4-BE49-F238E27FC236}">
                    <a16:creationId xmlns:a16="http://schemas.microsoft.com/office/drawing/2014/main" id="{329E116C-E314-7C4D-B69B-534AAF19B1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0">
                <a:extLst>
                  <a:ext uri="{FF2B5EF4-FFF2-40B4-BE49-F238E27FC236}">
                    <a16:creationId xmlns:a16="http://schemas.microsoft.com/office/drawing/2014/main" id="{5E013300-C8F6-A64C-9177-2FD3EEC40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1">
                <a:extLst>
                  <a:ext uri="{FF2B5EF4-FFF2-40B4-BE49-F238E27FC236}">
                    <a16:creationId xmlns:a16="http://schemas.microsoft.com/office/drawing/2014/main" id="{DA276392-0EF8-8A4A-9769-D8C57C1A8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9" name="Rectangle 22">
                <a:extLst>
                  <a:ext uri="{FF2B5EF4-FFF2-40B4-BE49-F238E27FC236}">
                    <a16:creationId xmlns:a16="http://schemas.microsoft.com/office/drawing/2014/main" id="{7645DF87-1C9A-D343-A427-BEFD81B975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3">
              <a:extLst>
                <a:ext uri="{FF2B5EF4-FFF2-40B4-BE49-F238E27FC236}">
                  <a16:creationId xmlns:a16="http://schemas.microsoft.com/office/drawing/2014/main" id="{9B4C204D-61ED-1346-AB9B-F842BF6CEA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2" name="Rectangle 24">
                <a:extLst>
                  <a:ext uri="{FF2B5EF4-FFF2-40B4-BE49-F238E27FC236}">
                    <a16:creationId xmlns:a16="http://schemas.microsoft.com/office/drawing/2014/main" id="{1F41706A-0119-5A41-AE42-359C91A5C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5">
                <a:extLst>
                  <a:ext uri="{FF2B5EF4-FFF2-40B4-BE49-F238E27FC236}">
                    <a16:creationId xmlns:a16="http://schemas.microsoft.com/office/drawing/2014/main" id="{BAE5CBA0-BF5C-104C-B996-7544AB03D3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6">
                <a:extLst>
                  <a:ext uri="{FF2B5EF4-FFF2-40B4-BE49-F238E27FC236}">
                    <a16:creationId xmlns:a16="http://schemas.microsoft.com/office/drawing/2014/main" id="{153A51EE-CA5D-A343-BC88-FBDF07E520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7">
                <a:extLst>
                  <a:ext uri="{FF2B5EF4-FFF2-40B4-BE49-F238E27FC236}">
                    <a16:creationId xmlns:a16="http://schemas.microsoft.com/office/drawing/2014/main" id="{6009F35B-8A5A-874A-9454-8DA7D8E84D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28">
              <a:extLst>
                <a:ext uri="{FF2B5EF4-FFF2-40B4-BE49-F238E27FC236}">
                  <a16:creationId xmlns:a16="http://schemas.microsoft.com/office/drawing/2014/main" id="{0FF7F59F-DB24-7D49-B4E9-2459E20AFE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8" name="Rectangle 29">
                <a:extLst>
                  <a:ext uri="{FF2B5EF4-FFF2-40B4-BE49-F238E27FC236}">
                    <a16:creationId xmlns:a16="http://schemas.microsoft.com/office/drawing/2014/main" id="{2B7FD974-44B9-BC4E-9D36-7C95F4D81E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0">
                <a:extLst>
                  <a:ext uri="{FF2B5EF4-FFF2-40B4-BE49-F238E27FC236}">
                    <a16:creationId xmlns:a16="http://schemas.microsoft.com/office/drawing/2014/main" id="{B5ED5DA0-089E-844A-895F-35B28D14A5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1">
                <a:extLst>
                  <a:ext uri="{FF2B5EF4-FFF2-40B4-BE49-F238E27FC236}">
                    <a16:creationId xmlns:a16="http://schemas.microsoft.com/office/drawing/2014/main" id="{F634482F-719D-3042-B8C5-7E4001ABA3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32">
                <a:extLst>
                  <a:ext uri="{FF2B5EF4-FFF2-40B4-BE49-F238E27FC236}">
                    <a16:creationId xmlns:a16="http://schemas.microsoft.com/office/drawing/2014/main" id="{B7900C1B-6D11-704E-AB8A-31257319DD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3">
              <a:extLst>
                <a:ext uri="{FF2B5EF4-FFF2-40B4-BE49-F238E27FC236}">
                  <a16:creationId xmlns:a16="http://schemas.microsoft.com/office/drawing/2014/main" id="{EEDC3C82-7C9F-5746-A257-9932D90A18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4" name="Rectangle 34">
                <a:extLst>
                  <a:ext uri="{FF2B5EF4-FFF2-40B4-BE49-F238E27FC236}">
                    <a16:creationId xmlns:a16="http://schemas.microsoft.com/office/drawing/2014/main" id="{F7CD4BEC-2720-A647-AEB9-ED04C06634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5">
                <a:extLst>
                  <a:ext uri="{FF2B5EF4-FFF2-40B4-BE49-F238E27FC236}">
                    <a16:creationId xmlns:a16="http://schemas.microsoft.com/office/drawing/2014/main" id="{69B045C0-8237-9449-9EB4-7F42C34866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6">
                <a:extLst>
                  <a:ext uri="{FF2B5EF4-FFF2-40B4-BE49-F238E27FC236}">
                    <a16:creationId xmlns:a16="http://schemas.microsoft.com/office/drawing/2014/main" id="{E608577C-A8CC-A14F-BFA2-B11F1D26D5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7">
                <a:extLst>
                  <a:ext uri="{FF2B5EF4-FFF2-40B4-BE49-F238E27FC236}">
                    <a16:creationId xmlns:a16="http://schemas.microsoft.com/office/drawing/2014/main" id="{16D4E0D4-D9F6-E14F-AF14-BF7242EAE6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38">
              <a:extLst>
                <a:ext uri="{FF2B5EF4-FFF2-40B4-BE49-F238E27FC236}">
                  <a16:creationId xmlns:a16="http://schemas.microsoft.com/office/drawing/2014/main" id="{9EF3452F-F6B3-CE43-93F4-B1847DCE8E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60" name="Rectangle 39">
                <a:extLst>
                  <a:ext uri="{FF2B5EF4-FFF2-40B4-BE49-F238E27FC236}">
                    <a16:creationId xmlns:a16="http://schemas.microsoft.com/office/drawing/2014/main" id="{CEEFCCFB-3EF0-E54B-82F7-46CE8359FB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0">
                <a:extLst>
                  <a:ext uri="{FF2B5EF4-FFF2-40B4-BE49-F238E27FC236}">
                    <a16:creationId xmlns:a16="http://schemas.microsoft.com/office/drawing/2014/main" id="{98ECFF64-F8B5-A341-8D1F-15088FED09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1">
                <a:extLst>
                  <a:ext uri="{FF2B5EF4-FFF2-40B4-BE49-F238E27FC236}">
                    <a16:creationId xmlns:a16="http://schemas.microsoft.com/office/drawing/2014/main" id="{684278DE-BC74-B74C-A7A2-8D5B35874D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42">
                <a:extLst>
                  <a:ext uri="{FF2B5EF4-FFF2-40B4-BE49-F238E27FC236}">
                    <a16:creationId xmlns:a16="http://schemas.microsoft.com/office/drawing/2014/main" id="{CE782781-907B-F64E-AD13-43EC9097A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3">
              <a:extLst>
                <a:ext uri="{FF2B5EF4-FFF2-40B4-BE49-F238E27FC236}">
                  <a16:creationId xmlns:a16="http://schemas.microsoft.com/office/drawing/2014/main" id="{130BD659-CF8A-2C43-AA67-EC6C97D869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6" name="Rectangle 44">
                <a:extLst>
                  <a:ext uri="{FF2B5EF4-FFF2-40B4-BE49-F238E27FC236}">
                    <a16:creationId xmlns:a16="http://schemas.microsoft.com/office/drawing/2014/main" id="{867BCAD4-F2F9-2B40-A39A-CF535E15E1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5">
                <a:extLst>
                  <a:ext uri="{FF2B5EF4-FFF2-40B4-BE49-F238E27FC236}">
                    <a16:creationId xmlns:a16="http://schemas.microsoft.com/office/drawing/2014/main" id="{77CEFCE4-7823-AC45-AE9B-F883362E48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6">
                <a:extLst>
                  <a:ext uri="{FF2B5EF4-FFF2-40B4-BE49-F238E27FC236}">
                    <a16:creationId xmlns:a16="http://schemas.microsoft.com/office/drawing/2014/main" id="{319A2E8D-6A85-2D49-A823-4E2B258E84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7">
                <a:extLst>
                  <a:ext uri="{FF2B5EF4-FFF2-40B4-BE49-F238E27FC236}">
                    <a16:creationId xmlns:a16="http://schemas.microsoft.com/office/drawing/2014/main" id="{E9AB8895-1DFB-974D-B63E-08B85C61EB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48">
              <a:extLst>
                <a:ext uri="{FF2B5EF4-FFF2-40B4-BE49-F238E27FC236}">
                  <a16:creationId xmlns:a16="http://schemas.microsoft.com/office/drawing/2014/main" id="{49B8DB57-56C1-794F-A5E5-F5F0527FAA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2" name="Rectangle 49">
                <a:extLst>
                  <a:ext uri="{FF2B5EF4-FFF2-40B4-BE49-F238E27FC236}">
                    <a16:creationId xmlns:a16="http://schemas.microsoft.com/office/drawing/2014/main" id="{1BD89A97-8A2F-404C-8F3E-81ECC302FC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0">
                <a:extLst>
                  <a:ext uri="{FF2B5EF4-FFF2-40B4-BE49-F238E27FC236}">
                    <a16:creationId xmlns:a16="http://schemas.microsoft.com/office/drawing/2014/main" id="{84C39EB1-6617-7841-AA45-E1766D8865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1">
                <a:extLst>
                  <a:ext uri="{FF2B5EF4-FFF2-40B4-BE49-F238E27FC236}">
                    <a16:creationId xmlns:a16="http://schemas.microsoft.com/office/drawing/2014/main" id="{979D9CA4-4926-554E-BF25-24D48AEB8B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52">
                <a:extLst>
                  <a:ext uri="{FF2B5EF4-FFF2-40B4-BE49-F238E27FC236}">
                    <a16:creationId xmlns:a16="http://schemas.microsoft.com/office/drawing/2014/main" id="{16B046C4-0657-5D44-895A-31C4991843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3">
              <a:extLst>
                <a:ext uri="{FF2B5EF4-FFF2-40B4-BE49-F238E27FC236}">
                  <a16:creationId xmlns:a16="http://schemas.microsoft.com/office/drawing/2014/main" id="{9CDA7577-E022-3D4D-8D9C-3B0E0780B6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8" name="Rectangle 54">
                <a:extLst>
                  <a:ext uri="{FF2B5EF4-FFF2-40B4-BE49-F238E27FC236}">
                    <a16:creationId xmlns:a16="http://schemas.microsoft.com/office/drawing/2014/main" id="{1B99CAD1-03BC-654B-993D-387C87379C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5">
                <a:extLst>
                  <a:ext uri="{FF2B5EF4-FFF2-40B4-BE49-F238E27FC236}">
                    <a16:creationId xmlns:a16="http://schemas.microsoft.com/office/drawing/2014/main" id="{40A32DB2-38B9-5241-94FD-34834E8CD0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6">
                <a:extLst>
                  <a:ext uri="{FF2B5EF4-FFF2-40B4-BE49-F238E27FC236}">
                    <a16:creationId xmlns:a16="http://schemas.microsoft.com/office/drawing/2014/main" id="{99FE8405-6072-4447-8027-552BAAC579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7">
                <a:extLst>
                  <a:ext uri="{FF2B5EF4-FFF2-40B4-BE49-F238E27FC236}">
                    <a16:creationId xmlns:a16="http://schemas.microsoft.com/office/drawing/2014/main" id="{6DDE16A6-6055-794F-B9EE-FE994A414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58">
              <a:extLst>
                <a:ext uri="{FF2B5EF4-FFF2-40B4-BE49-F238E27FC236}">
                  <a16:creationId xmlns:a16="http://schemas.microsoft.com/office/drawing/2014/main" id="{A3A1AC52-7477-B043-875E-FC510A837C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4" name="Rectangle 59">
                <a:extLst>
                  <a:ext uri="{FF2B5EF4-FFF2-40B4-BE49-F238E27FC236}">
                    <a16:creationId xmlns:a16="http://schemas.microsoft.com/office/drawing/2014/main" id="{8C6AADD4-69AE-B94D-BE4D-6A3DB4C1D5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0">
                <a:extLst>
                  <a:ext uri="{FF2B5EF4-FFF2-40B4-BE49-F238E27FC236}">
                    <a16:creationId xmlns:a16="http://schemas.microsoft.com/office/drawing/2014/main" id="{A726E8E1-4B3B-3541-B40F-E30D62E72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1">
                <a:extLst>
                  <a:ext uri="{FF2B5EF4-FFF2-40B4-BE49-F238E27FC236}">
                    <a16:creationId xmlns:a16="http://schemas.microsoft.com/office/drawing/2014/main" id="{0D71BAAA-577C-7D4D-98C5-F559831524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62">
                <a:extLst>
                  <a:ext uri="{FF2B5EF4-FFF2-40B4-BE49-F238E27FC236}">
                    <a16:creationId xmlns:a16="http://schemas.microsoft.com/office/drawing/2014/main" id="{6BB93B2C-A57E-E346-9827-3E7BB976D8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3">
              <a:extLst>
                <a:ext uri="{FF2B5EF4-FFF2-40B4-BE49-F238E27FC236}">
                  <a16:creationId xmlns:a16="http://schemas.microsoft.com/office/drawing/2014/main" id="{120B39A1-950F-C947-8774-D9A3CBDFFC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40" name="Rectangle 64">
                <a:extLst>
                  <a:ext uri="{FF2B5EF4-FFF2-40B4-BE49-F238E27FC236}">
                    <a16:creationId xmlns:a16="http://schemas.microsoft.com/office/drawing/2014/main" id="{D2ECDBFC-2EF3-824C-8DEC-055491C5FB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5">
                <a:extLst>
                  <a:ext uri="{FF2B5EF4-FFF2-40B4-BE49-F238E27FC236}">
                    <a16:creationId xmlns:a16="http://schemas.microsoft.com/office/drawing/2014/main" id="{F9B98C56-208B-7D44-B56C-015E000C9A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6">
                <a:extLst>
                  <a:ext uri="{FF2B5EF4-FFF2-40B4-BE49-F238E27FC236}">
                    <a16:creationId xmlns:a16="http://schemas.microsoft.com/office/drawing/2014/main" id="{0E8A1586-346A-1042-B5C5-190222662C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7">
                <a:extLst>
                  <a:ext uri="{FF2B5EF4-FFF2-40B4-BE49-F238E27FC236}">
                    <a16:creationId xmlns:a16="http://schemas.microsoft.com/office/drawing/2014/main" id="{B176F745-791F-D84D-81E2-65BBA4DB18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68">
              <a:extLst>
                <a:ext uri="{FF2B5EF4-FFF2-40B4-BE49-F238E27FC236}">
                  <a16:creationId xmlns:a16="http://schemas.microsoft.com/office/drawing/2014/main" id="{2016CB18-E5F0-2A47-8167-E2E7E27CD7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6" name="Rectangle 69">
                <a:extLst>
                  <a:ext uri="{FF2B5EF4-FFF2-40B4-BE49-F238E27FC236}">
                    <a16:creationId xmlns:a16="http://schemas.microsoft.com/office/drawing/2014/main" id="{B52403E2-9036-6640-BF72-C96D4ECEA6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0">
                <a:extLst>
                  <a:ext uri="{FF2B5EF4-FFF2-40B4-BE49-F238E27FC236}">
                    <a16:creationId xmlns:a16="http://schemas.microsoft.com/office/drawing/2014/main" id="{28C163B0-E0B6-F445-A292-6DF5628797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1">
                <a:extLst>
                  <a:ext uri="{FF2B5EF4-FFF2-40B4-BE49-F238E27FC236}">
                    <a16:creationId xmlns:a16="http://schemas.microsoft.com/office/drawing/2014/main" id="{338402F8-8DFC-3245-8566-CA2A7184A7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72">
                <a:extLst>
                  <a:ext uri="{FF2B5EF4-FFF2-40B4-BE49-F238E27FC236}">
                    <a16:creationId xmlns:a16="http://schemas.microsoft.com/office/drawing/2014/main" id="{D093EECD-2B36-D44B-80FE-91135712B4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3">
              <a:extLst>
                <a:ext uri="{FF2B5EF4-FFF2-40B4-BE49-F238E27FC236}">
                  <a16:creationId xmlns:a16="http://schemas.microsoft.com/office/drawing/2014/main" id="{9E54CDC3-25C7-6343-9813-8D885CDFDC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2" name="Rectangle 74">
                <a:extLst>
                  <a:ext uri="{FF2B5EF4-FFF2-40B4-BE49-F238E27FC236}">
                    <a16:creationId xmlns:a16="http://schemas.microsoft.com/office/drawing/2014/main" id="{DC7D4F56-46F2-824A-8152-55A0175F6E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5">
                <a:extLst>
                  <a:ext uri="{FF2B5EF4-FFF2-40B4-BE49-F238E27FC236}">
                    <a16:creationId xmlns:a16="http://schemas.microsoft.com/office/drawing/2014/main" id="{F98648B8-27D0-DD4F-AA51-72DEC49FAE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6">
                <a:extLst>
                  <a:ext uri="{FF2B5EF4-FFF2-40B4-BE49-F238E27FC236}">
                    <a16:creationId xmlns:a16="http://schemas.microsoft.com/office/drawing/2014/main" id="{5112ECFA-2F7A-9645-98EF-69EAC93E7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7">
                <a:extLst>
                  <a:ext uri="{FF2B5EF4-FFF2-40B4-BE49-F238E27FC236}">
                    <a16:creationId xmlns:a16="http://schemas.microsoft.com/office/drawing/2014/main" id="{E348AFAA-438C-CE47-9362-97EEB68FF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7" name="Group 78">
              <a:extLst>
                <a:ext uri="{FF2B5EF4-FFF2-40B4-BE49-F238E27FC236}">
                  <a16:creationId xmlns:a16="http://schemas.microsoft.com/office/drawing/2014/main" id="{96E16173-29FC-CF47-AE9B-8002E18296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8" name="Rectangle 79">
                <a:extLst>
                  <a:ext uri="{FF2B5EF4-FFF2-40B4-BE49-F238E27FC236}">
                    <a16:creationId xmlns:a16="http://schemas.microsoft.com/office/drawing/2014/main" id="{36731BA9-6469-EB47-97E6-4F97D40833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0">
                <a:extLst>
                  <a:ext uri="{FF2B5EF4-FFF2-40B4-BE49-F238E27FC236}">
                    <a16:creationId xmlns:a16="http://schemas.microsoft.com/office/drawing/2014/main" id="{066F11EF-F5EB-0243-BC57-E610F1082E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1">
                <a:extLst>
                  <a:ext uri="{FF2B5EF4-FFF2-40B4-BE49-F238E27FC236}">
                    <a16:creationId xmlns:a16="http://schemas.microsoft.com/office/drawing/2014/main" id="{48DABFCC-C4BB-A547-B8D5-53D2C48BEF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82">
                <a:extLst>
                  <a:ext uri="{FF2B5EF4-FFF2-40B4-BE49-F238E27FC236}">
                    <a16:creationId xmlns:a16="http://schemas.microsoft.com/office/drawing/2014/main" id="{E2C88544-71AA-124A-B0F9-C10CE639D9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80" name="Rectangle 83">
            <a:extLst>
              <a:ext uri="{FF2B5EF4-FFF2-40B4-BE49-F238E27FC236}">
                <a16:creationId xmlns:a16="http://schemas.microsoft.com/office/drawing/2014/main" id="{9EDD3A67-74D3-E54E-88C9-73C0424DD43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1" name="Rectangle 84">
            <a:extLst>
              <a:ext uri="{FF2B5EF4-FFF2-40B4-BE49-F238E27FC236}">
                <a16:creationId xmlns:a16="http://schemas.microsoft.com/office/drawing/2014/main" id="{A6009009-D5EF-7E40-8B27-A6F90CFCECC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6988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65" r:id="rId2"/>
    <p:sldLayoutId id="2147483966" r:id="rId3"/>
    <p:sldLayoutId id="2147483967" r:id="rId4"/>
    <p:sldLayoutId id="2147483956" r:id="rId5"/>
    <p:sldLayoutId id="2147483957" r:id="rId6"/>
    <p:sldLayoutId id="2147483958" r:id="rId7"/>
    <p:sldLayoutId id="2147483959" r:id="rId8"/>
    <p:sldLayoutId id="2147483974" r:id="rId9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8712" rtl="0" eaLnBrk="1" latinLnBrk="0" hangingPunct="1">
        <a:spcBef>
          <a:spcPct val="0"/>
        </a:spcBef>
        <a:buNone/>
        <a:defRPr sz="58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17" indent="-457017" algn="l" defTabSz="1218712" rtl="0" eaLnBrk="1" latinLnBrk="0" hangingPunct="1">
        <a:spcBef>
          <a:spcPct val="20000"/>
        </a:spcBef>
        <a:buFont typeface="Arial" pitchFamily="34" charset="0"/>
        <a:buChar char="•"/>
        <a:defRPr sz="4297" kern="1200">
          <a:solidFill>
            <a:schemeClr val="tx1"/>
          </a:solidFill>
          <a:latin typeface="+mn-lt"/>
          <a:ea typeface="+mn-ea"/>
          <a:cs typeface="+mn-cs"/>
        </a:defRPr>
      </a:lvl1pPr>
      <a:lvl2pPr marL="990204" indent="-380848" algn="l" defTabSz="1218712" rtl="0" eaLnBrk="1" latinLnBrk="0" hangingPunct="1">
        <a:spcBef>
          <a:spcPct val="20000"/>
        </a:spcBef>
        <a:buFont typeface="Arial" pitchFamily="34" charset="0"/>
        <a:buChar char="–"/>
        <a:defRPr sz="36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390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31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747" indent="-304678" algn="l" defTabSz="1218712" rtl="0" eaLnBrk="1" latinLnBrk="0" hangingPunct="1">
        <a:spcBef>
          <a:spcPct val="20000"/>
        </a:spcBef>
        <a:buFont typeface="Arial" pitchFamily="34" charset="0"/>
        <a:buChar char="–"/>
        <a:defRPr sz="2698" kern="1200">
          <a:solidFill>
            <a:schemeClr val="tx1"/>
          </a:solidFill>
          <a:latin typeface="+mn-lt"/>
          <a:ea typeface="+mn-ea"/>
          <a:cs typeface="+mn-cs"/>
        </a:defRPr>
      </a:lvl4pPr>
      <a:lvl5pPr marL="2742103" indent="-304678" algn="l" defTabSz="1218712" rtl="0" eaLnBrk="1" latinLnBrk="0" hangingPunct="1">
        <a:spcBef>
          <a:spcPct val="20000"/>
        </a:spcBef>
        <a:buFont typeface="Arial" pitchFamily="34" charset="0"/>
        <a:buChar char="»"/>
        <a:defRPr sz="2698" kern="1200">
          <a:solidFill>
            <a:schemeClr val="tx1"/>
          </a:solidFill>
          <a:latin typeface="+mn-lt"/>
          <a:ea typeface="+mn-ea"/>
          <a:cs typeface="+mn-cs"/>
        </a:defRPr>
      </a:lvl5pPr>
      <a:lvl6pPr marL="3351459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6pPr>
      <a:lvl7pPr marL="3960814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7pPr>
      <a:lvl8pPr marL="4570170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8pPr>
      <a:lvl9pPr marL="5179526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356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712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068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425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6781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137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492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4848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588"/>
            <a:ext cx="12193588" cy="6856412"/>
          </a:xfrm>
          <a:prstGeom prst="rect">
            <a:avLst/>
          </a:prstGeom>
        </p:spPr>
      </p:pic>
      <p:sp>
        <p:nvSpPr>
          <p:cNvPr id="12" name="TextBox 2">
            <a:extLst>
              <a:ext uri="{FF2B5EF4-FFF2-40B4-BE49-F238E27FC236}">
                <a16:creationId xmlns:a16="http://schemas.microsoft.com/office/drawing/2014/main" id="{D0F0DA3C-4AEC-1B44-8AA0-10080BFDF727}"/>
              </a:ext>
            </a:extLst>
          </p:cNvPr>
          <p:cNvSpPr txBox="1"/>
          <p:nvPr userDrawn="1"/>
        </p:nvSpPr>
        <p:spPr>
          <a:xfrm>
            <a:off x="553765" y="639958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EE15CAA-5A2E-4946-9092-2C7A7D278222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47532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4E50312-EC01-E14B-87D5-C18323A16206}"/>
              </a:ext>
            </a:extLst>
          </p:cNvPr>
          <p:cNvSpPr/>
          <p:nvPr userDrawn="1"/>
        </p:nvSpPr>
        <p:spPr>
          <a:xfrm>
            <a:off x="9842577" y="6399588"/>
            <a:ext cx="2250191" cy="2902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" name="副标题 2">
            <a:extLst>
              <a:ext uri="{FF2B5EF4-FFF2-40B4-BE49-F238E27FC236}">
                <a16:creationId xmlns:a16="http://schemas.microsoft.com/office/drawing/2014/main" id="{2F3A5196-93C8-7342-BB74-67DE83BC250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741757" y="6414035"/>
            <a:ext cx="2250191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FontTx/>
              <a:buNone/>
              <a:defRPr/>
            </a:pP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Course:</a:t>
            </a:r>
            <a:r>
              <a:rPr lang="zh-CN" altLang="en-US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chenzomi12.github.io</a:t>
            </a:r>
            <a:endParaRPr lang="en-US" altLang="zh-CN" sz="1000" b="0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  <p:sp>
        <p:nvSpPr>
          <p:cNvPr id="7" name="Rectangle 86">
            <a:extLst>
              <a:ext uri="{FF2B5EF4-FFF2-40B4-BE49-F238E27FC236}">
                <a16:creationId xmlns:a16="http://schemas.microsoft.com/office/drawing/2014/main" id="{AD9A1659-E87F-E546-B389-F66C7042FDE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06141" y="6404805"/>
            <a:ext cx="328322" cy="28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87914" eaLnBrk="0" hangingPunct="0">
              <a:lnSpc>
                <a:spcPct val="85000"/>
              </a:lnSpc>
            </a:pPr>
            <a:fld id="{E68EC476-442B-4BB7-9603-F1440C241F3D}" type="slidenum">
              <a:rPr lang="de-DE" sz="900" smtClean="0">
                <a:solidFill>
                  <a:prstClr val="white">
                    <a:lumMod val="50000"/>
                  </a:prstClr>
                </a:solidFill>
                <a:ea typeface="MS PGothic" pitchFamily="34" charset="-128"/>
                <a:cs typeface="Arial" panose="020B0604020202020204" pitchFamily="34" charset="0"/>
              </a:rPr>
              <a:pPr algn="ctr" defTabSz="987914" eaLnBrk="0" hangingPunct="0">
                <a:lnSpc>
                  <a:spcPct val="85000"/>
                </a:lnSpc>
              </a:pPr>
              <a:t>‹#›</a:t>
            </a:fld>
            <a:endParaRPr lang="en-GB" sz="900" dirty="0">
              <a:solidFill>
                <a:prstClr val="white">
                  <a:lumMod val="50000"/>
                </a:prst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A5F26F7F-9135-C04D-9CC8-EDA4517F57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004AD4C-8DD5-D94B-885C-B1BB0DF170A5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AAFD12B-3B1B-DE44-B8E5-F9E8BEBD5E13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3" name="Group 18">
              <a:extLst>
                <a:ext uri="{FF2B5EF4-FFF2-40B4-BE49-F238E27FC236}">
                  <a16:creationId xmlns:a16="http://schemas.microsoft.com/office/drawing/2014/main" id="{9325EA3D-706C-C84C-ADCF-069B4041EC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6" name="Rectangle 19">
                <a:extLst>
                  <a:ext uri="{FF2B5EF4-FFF2-40B4-BE49-F238E27FC236}">
                    <a16:creationId xmlns:a16="http://schemas.microsoft.com/office/drawing/2014/main" id="{DA350EC9-0850-CD48-AB9D-90D70D632C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0">
                <a:extLst>
                  <a:ext uri="{FF2B5EF4-FFF2-40B4-BE49-F238E27FC236}">
                    <a16:creationId xmlns:a16="http://schemas.microsoft.com/office/drawing/2014/main" id="{41DDDD49-5826-0F4E-BF89-F5A3E19AAE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1">
                <a:extLst>
                  <a:ext uri="{FF2B5EF4-FFF2-40B4-BE49-F238E27FC236}">
                    <a16:creationId xmlns:a16="http://schemas.microsoft.com/office/drawing/2014/main" id="{D5A22D26-7756-664F-8DCC-FC4E4D4DF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9" name="Rectangle 22">
                <a:extLst>
                  <a:ext uri="{FF2B5EF4-FFF2-40B4-BE49-F238E27FC236}">
                    <a16:creationId xmlns:a16="http://schemas.microsoft.com/office/drawing/2014/main" id="{6D36C261-EB73-E940-9D42-1BCC0900E3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3">
              <a:extLst>
                <a:ext uri="{FF2B5EF4-FFF2-40B4-BE49-F238E27FC236}">
                  <a16:creationId xmlns:a16="http://schemas.microsoft.com/office/drawing/2014/main" id="{26D024F2-4302-8C43-9482-3D32CF1385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2" name="Rectangle 24">
                <a:extLst>
                  <a:ext uri="{FF2B5EF4-FFF2-40B4-BE49-F238E27FC236}">
                    <a16:creationId xmlns:a16="http://schemas.microsoft.com/office/drawing/2014/main" id="{36268AD3-71BA-2644-99C2-C8F21DAB2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5">
                <a:extLst>
                  <a:ext uri="{FF2B5EF4-FFF2-40B4-BE49-F238E27FC236}">
                    <a16:creationId xmlns:a16="http://schemas.microsoft.com/office/drawing/2014/main" id="{4419DB16-536B-B54C-A5B4-E82895AABF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6">
                <a:extLst>
                  <a:ext uri="{FF2B5EF4-FFF2-40B4-BE49-F238E27FC236}">
                    <a16:creationId xmlns:a16="http://schemas.microsoft.com/office/drawing/2014/main" id="{DD93C666-1F4E-7945-A5E4-A47CFD2D3F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7">
                <a:extLst>
                  <a:ext uri="{FF2B5EF4-FFF2-40B4-BE49-F238E27FC236}">
                    <a16:creationId xmlns:a16="http://schemas.microsoft.com/office/drawing/2014/main" id="{A09F210F-D2A9-C04B-B859-F99D5131E6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28">
              <a:extLst>
                <a:ext uri="{FF2B5EF4-FFF2-40B4-BE49-F238E27FC236}">
                  <a16:creationId xmlns:a16="http://schemas.microsoft.com/office/drawing/2014/main" id="{82992443-7931-C448-B92D-3CA9E1FA9E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8" name="Rectangle 29">
                <a:extLst>
                  <a:ext uri="{FF2B5EF4-FFF2-40B4-BE49-F238E27FC236}">
                    <a16:creationId xmlns:a16="http://schemas.microsoft.com/office/drawing/2014/main" id="{AF8370F2-4337-3C41-9216-E89DCB5FB2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0">
                <a:extLst>
                  <a:ext uri="{FF2B5EF4-FFF2-40B4-BE49-F238E27FC236}">
                    <a16:creationId xmlns:a16="http://schemas.microsoft.com/office/drawing/2014/main" id="{B19380DA-9FAA-914E-9A0C-C59E35D0C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1">
                <a:extLst>
                  <a:ext uri="{FF2B5EF4-FFF2-40B4-BE49-F238E27FC236}">
                    <a16:creationId xmlns:a16="http://schemas.microsoft.com/office/drawing/2014/main" id="{24046A79-1E2F-314D-924B-D7AC74DE55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32">
                <a:extLst>
                  <a:ext uri="{FF2B5EF4-FFF2-40B4-BE49-F238E27FC236}">
                    <a16:creationId xmlns:a16="http://schemas.microsoft.com/office/drawing/2014/main" id="{07BEEC8E-CAD0-C840-AECE-F2369A0090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3">
              <a:extLst>
                <a:ext uri="{FF2B5EF4-FFF2-40B4-BE49-F238E27FC236}">
                  <a16:creationId xmlns:a16="http://schemas.microsoft.com/office/drawing/2014/main" id="{A1B17EEF-DB18-3C46-82FD-3CDEE86C82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4" name="Rectangle 34">
                <a:extLst>
                  <a:ext uri="{FF2B5EF4-FFF2-40B4-BE49-F238E27FC236}">
                    <a16:creationId xmlns:a16="http://schemas.microsoft.com/office/drawing/2014/main" id="{79A8267F-DB81-D248-B7FA-8878B72C58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5">
                <a:extLst>
                  <a:ext uri="{FF2B5EF4-FFF2-40B4-BE49-F238E27FC236}">
                    <a16:creationId xmlns:a16="http://schemas.microsoft.com/office/drawing/2014/main" id="{97161762-6867-1342-9953-ECE69EB5F2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6">
                <a:extLst>
                  <a:ext uri="{FF2B5EF4-FFF2-40B4-BE49-F238E27FC236}">
                    <a16:creationId xmlns:a16="http://schemas.microsoft.com/office/drawing/2014/main" id="{0D59F16D-BA84-3944-9D11-D18A1180C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7">
                <a:extLst>
                  <a:ext uri="{FF2B5EF4-FFF2-40B4-BE49-F238E27FC236}">
                    <a16:creationId xmlns:a16="http://schemas.microsoft.com/office/drawing/2014/main" id="{4F61C433-240E-E74F-98FB-4B989040D5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38">
              <a:extLst>
                <a:ext uri="{FF2B5EF4-FFF2-40B4-BE49-F238E27FC236}">
                  <a16:creationId xmlns:a16="http://schemas.microsoft.com/office/drawing/2014/main" id="{D24086D8-1F17-1946-9EB6-8C70C38941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60" name="Rectangle 39">
                <a:extLst>
                  <a:ext uri="{FF2B5EF4-FFF2-40B4-BE49-F238E27FC236}">
                    <a16:creationId xmlns:a16="http://schemas.microsoft.com/office/drawing/2014/main" id="{95032465-8653-D645-9D71-C0161E19EC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0">
                <a:extLst>
                  <a:ext uri="{FF2B5EF4-FFF2-40B4-BE49-F238E27FC236}">
                    <a16:creationId xmlns:a16="http://schemas.microsoft.com/office/drawing/2014/main" id="{33CB5E46-566E-F043-9710-8A5A4E9D3F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1">
                <a:extLst>
                  <a:ext uri="{FF2B5EF4-FFF2-40B4-BE49-F238E27FC236}">
                    <a16:creationId xmlns:a16="http://schemas.microsoft.com/office/drawing/2014/main" id="{D104752F-DB78-AC48-9BC9-F283DCC90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42">
                <a:extLst>
                  <a:ext uri="{FF2B5EF4-FFF2-40B4-BE49-F238E27FC236}">
                    <a16:creationId xmlns:a16="http://schemas.microsoft.com/office/drawing/2014/main" id="{BD7B7D29-5885-7B47-BF66-9B45BA4401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3">
              <a:extLst>
                <a:ext uri="{FF2B5EF4-FFF2-40B4-BE49-F238E27FC236}">
                  <a16:creationId xmlns:a16="http://schemas.microsoft.com/office/drawing/2014/main" id="{C871026E-B5B3-4A4B-8BA8-EA67B14477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6" name="Rectangle 44">
                <a:extLst>
                  <a:ext uri="{FF2B5EF4-FFF2-40B4-BE49-F238E27FC236}">
                    <a16:creationId xmlns:a16="http://schemas.microsoft.com/office/drawing/2014/main" id="{52F7932D-EE58-7140-A4F2-04C31D346D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5">
                <a:extLst>
                  <a:ext uri="{FF2B5EF4-FFF2-40B4-BE49-F238E27FC236}">
                    <a16:creationId xmlns:a16="http://schemas.microsoft.com/office/drawing/2014/main" id="{448BD57B-67F4-E345-A06B-63BECABD6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6">
                <a:extLst>
                  <a:ext uri="{FF2B5EF4-FFF2-40B4-BE49-F238E27FC236}">
                    <a16:creationId xmlns:a16="http://schemas.microsoft.com/office/drawing/2014/main" id="{B1F04EB6-44EA-8D40-8AB0-AAE126D3EB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7">
                <a:extLst>
                  <a:ext uri="{FF2B5EF4-FFF2-40B4-BE49-F238E27FC236}">
                    <a16:creationId xmlns:a16="http://schemas.microsoft.com/office/drawing/2014/main" id="{7B952B24-62E2-1F4A-89ED-0A480B3B70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48">
              <a:extLst>
                <a:ext uri="{FF2B5EF4-FFF2-40B4-BE49-F238E27FC236}">
                  <a16:creationId xmlns:a16="http://schemas.microsoft.com/office/drawing/2014/main" id="{CF2B9021-28E8-B942-BB6D-E79D70074E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2" name="Rectangle 49">
                <a:extLst>
                  <a:ext uri="{FF2B5EF4-FFF2-40B4-BE49-F238E27FC236}">
                    <a16:creationId xmlns:a16="http://schemas.microsoft.com/office/drawing/2014/main" id="{50688F79-8F69-F44E-AB15-DDF95F10D6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0">
                <a:extLst>
                  <a:ext uri="{FF2B5EF4-FFF2-40B4-BE49-F238E27FC236}">
                    <a16:creationId xmlns:a16="http://schemas.microsoft.com/office/drawing/2014/main" id="{EB831E89-3407-0E42-AD57-91A69591B7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1">
                <a:extLst>
                  <a:ext uri="{FF2B5EF4-FFF2-40B4-BE49-F238E27FC236}">
                    <a16:creationId xmlns:a16="http://schemas.microsoft.com/office/drawing/2014/main" id="{CEF786F8-8247-134B-AE05-9428D6C277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52">
                <a:extLst>
                  <a:ext uri="{FF2B5EF4-FFF2-40B4-BE49-F238E27FC236}">
                    <a16:creationId xmlns:a16="http://schemas.microsoft.com/office/drawing/2014/main" id="{DD063C0E-5CCA-E34C-A36D-0DF91B281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3">
              <a:extLst>
                <a:ext uri="{FF2B5EF4-FFF2-40B4-BE49-F238E27FC236}">
                  <a16:creationId xmlns:a16="http://schemas.microsoft.com/office/drawing/2014/main" id="{45D50D1C-6BBD-1647-A0DF-E47872B8E4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8" name="Rectangle 54">
                <a:extLst>
                  <a:ext uri="{FF2B5EF4-FFF2-40B4-BE49-F238E27FC236}">
                    <a16:creationId xmlns:a16="http://schemas.microsoft.com/office/drawing/2014/main" id="{76673378-5AA1-F545-92BE-649898B288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5">
                <a:extLst>
                  <a:ext uri="{FF2B5EF4-FFF2-40B4-BE49-F238E27FC236}">
                    <a16:creationId xmlns:a16="http://schemas.microsoft.com/office/drawing/2014/main" id="{09D89134-A58E-B54C-8BCC-78929ABA65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6">
                <a:extLst>
                  <a:ext uri="{FF2B5EF4-FFF2-40B4-BE49-F238E27FC236}">
                    <a16:creationId xmlns:a16="http://schemas.microsoft.com/office/drawing/2014/main" id="{102CED19-BEBF-2D48-B347-F8AD958768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7">
                <a:extLst>
                  <a:ext uri="{FF2B5EF4-FFF2-40B4-BE49-F238E27FC236}">
                    <a16:creationId xmlns:a16="http://schemas.microsoft.com/office/drawing/2014/main" id="{66670EA6-320E-8345-BFFD-B2F366AC4E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58">
              <a:extLst>
                <a:ext uri="{FF2B5EF4-FFF2-40B4-BE49-F238E27FC236}">
                  <a16:creationId xmlns:a16="http://schemas.microsoft.com/office/drawing/2014/main" id="{FD4BE8D8-45B2-2741-BC7B-79B2C93B6B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4" name="Rectangle 59">
                <a:extLst>
                  <a:ext uri="{FF2B5EF4-FFF2-40B4-BE49-F238E27FC236}">
                    <a16:creationId xmlns:a16="http://schemas.microsoft.com/office/drawing/2014/main" id="{217A030D-E322-2149-B0D3-62503F2934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0">
                <a:extLst>
                  <a:ext uri="{FF2B5EF4-FFF2-40B4-BE49-F238E27FC236}">
                    <a16:creationId xmlns:a16="http://schemas.microsoft.com/office/drawing/2014/main" id="{E2716297-95DA-104A-8028-F2E6C8B5F5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1">
                <a:extLst>
                  <a:ext uri="{FF2B5EF4-FFF2-40B4-BE49-F238E27FC236}">
                    <a16:creationId xmlns:a16="http://schemas.microsoft.com/office/drawing/2014/main" id="{56E5A9BF-FCA6-564F-B6A6-A23DCEA036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62">
                <a:extLst>
                  <a:ext uri="{FF2B5EF4-FFF2-40B4-BE49-F238E27FC236}">
                    <a16:creationId xmlns:a16="http://schemas.microsoft.com/office/drawing/2014/main" id="{6AA41A61-322D-7A45-86C9-4FC236BCC0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3">
              <a:extLst>
                <a:ext uri="{FF2B5EF4-FFF2-40B4-BE49-F238E27FC236}">
                  <a16:creationId xmlns:a16="http://schemas.microsoft.com/office/drawing/2014/main" id="{86F9B252-4A1E-EF43-9AA0-F34C781E84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40" name="Rectangle 64">
                <a:extLst>
                  <a:ext uri="{FF2B5EF4-FFF2-40B4-BE49-F238E27FC236}">
                    <a16:creationId xmlns:a16="http://schemas.microsoft.com/office/drawing/2014/main" id="{26A0702A-F73B-9A48-A971-6C4A8D7606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5">
                <a:extLst>
                  <a:ext uri="{FF2B5EF4-FFF2-40B4-BE49-F238E27FC236}">
                    <a16:creationId xmlns:a16="http://schemas.microsoft.com/office/drawing/2014/main" id="{7DF460BA-86DD-B449-B601-08E7EFA88E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6">
                <a:extLst>
                  <a:ext uri="{FF2B5EF4-FFF2-40B4-BE49-F238E27FC236}">
                    <a16:creationId xmlns:a16="http://schemas.microsoft.com/office/drawing/2014/main" id="{0AAB8341-AE8C-A840-A1F0-6DD747DAE1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7">
                <a:extLst>
                  <a:ext uri="{FF2B5EF4-FFF2-40B4-BE49-F238E27FC236}">
                    <a16:creationId xmlns:a16="http://schemas.microsoft.com/office/drawing/2014/main" id="{ACC96753-8DDE-F341-A33C-1F248AC895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68">
              <a:extLst>
                <a:ext uri="{FF2B5EF4-FFF2-40B4-BE49-F238E27FC236}">
                  <a16:creationId xmlns:a16="http://schemas.microsoft.com/office/drawing/2014/main" id="{5F93F20A-E6AC-904B-9A80-0BB3727035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6" name="Rectangle 69">
                <a:extLst>
                  <a:ext uri="{FF2B5EF4-FFF2-40B4-BE49-F238E27FC236}">
                    <a16:creationId xmlns:a16="http://schemas.microsoft.com/office/drawing/2014/main" id="{F8CCD07B-C936-564B-B586-9FA4067687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0">
                <a:extLst>
                  <a:ext uri="{FF2B5EF4-FFF2-40B4-BE49-F238E27FC236}">
                    <a16:creationId xmlns:a16="http://schemas.microsoft.com/office/drawing/2014/main" id="{A27DC824-CA4B-BB47-B996-4D054E1993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1">
                <a:extLst>
                  <a:ext uri="{FF2B5EF4-FFF2-40B4-BE49-F238E27FC236}">
                    <a16:creationId xmlns:a16="http://schemas.microsoft.com/office/drawing/2014/main" id="{0A5A55F0-12E2-8F48-8D8F-B2594A86FD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72">
                <a:extLst>
                  <a:ext uri="{FF2B5EF4-FFF2-40B4-BE49-F238E27FC236}">
                    <a16:creationId xmlns:a16="http://schemas.microsoft.com/office/drawing/2014/main" id="{422E76AD-AE6A-E448-A578-00C92E045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3">
              <a:extLst>
                <a:ext uri="{FF2B5EF4-FFF2-40B4-BE49-F238E27FC236}">
                  <a16:creationId xmlns:a16="http://schemas.microsoft.com/office/drawing/2014/main" id="{7317A86C-1DAF-4F4E-94A5-62F513460B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2" name="Rectangle 74">
                <a:extLst>
                  <a:ext uri="{FF2B5EF4-FFF2-40B4-BE49-F238E27FC236}">
                    <a16:creationId xmlns:a16="http://schemas.microsoft.com/office/drawing/2014/main" id="{D57B9971-2E03-474C-A113-47C40C94C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5">
                <a:extLst>
                  <a:ext uri="{FF2B5EF4-FFF2-40B4-BE49-F238E27FC236}">
                    <a16:creationId xmlns:a16="http://schemas.microsoft.com/office/drawing/2014/main" id="{490D217E-ACA3-5845-8FAA-A74FDCD40D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6">
                <a:extLst>
                  <a:ext uri="{FF2B5EF4-FFF2-40B4-BE49-F238E27FC236}">
                    <a16:creationId xmlns:a16="http://schemas.microsoft.com/office/drawing/2014/main" id="{FE901990-F25B-7245-B92F-CDB72819EF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7">
                <a:extLst>
                  <a:ext uri="{FF2B5EF4-FFF2-40B4-BE49-F238E27FC236}">
                    <a16:creationId xmlns:a16="http://schemas.microsoft.com/office/drawing/2014/main" id="{BBFB37A6-FC31-8F42-AC0C-65B3885516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7" name="Group 78">
              <a:extLst>
                <a:ext uri="{FF2B5EF4-FFF2-40B4-BE49-F238E27FC236}">
                  <a16:creationId xmlns:a16="http://schemas.microsoft.com/office/drawing/2014/main" id="{F1F30EAA-8CDC-3541-8A3C-9745C8EE05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8" name="Rectangle 79">
                <a:extLst>
                  <a:ext uri="{FF2B5EF4-FFF2-40B4-BE49-F238E27FC236}">
                    <a16:creationId xmlns:a16="http://schemas.microsoft.com/office/drawing/2014/main" id="{504EF502-8529-1847-99AD-88D4929DFB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0">
                <a:extLst>
                  <a:ext uri="{FF2B5EF4-FFF2-40B4-BE49-F238E27FC236}">
                    <a16:creationId xmlns:a16="http://schemas.microsoft.com/office/drawing/2014/main" id="{6D7C4F45-F87D-6E4F-8ECA-8E25FC2972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1">
                <a:extLst>
                  <a:ext uri="{FF2B5EF4-FFF2-40B4-BE49-F238E27FC236}">
                    <a16:creationId xmlns:a16="http://schemas.microsoft.com/office/drawing/2014/main" id="{2A9F253B-4709-D64D-BE23-B78E624AFB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82">
                <a:extLst>
                  <a:ext uri="{FF2B5EF4-FFF2-40B4-BE49-F238E27FC236}">
                    <a16:creationId xmlns:a16="http://schemas.microsoft.com/office/drawing/2014/main" id="{44BC193B-4073-FE4A-A1C9-AD39F11E51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80" name="Rectangle 83">
            <a:extLst>
              <a:ext uri="{FF2B5EF4-FFF2-40B4-BE49-F238E27FC236}">
                <a16:creationId xmlns:a16="http://schemas.microsoft.com/office/drawing/2014/main" id="{6A04ABD4-BFDE-3740-B8AE-2DD4F654DF4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1" name="Rectangle 84">
            <a:extLst>
              <a:ext uri="{FF2B5EF4-FFF2-40B4-BE49-F238E27FC236}">
                <a16:creationId xmlns:a16="http://schemas.microsoft.com/office/drawing/2014/main" id="{59318164-53A5-CD49-BF69-F0ADE8BC28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2570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52" r:id="rId2"/>
    <p:sldLayoutId id="2147483953" r:id="rId3"/>
    <p:sldLayoutId id="2147483954" r:id="rId4"/>
    <p:sldLayoutId id="2147483979" r:id="rId5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8712" rtl="0" eaLnBrk="1" latinLnBrk="0" hangingPunct="1">
        <a:spcBef>
          <a:spcPct val="0"/>
        </a:spcBef>
        <a:buNone/>
        <a:defRPr sz="58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17" indent="-457017" algn="l" defTabSz="1218712" rtl="0" eaLnBrk="1" latinLnBrk="0" hangingPunct="1">
        <a:spcBef>
          <a:spcPct val="20000"/>
        </a:spcBef>
        <a:buFont typeface="Arial" pitchFamily="34" charset="0"/>
        <a:buChar char="•"/>
        <a:defRPr sz="4297" kern="1200">
          <a:solidFill>
            <a:schemeClr val="tx1"/>
          </a:solidFill>
          <a:latin typeface="+mn-lt"/>
          <a:ea typeface="+mn-ea"/>
          <a:cs typeface="+mn-cs"/>
        </a:defRPr>
      </a:lvl1pPr>
      <a:lvl2pPr marL="990204" indent="-380848" algn="l" defTabSz="1218712" rtl="0" eaLnBrk="1" latinLnBrk="0" hangingPunct="1">
        <a:spcBef>
          <a:spcPct val="20000"/>
        </a:spcBef>
        <a:buFont typeface="Arial" pitchFamily="34" charset="0"/>
        <a:buChar char="–"/>
        <a:defRPr sz="36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390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31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747" indent="-304678" algn="l" defTabSz="1218712" rtl="0" eaLnBrk="1" latinLnBrk="0" hangingPunct="1">
        <a:spcBef>
          <a:spcPct val="20000"/>
        </a:spcBef>
        <a:buFont typeface="Arial" pitchFamily="34" charset="0"/>
        <a:buChar char="–"/>
        <a:defRPr sz="2698" kern="1200">
          <a:solidFill>
            <a:schemeClr val="tx1"/>
          </a:solidFill>
          <a:latin typeface="+mn-lt"/>
          <a:ea typeface="+mn-ea"/>
          <a:cs typeface="+mn-cs"/>
        </a:defRPr>
      </a:lvl4pPr>
      <a:lvl5pPr marL="2742103" indent="-304678" algn="l" defTabSz="1218712" rtl="0" eaLnBrk="1" latinLnBrk="0" hangingPunct="1">
        <a:spcBef>
          <a:spcPct val="20000"/>
        </a:spcBef>
        <a:buFont typeface="Arial" pitchFamily="34" charset="0"/>
        <a:buChar char="»"/>
        <a:defRPr sz="2698" kern="1200">
          <a:solidFill>
            <a:schemeClr val="tx1"/>
          </a:solidFill>
          <a:latin typeface="+mn-lt"/>
          <a:ea typeface="+mn-ea"/>
          <a:cs typeface="+mn-cs"/>
        </a:defRPr>
      </a:lvl5pPr>
      <a:lvl6pPr marL="3351459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6pPr>
      <a:lvl7pPr marL="3960814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7pPr>
      <a:lvl8pPr marL="4570170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8pPr>
      <a:lvl9pPr marL="5179526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356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712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068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425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6781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137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492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4848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>
            <a:extLst>
              <a:ext uri="{FF2B5EF4-FFF2-40B4-BE49-F238E27FC236}">
                <a16:creationId xmlns:a16="http://schemas.microsoft.com/office/drawing/2014/main" id="{3355B0D4-6846-924B-AA9C-99607253013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871FFDD-6432-E240-A6DA-1B216C356679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2762DD-A13D-5445-9685-41B4DCE168AB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1" name="Group 18">
              <a:extLst>
                <a:ext uri="{FF2B5EF4-FFF2-40B4-BE49-F238E27FC236}">
                  <a16:creationId xmlns:a16="http://schemas.microsoft.com/office/drawing/2014/main" id="{4AEA648F-58C8-1047-A1AF-A32C632845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2" name="Rectangle 19">
                <a:extLst>
                  <a:ext uri="{FF2B5EF4-FFF2-40B4-BE49-F238E27FC236}">
                    <a16:creationId xmlns:a16="http://schemas.microsoft.com/office/drawing/2014/main" id="{16DAECD4-EFBF-474C-9A0F-358CF912C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0">
                <a:extLst>
                  <a:ext uri="{FF2B5EF4-FFF2-40B4-BE49-F238E27FC236}">
                    <a16:creationId xmlns:a16="http://schemas.microsoft.com/office/drawing/2014/main" id="{CDB54574-D1F2-7E4A-9FC2-1C7AD380E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1">
                <a:extLst>
                  <a:ext uri="{FF2B5EF4-FFF2-40B4-BE49-F238E27FC236}">
                    <a16:creationId xmlns:a16="http://schemas.microsoft.com/office/drawing/2014/main" id="{1D9E17C3-90E4-7649-B27A-BA4C3C5C0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2">
                <a:extLst>
                  <a:ext uri="{FF2B5EF4-FFF2-40B4-BE49-F238E27FC236}">
                    <a16:creationId xmlns:a16="http://schemas.microsoft.com/office/drawing/2014/main" id="{1E0D0851-FABF-A24F-8902-CFC9EFE2B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2" name="Group 23">
              <a:extLst>
                <a:ext uri="{FF2B5EF4-FFF2-40B4-BE49-F238E27FC236}">
                  <a16:creationId xmlns:a16="http://schemas.microsoft.com/office/drawing/2014/main" id="{1F001566-E2EE-C748-B643-DC71C04B82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68" name="Rectangle 24">
                <a:extLst>
                  <a:ext uri="{FF2B5EF4-FFF2-40B4-BE49-F238E27FC236}">
                    <a16:creationId xmlns:a16="http://schemas.microsoft.com/office/drawing/2014/main" id="{410F3824-FCF7-F04E-A1AB-F4754391E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25">
                <a:extLst>
                  <a:ext uri="{FF2B5EF4-FFF2-40B4-BE49-F238E27FC236}">
                    <a16:creationId xmlns:a16="http://schemas.microsoft.com/office/drawing/2014/main" id="{98C45CA8-CF88-9E43-A2EB-FBAF0D6DA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26">
                <a:extLst>
                  <a:ext uri="{FF2B5EF4-FFF2-40B4-BE49-F238E27FC236}">
                    <a16:creationId xmlns:a16="http://schemas.microsoft.com/office/drawing/2014/main" id="{CF33E281-A40D-DA43-A313-57A13192C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27">
                <a:extLst>
                  <a:ext uri="{FF2B5EF4-FFF2-40B4-BE49-F238E27FC236}">
                    <a16:creationId xmlns:a16="http://schemas.microsoft.com/office/drawing/2014/main" id="{7D2AEC8B-63C0-304C-A190-9CA72D7A0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3" name="Group 28">
              <a:extLst>
                <a:ext uri="{FF2B5EF4-FFF2-40B4-BE49-F238E27FC236}">
                  <a16:creationId xmlns:a16="http://schemas.microsoft.com/office/drawing/2014/main" id="{0C596433-8603-F24C-AEBC-D05641366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4" name="Rectangle 29">
                <a:extLst>
                  <a:ext uri="{FF2B5EF4-FFF2-40B4-BE49-F238E27FC236}">
                    <a16:creationId xmlns:a16="http://schemas.microsoft.com/office/drawing/2014/main" id="{163DC086-4FD6-B949-B16E-D00693AAE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0">
                <a:extLst>
                  <a:ext uri="{FF2B5EF4-FFF2-40B4-BE49-F238E27FC236}">
                    <a16:creationId xmlns:a16="http://schemas.microsoft.com/office/drawing/2014/main" id="{D4393B97-292F-F048-A775-5C8CC1D06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1">
                <a:extLst>
                  <a:ext uri="{FF2B5EF4-FFF2-40B4-BE49-F238E27FC236}">
                    <a16:creationId xmlns:a16="http://schemas.microsoft.com/office/drawing/2014/main" id="{F9ACC9AA-A151-BB47-B95E-BD1794FF1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2">
                <a:extLst>
                  <a:ext uri="{FF2B5EF4-FFF2-40B4-BE49-F238E27FC236}">
                    <a16:creationId xmlns:a16="http://schemas.microsoft.com/office/drawing/2014/main" id="{BDBC2EEE-6947-6242-AA85-D27943ABF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4" name="Group 33">
              <a:extLst>
                <a:ext uri="{FF2B5EF4-FFF2-40B4-BE49-F238E27FC236}">
                  <a16:creationId xmlns:a16="http://schemas.microsoft.com/office/drawing/2014/main" id="{6CB4D485-15B4-7248-93DE-47357A9A34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0" name="Rectangle 34">
                <a:extLst>
                  <a:ext uri="{FF2B5EF4-FFF2-40B4-BE49-F238E27FC236}">
                    <a16:creationId xmlns:a16="http://schemas.microsoft.com/office/drawing/2014/main" id="{17E7BDFE-F5AE-2546-80F1-6D3A420E5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35">
                <a:extLst>
                  <a:ext uri="{FF2B5EF4-FFF2-40B4-BE49-F238E27FC236}">
                    <a16:creationId xmlns:a16="http://schemas.microsoft.com/office/drawing/2014/main" id="{27CBD566-8C0A-0D43-838D-ACD3A1C48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36">
                <a:extLst>
                  <a:ext uri="{FF2B5EF4-FFF2-40B4-BE49-F238E27FC236}">
                    <a16:creationId xmlns:a16="http://schemas.microsoft.com/office/drawing/2014/main" id="{AD1533C6-7181-0B40-AA93-DF9FA720F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37">
                <a:extLst>
                  <a:ext uri="{FF2B5EF4-FFF2-40B4-BE49-F238E27FC236}">
                    <a16:creationId xmlns:a16="http://schemas.microsoft.com/office/drawing/2014/main" id="{0AD3C1B9-C92D-BB46-B25C-33947C640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38">
              <a:extLst>
                <a:ext uri="{FF2B5EF4-FFF2-40B4-BE49-F238E27FC236}">
                  <a16:creationId xmlns:a16="http://schemas.microsoft.com/office/drawing/2014/main" id="{4A756452-635E-CC4E-B0D8-F467590AD7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6" name="Rectangle 39">
                <a:extLst>
                  <a:ext uri="{FF2B5EF4-FFF2-40B4-BE49-F238E27FC236}">
                    <a16:creationId xmlns:a16="http://schemas.microsoft.com/office/drawing/2014/main" id="{107637FE-00CE-A44F-A5EA-FA149E6AE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0">
                <a:extLst>
                  <a:ext uri="{FF2B5EF4-FFF2-40B4-BE49-F238E27FC236}">
                    <a16:creationId xmlns:a16="http://schemas.microsoft.com/office/drawing/2014/main" id="{B82B564F-B2F3-BC41-B78F-9EC516DDD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470DDBB4-E781-4E45-9C2A-64EBBFFD4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2">
                <a:extLst>
                  <a:ext uri="{FF2B5EF4-FFF2-40B4-BE49-F238E27FC236}">
                    <a16:creationId xmlns:a16="http://schemas.microsoft.com/office/drawing/2014/main" id="{A7A4D643-CAD2-F54C-80D4-1C8C43B1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43">
              <a:extLst>
                <a:ext uri="{FF2B5EF4-FFF2-40B4-BE49-F238E27FC236}">
                  <a16:creationId xmlns:a16="http://schemas.microsoft.com/office/drawing/2014/main" id="{3A0837DC-29F2-4F46-9E11-29C20DB559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2" name="Rectangle 44">
                <a:extLst>
                  <a:ext uri="{FF2B5EF4-FFF2-40B4-BE49-F238E27FC236}">
                    <a16:creationId xmlns:a16="http://schemas.microsoft.com/office/drawing/2014/main" id="{BE48E465-1B00-9D49-AC97-F6F7C2E8C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45">
                <a:extLst>
                  <a:ext uri="{FF2B5EF4-FFF2-40B4-BE49-F238E27FC236}">
                    <a16:creationId xmlns:a16="http://schemas.microsoft.com/office/drawing/2014/main" id="{665052F5-ED4C-3D40-9364-F4472472F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46">
                <a:extLst>
                  <a:ext uri="{FF2B5EF4-FFF2-40B4-BE49-F238E27FC236}">
                    <a16:creationId xmlns:a16="http://schemas.microsoft.com/office/drawing/2014/main" id="{E4DF1BCE-5122-3E4D-B4AC-67772AC8C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47">
                <a:extLst>
                  <a:ext uri="{FF2B5EF4-FFF2-40B4-BE49-F238E27FC236}">
                    <a16:creationId xmlns:a16="http://schemas.microsoft.com/office/drawing/2014/main" id="{89E0A5A8-FB3E-4A45-B2D5-BDE5F4692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48">
              <a:extLst>
                <a:ext uri="{FF2B5EF4-FFF2-40B4-BE49-F238E27FC236}">
                  <a16:creationId xmlns:a16="http://schemas.microsoft.com/office/drawing/2014/main" id="{70683C75-B226-3543-81B5-F2BD7AEC54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48" name="Rectangle 49">
                <a:extLst>
                  <a:ext uri="{FF2B5EF4-FFF2-40B4-BE49-F238E27FC236}">
                    <a16:creationId xmlns:a16="http://schemas.microsoft.com/office/drawing/2014/main" id="{7A428253-9AB8-4F42-86AC-56642765B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0">
                <a:extLst>
                  <a:ext uri="{FF2B5EF4-FFF2-40B4-BE49-F238E27FC236}">
                    <a16:creationId xmlns:a16="http://schemas.microsoft.com/office/drawing/2014/main" id="{1A5E5F46-FA51-0F40-AE49-8605572F5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1">
                <a:extLst>
                  <a:ext uri="{FF2B5EF4-FFF2-40B4-BE49-F238E27FC236}">
                    <a16:creationId xmlns:a16="http://schemas.microsoft.com/office/drawing/2014/main" id="{D6EA7C46-8AD1-8C44-8050-33AA8DD7A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2">
                <a:extLst>
                  <a:ext uri="{FF2B5EF4-FFF2-40B4-BE49-F238E27FC236}">
                    <a16:creationId xmlns:a16="http://schemas.microsoft.com/office/drawing/2014/main" id="{ADD6BE2A-B5E4-2E48-B4DA-75B2FDCCA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53">
              <a:extLst>
                <a:ext uri="{FF2B5EF4-FFF2-40B4-BE49-F238E27FC236}">
                  <a16:creationId xmlns:a16="http://schemas.microsoft.com/office/drawing/2014/main" id="{8165E06C-8754-814D-A59B-8FD0177B53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4" name="Rectangle 54">
                <a:extLst>
                  <a:ext uri="{FF2B5EF4-FFF2-40B4-BE49-F238E27FC236}">
                    <a16:creationId xmlns:a16="http://schemas.microsoft.com/office/drawing/2014/main" id="{9803523F-7203-F345-ADED-865DC350A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55">
                <a:extLst>
                  <a:ext uri="{FF2B5EF4-FFF2-40B4-BE49-F238E27FC236}">
                    <a16:creationId xmlns:a16="http://schemas.microsoft.com/office/drawing/2014/main" id="{DA46AC96-797B-5941-8885-16C0CEFBF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56">
                <a:extLst>
                  <a:ext uri="{FF2B5EF4-FFF2-40B4-BE49-F238E27FC236}">
                    <a16:creationId xmlns:a16="http://schemas.microsoft.com/office/drawing/2014/main" id="{A348BED6-4B21-034F-BACA-ECC475C61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57">
                <a:extLst>
                  <a:ext uri="{FF2B5EF4-FFF2-40B4-BE49-F238E27FC236}">
                    <a16:creationId xmlns:a16="http://schemas.microsoft.com/office/drawing/2014/main" id="{0C67BFA6-2774-854A-93D8-55B87B85F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58">
              <a:extLst>
                <a:ext uri="{FF2B5EF4-FFF2-40B4-BE49-F238E27FC236}">
                  <a16:creationId xmlns:a16="http://schemas.microsoft.com/office/drawing/2014/main" id="{0E20F6F6-7237-674E-94CA-C1BBBB0452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0" name="Rectangle 59">
                <a:extLst>
                  <a:ext uri="{FF2B5EF4-FFF2-40B4-BE49-F238E27FC236}">
                    <a16:creationId xmlns:a16="http://schemas.microsoft.com/office/drawing/2014/main" id="{DBAE8399-A03A-6E44-9446-9070587EC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0">
                <a:extLst>
                  <a:ext uri="{FF2B5EF4-FFF2-40B4-BE49-F238E27FC236}">
                    <a16:creationId xmlns:a16="http://schemas.microsoft.com/office/drawing/2014/main" id="{CA3809A9-271D-2F46-8955-F984C80FC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1">
                <a:extLst>
                  <a:ext uri="{FF2B5EF4-FFF2-40B4-BE49-F238E27FC236}">
                    <a16:creationId xmlns:a16="http://schemas.microsoft.com/office/drawing/2014/main" id="{0D037D57-28BB-3648-B8EB-4250A34B0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2">
                <a:extLst>
                  <a:ext uri="{FF2B5EF4-FFF2-40B4-BE49-F238E27FC236}">
                    <a16:creationId xmlns:a16="http://schemas.microsoft.com/office/drawing/2014/main" id="{DFD582BF-321F-364E-9D05-53350CD92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63">
              <a:extLst>
                <a:ext uri="{FF2B5EF4-FFF2-40B4-BE49-F238E27FC236}">
                  <a16:creationId xmlns:a16="http://schemas.microsoft.com/office/drawing/2014/main" id="{E12726DB-7EE5-E243-9FB9-15A73CAED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6" name="Rectangle 64">
                <a:extLst>
                  <a:ext uri="{FF2B5EF4-FFF2-40B4-BE49-F238E27FC236}">
                    <a16:creationId xmlns:a16="http://schemas.microsoft.com/office/drawing/2014/main" id="{5C5D3987-D9C6-6F40-ABEB-4D0295D98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65">
                <a:extLst>
                  <a:ext uri="{FF2B5EF4-FFF2-40B4-BE49-F238E27FC236}">
                    <a16:creationId xmlns:a16="http://schemas.microsoft.com/office/drawing/2014/main" id="{173DC0C7-D94B-1E4D-B1A1-D008FE5AE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66">
                <a:extLst>
                  <a:ext uri="{FF2B5EF4-FFF2-40B4-BE49-F238E27FC236}">
                    <a16:creationId xmlns:a16="http://schemas.microsoft.com/office/drawing/2014/main" id="{94849B1F-2909-C942-9B34-9C0D20D2C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67">
                <a:extLst>
                  <a:ext uri="{FF2B5EF4-FFF2-40B4-BE49-F238E27FC236}">
                    <a16:creationId xmlns:a16="http://schemas.microsoft.com/office/drawing/2014/main" id="{2B96F0F2-CF4F-4D46-B6C8-8A87C5C35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68">
              <a:extLst>
                <a:ext uri="{FF2B5EF4-FFF2-40B4-BE49-F238E27FC236}">
                  <a16:creationId xmlns:a16="http://schemas.microsoft.com/office/drawing/2014/main" id="{712A9312-36DB-F245-918A-A4AF63ADAF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2" name="Rectangle 69">
                <a:extLst>
                  <a:ext uri="{FF2B5EF4-FFF2-40B4-BE49-F238E27FC236}">
                    <a16:creationId xmlns:a16="http://schemas.microsoft.com/office/drawing/2014/main" id="{33F68D39-506B-134E-B390-591C14CB3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0">
                <a:extLst>
                  <a:ext uri="{FF2B5EF4-FFF2-40B4-BE49-F238E27FC236}">
                    <a16:creationId xmlns:a16="http://schemas.microsoft.com/office/drawing/2014/main" id="{0871189D-41C5-E94B-BAB2-C6996E788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1">
                <a:extLst>
                  <a:ext uri="{FF2B5EF4-FFF2-40B4-BE49-F238E27FC236}">
                    <a16:creationId xmlns:a16="http://schemas.microsoft.com/office/drawing/2014/main" id="{4EDB5A23-0A15-094E-A2A8-3ABAC6555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2">
                <a:extLst>
                  <a:ext uri="{FF2B5EF4-FFF2-40B4-BE49-F238E27FC236}">
                    <a16:creationId xmlns:a16="http://schemas.microsoft.com/office/drawing/2014/main" id="{A6DFF519-A475-2D44-B79A-60DD93F0A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73">
              <a:extLst>
                <a:ext uri="{FF2B5EF4-FFF2-40B4-BE49-F238E27FC236}">
                  <a16:creationId xmlns:a16="http://schemas.microsoft.com/office/drawing/2014/main" id="{812B6BC4-4E50-AB42-874A-15E9D7FC9D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28" name="Rectangle 74">
                <a:extLst>
                  <a:ext uri="{FF2B5EF4-FFF2-40B4-BE49-F238E27FC236}">
                    <a16:creationId xmlns:a16="http://schemas.microsoft.com/office/drawing/2014/main" id="{10B3CF41-DF46-7F40-BCBA-733E388A0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75">
                <a:extLst>
                  <a:ext uri="{FF2B5EF4-FFF2-40B4-BE49-F238E27FC236}">
                    <a16:creationId xmlns:a16="http://schemas.microsoft.com/office/drawing/2014/main" id="{09490481-F2D8-3F40-9DA7-90B1ECA2B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76">
                <a:extLst>
                  <a:ext uri="{FF2B5EF4-FFF2-40B4-BE49-F238E27FC236}">
                    <a16:creationId xmlns:a16="http://schemas.microsoft.com/office/drawing/2014/main" id="{0571F550-46E9-1640-8C21-6BED26826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77">
                <a:extLst>
                  <a:ext uri="{FF2B5EF4-FFF2-40B4-BE49-F238E27FC236}">
                    <a16:creationId xmlns:a16="http://schemas.microsoft.com/office/drawing/2014/main" id="{FDF8AAA7-4C4D-B743-8716-49BE0ED82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78">
              <a:extLst>
                <a:ext uri="{FF2B5EF4-FFF2-40B4-BE49-F238E27FC236}">
                  <a16:creationId xmlns:a16="http://schemas.microsoft.com/office/drawing/2014/main" id="{C768F846-FE40-F440-BE22-7A873A196E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4" name="Rectangle 79">
                <a:extLst>
                  <a:ext uri="{FF2B5EF4-FFF2-40B4-BE49-F238E27FC236}">
                    <a16:creationId xmlns:a16="http://schemas.microsoft.com/office/drawing/2014/main" id="{A687666E-F1E4-E345-8696-F18815D9C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5" name="Rectangle 80">
                <a:extLst>
                  <a:ext uri="{FF2B5EF4-FFF2-40B4-BE49-F238E27FC236}">
                    <a16:creationId xmlns:a16="http://schemas.microsoft.com/office/drawing/2014/main" id="{6DD6FC9D-2F23-8B47-AB88-1C128AF50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6" name="Rectangle 81">
                <a:extLst>
                  <a:ext uri="{FF2B5EF4-FFF2-40B4-BE49-F238E27FC236}">
                    <a16:creationId xmlns:a16="http://schemas.microsoft.com/office/drawing/2014/main" id="{B9C46CBF-8450-944F-A16A-2239B6B20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7" name="Rectangle 82">
                <a:extLst>
                  <a:ext uri="{FF2B5EF4-FFF2-40B4-BE49-F238E27FC236}">
                    <a16:creationId xmlns:a16="http://schemas.microsoft.com/office/drawing/2014/main" id="{55C77D5A-EC15-2948-9B90-2FEE957A3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6" name="Rectangle 83">
            <a:extLst>
              <a:ext uri="{FF2B5EF4-FFF2-40B4-BE49-F238E27FC236}">
                <a16:creationId xmlns:a16="http://schemas.microsoft.com/office/drawing/2014/main" id="{2AFED805-51FF-7C41-A4A6-770EC8C363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77" name="Rectangle 84">
            <a:extLst>
              <a:ext uri="{FF2B5EF4-FFF2-40B4-BE49-F238E27FC236}">
                <a16:creationId xmlns:a16="http://schemas.microsoft.com/office/drawing/2014/main" id="{86991268-F6A3-9340-984F-D4F7641A48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Rectangle 86">
            <a:extLst>
              <a:ext uri="{FF2B5EF4-FFF2-40B4-BE49-F238E27FC236}">
                <a16:creationId xmlns:a16="http://schemas.microsoft.com/office/drawing/2014/main" id="{65B40F25-7ED0-DA44-873E-DE48E987AA5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2598" y="6459235"/>
            <a:ext cx="328322" cy="28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87914" eaLnBrk="0" hangingPunct="0">
              <a:lnSpc>
                <a:spcPct val="85000"/>
              </a:lnSpc>
            </a:pPr>
            <a:fld id="{E68EC476-442B-4BB7-9603-F1440C241F3D}" type="slidenum">
              <a:rPr lang="de-DE" sz="900" smtClean="0">
                <a:solidFill>
                  <a:schemeClr val="tx1"/>
                </a:solidFill>
                <a:ea typeface="MS PGothic" pitchFamily="34" charset="-128"/>
                <a:cs typeface="Arial" panose="020B0604020202020204" pitchFamily="34" charset="0"/>
              </a:rPr>
              <a:pPr algn="ctr" defTabSz="987914" eaLnBrk="0" hangingPunct="0">
                <a:lnSpc>
                  <a:spcPct val="85000"/>
                </a:lnSpc>
              </a:pPr>
              <a:t>‹#›</a:t>
            </a:fld>
            <a:endParaRPr lang="en-GB" sz="900" dirty="0">
              <a:solidFill>
                <a:schemeClr val="tx1"/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83" name="TextBox 2">
            <a:extLst>
              <a:ext uri="{FF2B5EF4-FFF2-40B4-BE49-F238E27FC236}">
                <a16:creationId xmlns:a16="http://schemas.microsoft.com/office/drawing/2014/main" id="{4524BBE9-A135-9D4C-B5DA-EC77D9031BE3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84" name="图片 83">
            <a:extLst>
              <a:ext uri="{FF2B5EF4-FFF2-40B4-BE49-F238E27FC236}">
                <a16:creationId xmlns:a16="http://schemas.microsoft.com/office/drawing/2014/main" id="{8EF22C0A-C092-9D44-935D-3F2615ADD0E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rgbClr val="FFFFFF"/>
            </a:solidFill>
            <a:prstDash val="solid"/>
          </a:ln>
          <a:effectLst/>
        </p:spPr>
      </p:pic>
      <p:sp>
        <p:nvSpPr>
          <p:cNvPr id="85" name="副标题 2">
            <a:extLst>
              <a:ext uri="{FF2B5EF4-FFF2-40B4-BE49-F238E27FC236}">
                <a16:creationId xmlns:a16="http://schemas.microsoft.com/office/drawing/2014/main" id="{F80BDD25-4FFE-8346-B91D-05FC840C1CB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817349" y="6471074"/>
            <a:ext cx="2250191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FontTx/>
              <a:buNone/>
              <a:defRPr/>
            </a:pP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Course:</a:t>
            </a:r>
            <a:r>
              <a:rPr lang="zh-CN" altLang="en-US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chenzomi12.github.io</a:t>
            </a:r>
            <a:endParaRPr lang="en-US" altLang="zh-CN" sz="1000" b="0" dirty="0">
              <a:solidFill>
                <a:schemeClr val="tx1">
                  <a:lumMod val="50000"/>
                  <a:lumOff val="50000"/>
                </a:schemeClr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21100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80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840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86">
            <a:extLst>
              <a:ext uri="{FF2B5EF4-FFF2-40B4-BE49-F238E27FC236}">
                <a16:creationId xmlns:a16="http://schemas.microsoft.com/office/drawing/2014/main" id="{000111CB-2117-444A-9289-896A0F1B9BC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49686" y="6459235"/>
            <a:ext cx="328322" cy="28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87914" eaLnBrk="0" hangingPunct="0">
              <a:lnSpc>
                <a:spcPct val="85000"/>
              </a:lnSpc>
            </a:pPr>
            <a:fld id="{E68EC476-442B-4BB7-9603-F1440C241F3D}" type="slidenum">
              <a:rPr lang="de-DE" sz="900" smtClean="0">
                <a:solidFill>
                  <a:schemeClr val="bg1"/>
                </a:solidFill>
                <a:ea typeface="MS PGothic" pitchFamily="34" charset="-128"/>
                <a:cs typeface="Arial" panose="020B0604020202020204" pitchFamily="34" charset="0"/>
              </a:rPr>
              <a:pPr algn="ctr" defTabSz="987914" eaLnBrk="0" hangingPunct="0">
                <a:lnSpc>
                  <a:spcPct val="85000"/>
                </a:lnSpc>
              </a:pPr>
              <a:t>‹#›</a:t>
            </a:fld>
            <a:endParaRPr lang="en-GB" sz="900" dirty="0">
              <a:solidFill>
                <a:schemeClr val="bg1"/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79" name="TextBox 2">
            <a:extLst>
              <a:ext uri="{FF2B5EF4-FFF2-40B4-BE49-F238E27FC236}">
                <a16:creationId xmlns:a16="http://schemas.microsoft.com/office/drawing/2014/main" id="{BCDC607C-3149-044F-8977-A532DBE97944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80" name="图片 79">
            <a:extLst>
              <a:ext uri="{FF2B5EF4-FFF2-40B4-BE49-F238E27FC236}">
                <a16:creationId xmlns:a16="http://schemas.microsoft.com/office/drawing/2014/main" id="{EEEA841A-6AA9-F640-A661-DC91BD568C6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  <p:sp>
        <p:nvSpPr>
          <p:cNvPr id="81" name="副标题 2">
            <a:extLst>
              <a:ext uri="{FF2B5EF4-FFF2-40B4-BE49-F238E27FC236}">
                <a16:creationId xmlns:a16="http://schemas.microsoft.com/office/drawing/2014/main" id="{36453C5E-EF89-1E40-88D2-12E883E91FB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817349" y="6471074"/>
            <a:ext cx="2250191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FontTx/>
              <a:buNone/>
              <a:defRPr/>
            </a:pPr>
            <a:r>
              <a:rPr lang="en-US" altLang="zh-CN" sz="1000" b="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</a:t>
            </a:r>
            <a:r>
              <a:rPr lang="zh-CN" altLang="en-US" sz="1000" b="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chenzomi12.github.io</a:t>
            </a:r>
            <a:endParaRPr lang="en-US" altLang="zh-CN" sz="1000" b="0" dirty="0">
              <a:solidFill>
                <a:schemeClr val="bg1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  <p:sp>
        <p:nvSpPr>
          <p:cNvPr id="154" name="Rectangle 15">
            <a:extLst>
              <a:ext uri="{FF2B5EF4-FFF2-40B4-BE49-F238E27FC236}">
                <a16:creationId xmlns:a16="http://schemas.microsoft.com/office/drawing/2014/main" id="{9198A4EC-9B6A-3249-AB0F-2C7B54FCA1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C325AB4E-F86A-864D-B4CB-796E69148147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28F9D94E-ED0F-3A41-841B-DABDE0E237C8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57" name="Group 18">
              <a:extLst>
                <a:ext uri="{FF2B5EF4-FFF2-40B4-BE49-F238E27FC236}">
                  <a16:creationId xmlns:a16="http://schemas.microsoft.com/office/drawing/2014/main" id="{A233F840-0E81-564E-B143-F110894CEC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218" name="Rectangle 19">
                <a:extLst>
                  <a:ext uri="{FF2B5EF4-FFF2-40B4-BE49-F238E27FC236}">
                    <a16:creationId xmlns:a16="http://schemas.microsoft.com/office/drawing/2014/main" id="{CBD70A2E-15AA-4C4D-A1F0-6DB40ADE2C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9" name="Rectangle 20">
                <a:extLst>
                  <a:ext uri="{FF2B5EF4-FFF2-40B4-BE49-F238E27FC236}">
                    <a16:creationId xmlns:a16="http://schemas.microsoft.com/office/drawing/2014/main" id="{5A005B31-94F9-1E42-880D-FFA22477F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0" name="Rectangle 21">
                <a:extLst>
                  <a:ext uri="{FF2B5EF4-FFF2-40B4-BE49-F238E27FC236}">
                    <a16:creationId xmlns:a16="http://schemas.microsoft.com/office/drawing/2014/main" id="{DDDCE69F-4C1D-1243-8C09-1562262E8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1" name="Rectangle 22">
                <a:extLst>
                  <a:ext uri="{FF2B5EF4-FFF2-40B4-BE49-F238E27FC236}">
                    <a16:creationId xmlns:a16="http://schemas.microsoft.com/office/drawing/2014/main" id="{54B59A2F-5F33-3C46-94F0-83F728C4F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8" name="Group 23">
              <a:extLst>
                <a:ext uri="{FF2B5EF4-FFF2-40B4-BE49-F238E27FC236}">
                  <a16:creationId xmlns:a16="http://schemas.microsoft.com/office/drawing/2014/main" id="{B8A28144-362A-A64D-9561-389D2A7B89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214" name="Rectangle 24">
                <a:extLst>
                  <a:ext uri="{FF2B5EF4-FFF2-40B4-BE49-F238E27FC236}">
                    <a16:creationId xmlns:a16="http://schemas.microsoft.com/office/drawing/2014/main" id="{BBDCCD69-4401-0541-BB6A-085885213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5" name="Rectangle 25">
                <a:extLst>
                  <a:ext uri="{FF2B5EF4-FFF2-40B4-BE49-F238E27FC236}">
                    <a16:creationId xmlns:a16="http://schemas.microsoft.com/office/drawing/2014/main" id="{DB8A2296-1C6A-C94E-BC1C-EF63A568F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6" name="Rectangle 26">
                <a:extLst>
                  <a:ext uri="{FF2B5EF4-FFF2-40B4-BE49-F238E27FC236}">
                    <a16:creationId xmlns:a16="http://schemas.microsoft.com/office/drawing/2014/main" id="{9AC3934E-F4A3-F74B-899C-F06385FE5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7" name="Rectangle 27">
                <a:extLst>
                  <a:ext uri="{FF2B5EF4-FFF2-40B4-BE49-F238E27FC236}">
                    <a16:creationId xmlns:a16="http://schemas.microsoft.com/office/drawing/2014/main" id="{E8E19B1A-ADDC-E649-8F85-B4396A2F0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9" name="Group 28">
              <a:extLst>
                <a:ext uri="{FF2B5EF4-FFF2-40B4-BE49-F238E27FC236}">
                  <a16:creationId xmlns:a16="http://schemas.microsoft.com/office/drawing/2014/main" id="{FCDC7B61-993F-834E-8CF4-174EA4309D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210" name="Rectangle 29">
                <a:extLst>
                  <a:ext uri="{FF2B5EF4-FFF2-40B4-BE49-F238E27FC236}">
                    <a16:creationId xmlns:a16="http://schemas.microsoft.com/office/drawing/2014/main" id="{58F16D6E-EDCA-BF47-874B-003E995D1B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1" name="Rectangle 30">
                <a:extLst>
                  <a:ext uri="{FF2B5EF4-FFF2-40B4-BE49-F238E27FC236}">
                    <a16:creationId xmlns:a16="http://schemas.microsoft.com/office/drawing/2014/main" id="{8985A2F5-040F-B04B-8C62-91311C56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2" name="Rectangle 31">
                <a:extLst>
                  <a:ext uri="{FF2B5EF4-FFF2-40B4-BE49-F238E27FC236}">
                    <a16:creationId xmlns:a16="http://schemas.microsoft.com/office/drawing/2014/main" id="{C7E75C91-6DBE-0A4F-A577-A08E7EC69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3" name="Rectangle 32">
                <a:extLst>
                  <a:ext uri="{FF2B5EF4-FFF2-40B4-BE49-F238E27FC236}">
                    <a16:creationId xmlns:a16="http://schemas.microsoft.com/office/drawing/2014/main" id="{AA565E94-5C52-B747-942D-08843DACE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0" name="Group 33">
              <a:extLst>
                <a:ext uri="{FF2B5EF4-FFF2-40B4-BE49-F238E27FC236}">
                  <a16:creationId xmlns:a16="http://schemas.microsoft.com/office/drawing/2014/main" id="{5100AAF4-59F9-5041-92C6-FBC32A97B7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206" name="Rectangle 34">
                <a:extLst>
                  <a:ext uri="{FF2B5EF4-FFF2-40B4-BE49-F238E27FC236}">
                    <a16:creationId xmlns:a16="http://schemas.microsoft.com/office/drawing/2014/main" id="{EF31E4DE-1A95-2B4C-9179-B110CC6EC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7" name="Rectangle 35">
                <a:extLst>
                  <a:ext uri="{FF2B5EF4-FFF2-40B4-BE49-F238E27FC236}">
                    <a16:creationId xmlns:a16="http://schemas.microsoft.com/office/drawing/2014/main" id="{8B98FEFC-874D-C94A-B7AF-10D539CD0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8" name="Rectangle 36">
                <a:extLst>
                  <a:ext uri="{FF2B5EF4-FFF2-40B4-BE49-F238E27FC236}">
                    <a16:creationId xmlns:a16="http://schemas.microsoft.com/office/drawing/2014/main" id="{44ABBBBE-3CC2-A94F-87EB-562F2FA42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9" name="Rectangle 37">
                <a:extLst>
                  <a:ext uri="{FF2B5EF4-FFF2-40B4-BE49-F238E27FC236}">
                    <a16:creationId xmlns:a16="http://schemas.microsoft.com/office/drawing/2014/main" id="{E1BEDB34-F753-294A-AF25-EF5B330E1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1" name="Group 38">
              <a:extLst>
                <a:ext uri="{FF2B5EF4-FFF2-40B4-BE49-F238E27FC236}">
                  <a16:creationId xmlns:a16="http://schemas.microsoft.com/office/drawing/2014/main" id="{7FD0430A-75CD-4F46-9BFB-3A9AEC9561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202" name="Rectangle 39">
                <a:extLst>
                  <a:ext uri="{FF2B5EF4-FFF2-40B4-BE49-F238E27FC236}">
                    <a16:creationId xmlns:a16="http://schemas.microsoft.com/office/drawing/2014/main" id="{1BECE383-23DC-FD47-A037-AE2D9F60D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3" name="Rectangle 40">
                <a:extLst>
                  <a:ext uri="{FF2B5EF4-FFF2-40B4-BE49-F238E27FC236}">
                    <a16:creationId xmlns:a16="http://schemas.microsoft.com/office/drawing/2014/main" id="{72F94538-242B-4644-B340-6748418F1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4" name="Rectangle 41">
                <a:extLst>
                  <a:ext uri="{FF2B5EF4-FFF2-40B4-BE49-F238E27FC236}">
                    <a16:creationId xmlns:a16="http://schemas.microsoft.com/office/drawing/2014/main" id="{5E66C5BE-F6EC-034A-8E11-63B5DAB9D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5" name="Rectangle 42">
                <a:extLst>
                  <a:ext uri="{FF2B5EF4-FFF2-40B4-BE49-F238E27FC236}">
                    <a16:creationId xmlns:a16="http://schemas.microsoft.com/office/drawing/2014/main" id="{719AD067-5D18-B544-B0E3-7BC638EB8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2" name="Group 43">
              <a:extLst>
                <a:ext uri="{FF2B5EF4-FFF2-40B4-BE49-F238E27FC236}">
                  <a16:creationId xmlns:a16="http://schemas.microsoft.com/office/drawing/2014/main" id="{0EA8E840-08BC-7F41-A630-03237F04F0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198" name="Rectangle 44">
                <a:extLst>
                  <a:ext uri="{FF2B5EF4-FFF2-40B4-BE49-F238E27FC236}">
                    <a16:creationId xmlns:a16="http://schemas.microsoft.com/office/drawing/2014/main" id="{43165ABB-B500-0743-AFE0-01D13D727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9" name="Rectangle 45">
                <a:extLst>
                  <a:ext uri="{FF2B5EF4-FFF2-40B4-BE49-F238E27FC236}">
                    <a16:creationId xmlns:a16="http://schemas.microsoft.com/office/drawing/2014/main" id="{EB75955D-7623-7B4B-BE16-D86D2E0A20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0" name="Rectangle 46">
                <a:extLst>
                  <a:ext uri="{FF2B5EF4-FFF2-40B4-BE49-F238E27FC236}">
                    <a16:creationId xmlns:a16="http://schemas.microsoft.com/office/drawing/2014/main" id="{9CD5011A-4CD9-B245-B021-8404CAB38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1" name="Rectangle 47">
                <a:extLst>
                  <a:ext uri="{FF2B5EF4-FFF2-40B4-BE49-F238E27FC236}">
                    <a16:creationId xmlns:a16="http://schemas.microsoft.com/office/drawing/2014/main" id="{DC3DEB0B-16F1-324A-B79C-86C6B1A05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3" name="Group 48">
              <a:extLst>
                <a:ext uri="{FF2B5EF4-FFF2-40B4-BE49-F238E27FC236}">
                  <a16:creationId xmlns:a16="http://schemas.microsoft.com/office/drawing/2014/main" id="{2BF6BE56-7D14-8E44-B4D6-8F47A48049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194" name="Rectangle 49">
                <a:extLst>
                  <a:ext uri="{FF2B5EF4-FFF2-40B4-BE49-F238E27FC236}">
                    <a16:creationId xmlns:a16="http://schemas.microsoft.com/office/drawing/2014/main" id="{0A141B8E-E1D5-E74C-A241-CB18F35581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5" name="Rectangle 50">
                <a:extLst>
                  <a:ext uri="{FF2B5EF4-FFF2-40B4-BE49-F238E27FC236}">
                    <a16:creationId xmlns:a16="http://schemas.microsoft.com/office/drawing/2014/main" id="{59E3AD38-4D95-DD42-BEA1-9A607EE0B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6" name="Rectangle 51">
                <a:extLst>
                  <a:ext uri="{FF2B5EF4-FFF2-40B4-BE49-F238E27FC236}">
                    <a16:creationId xmlns:a16="http://schemas.microsoft.com/office/drawing/2014/main" id="{4AF8E431-625B-3A46-91AF-A824CB61B7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7" name="Rectangle 52">
                <a:extLst>
                  <a:ext uri="{FF2B5EF4-FFF2-40B4-BE49-F238E27FC236}">
                    <a16:creationId xmlns:a16="http://schemas.microsoft.com/office/drawing/2014/main" id="{7BBF8B0B-BDFA-E14E-A2C7-5D7BCCB92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4" name="Group 53">
              <a:extLst>
                <a:ext uri="{FF2B5EF4-FFF2-40B4-BE49-F238E27FC236}">
                  <a16:creationId xmlns:a16="http://schemas.microsoft.com/office/drawing/2014/main" id="{F9D7864F-61FE-374A-AC8D-1F360708FD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190" name="Rectangle 54">
                <a:extLst>
                  <a:ext uri="{FF2B5EF4-FFF2-40B4-BE49-F238E27FC236}">
                    <a16:creationId xmlns:a16="http://schemas.microsoft.com/office/drawing/2014/main" id="{F8843224-1EAA-9E4F-8FF7-C361E61DB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1" name="Rectangle 55">
                <a:extLst>
                  <a:ext uri="{FF2B5EF4-FFF2-40B4-BE49-F238E27FC236}">
                    <a16:creationId xmlns:a16="http://schemas.microsoft.com/office/drawing/2014/main" id="{E590E694-6B67-2745-87D8-669AB6020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2" name="Rectangle 56">
                <a:extLst>
                  <a:ext uri="{FF2B5EF4-FFF2-40B4-BE49-F238E27FC236}">
                    <a16:creationId xmlns:a16="http://schemas.microsoft.com/office/drawing/2014/main" id="{ADD943B9-1109-D740-A262-5B137A73AC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3" name="Rectangle 57">
                <a:extLst>
                  <a:ext uri="{FF2B5EF4-FFF2-40B4-BE49-F238E27FC236}">
                    <a16:creationId xmlns:a16="http://schemas.microsoft.com/office/drawing/2014/main" id="{C30D371E-65D2-8F45-9196-0B142E794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5" name="Group 58">
              <a:extLst>
                <a:ext uri="{FF2B5EF4-FFF2-40B4-BE49-F238E27FC236}">
                  <a16:creationId xmlns:a16="http://schemas.microsoft.com/office/drawing/2014/main" id="{EC545055-A1AB-B546-989A-AC7E3419DC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186" name="Rectangle 59">
                <a:extLst>
                  <a:ext uri="{FF2B5EF4-FFF2-40B4-BE49-F238E27FC236}">
                    <a16:creationId xmlns:a16="http://schemas.microsoft.com/office/drawing/2014/main" id="{FA66ABA9-C5DB-FD4C-A0FC-B848059AC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7" name="Rectangle 60">
                <a:extLst>
                  <a:ext uri="{FF2B5EF4-FFF2-40B4-BE49-F238E27FC236}">
                    <a16:creationId xmlns:a16="http://schemas.microsoft.com/office/drawing/2014/main" id="{AA9C4B0C-6091-F244-9619-9EE27B684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8" name="Rectangle 61">
                <a:extLst>
                  <a:ext uri="{FF2B5EF4-FFF2-40B4-BE49-F238E27FC236}">
                    <a16:creationId xmlns:a16="http://schemas.microsoft.com/office/drawing/2014/main" id="{A1258E41-8B7B-1B49-8AF7-19E26014F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9" name="Rectangle 62">
                <a:extLst>
                  <a:ext uri="{FF2B5EF4-FFF2-40B4-BE49-F238E27FC236}">
                    <a16:creationId xmlns:a16="http://schemas.microsoft.com/office/drawing/2014/main" id="{E3D6D0D7-CFAA-804F-B06C-46CFF4A8AD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6" name="Group 63">
              <a:extLst>
                <a:ext uri="{FF2B5EF4-FFF2-40B4-BE49-F238E27FC236}">
                  <a16:creationId xmlns:a16="http://schemas.microsoft.com/office/drawing/2014/main" id="{A38CBBCA-2B30-4A42-8601-43E7325084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182" name="Rectangle 64">
                <a:extLst>
                  <a:ext uri="{FF2B5EF4-FFF2-40B4-BE49-F238E27FC236}">
                    <a16:creationId xmlns:a16="http://schemas.microsoft.com/office/drawing/2014/main" id="{B5A0780E-5857-6646-9BC2-949D4AF16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3" name="Rectangle 65">
                <a:extLst>
                  <a:ext uri="{FF2B5EF4-FFF2-40B4-BE49-F238E27FC236}">
                    <a16:creationId xmlns:a16="http://schemas.microsoft.com/office/drawing/2014/main" id="{A44A7CA5-4E8D-0841-B1D6-2947627BA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4" name="Rectangle 66">
                <a:extLst>
                  <a:ext uri="{FF2B5EF4-FFF2-40B4-BE49-F238E27FC236}">
                    <a16:creationId xmlns:a16="http://schemas.microsoft.com/office/drawing/2014/main" id="{51A28DA6-5251-6C4A-8CEA-72A9F45D20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5" name="Rectangle 67">
                <a:extLst>
                  <a:ext uri="{FF2B5EF4-FFF2-40B4-BE49-F238E27FC236}">
                    <a16:creationId xmlns:a16="http://schemas.microsoft.com/office/drawing/2014/main" id="{479E0E82-6CA7-E24A-A62F-1C26DAC55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7" name="Group 68">
              <a:extLst>
                <a:ext uri="{FF2B5EF4-FFF2-40B4-BE49-F238E27FC236}">
                  <a16:creationId xmlns:a16="http://schemas.microsoft.com/office/drawing/2014/main" id="{0072C369-7EF8-914F-8573-13CB59EB8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178" name="Rectangle 69">
                <a:extLst>
                  <a:ext uri="{FF2B5EF4-FFF2-40B4-BE49-F238E27FC236}">
                    <a16:creationId xmlns:a16="http://schemas.microsoft.com/office/drawing/2014/main" id="{A76F4F57-FB00-5242-845A-A2FF158C0F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9" name="Rectangle 70">
                <a:extLst>
                  <a:ext uri="{FF2B5EF4-FFF2-40B4-BE49-F238E27FC236}">
                    <a16:creationId xmlns:a16="http://schemas.microsoft.com/office/drawing/2014/main" id="{7DD72635-4687-794C-B03C-EE97A2F2AD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0" name="Rectangle 71">
                <a:extLst>
                  <a:ext uri="{FF2B5EF4-FFF2-40B4-BE49-F238E27FC236}">
                    <a16:creationId xmlns:a16="http://schemas.microsoft.com/office/drawing/2014/main" id="{2DE15353-10F5-A049-8879-B5A70028B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1" name="Rectangle 72">
                <a:extLst>
                  <a:ext uri="{FF2B5EF4-FFF2-40B4-BE49-F238E27FC236}">
                    <a16:creationId xmlns:a16="http://schemas.microsoft.com/office/drawing/2014/main" id="{6EC95F4C-62BF-7D4A-8934-13C9C81E6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8" name="Group 73">
              <a:extLst>
                <a:ext uri="{FF2B5EF4-FFF2-40B4-BE49-F238E27FC236}">
                  <a16:creationId xmlns:a16="http://schemas.microsoft.com/office/drawing/2014/main" id="{45E4EBBA-7060-8A47-AA90-AD8DA7C4AA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174" name="Rectangle 74">
                <a:extLst>
                  <a:ext uri="{FF2B5EF4-FFF2-40B4-BE49-F238E27FC236}">
                    <a16:creationId xmlns:a16="http://schemas.microsoft.com/office/drawing/2014/main" id="{D5C2CE4A-C96B-354B-B056-379259642D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5" name="Rectangle 75">
                <a:extLst>
                  <a:ext uri="{FF2B5EF4-FFF2-40B4-BE49-F238E27FC236}">
                    <a16:creationId xmlns:a16="http://schemas.microsoft.com/office/drawing/2014/main" id="{DEA736AA-A045-D24E-9CCE-2EE2BD6F0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6" name="Rectangle 76">
                <a:extLst>
                  <a:ext uri="{FF2B5EF4-FFF2-40B4-BE49-F238E27FC236}">
                    <a16:creationId xmlns:a16="http://schemas.microsoft.com/office/drawing/2014/main" id="{64595299-D994-7D4C-B599-B0CC37A8B7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7" name="Rectangle 77">
                <a:extLst>
                  <a:ext uri="{FF2B5EF4-FFF2-40B4-BE49-F238E27FC236}">
                    <a16:creationId xmlns:a16="http://schemas.microsoft.com/office/drawing/2014/main" id="{FFFE457F-1583-9042-B1A7-A80A37B6B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9" name="Group 78">
              <a:extLst>
                <a:ext uri="{FF2B5EF4-FFF2-40B4-BE49-F238E27FC236}">
                  <a16:creationId xmlns:a16="http://schemas.microsoft.com/office/drawing/2014/main" id="{83C6DA56-71F7-E74A-A1B2-CC375FB31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170" name="Rectangle 79">
                <a:extLst>
                  <a:ext uri="{FF2B5EF4-FFF2-40B4-BE49-F238E27FC236}">
                    <a16:creationId xmlns:a16="http://schemas.microsoft.com/office/drawing/2014/main" id="{DFC8C74F-C6F8-B841-BCAA-4E6F37F0A7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1" name="Rectangle 80">
                <a:extLst>
                  <a:ext uri="{FF2B5EF4-FFF2-40B4-BE49-F238E27FC236}">
                    <a16:creationId xmlns:a16="http://schemas.microsoft.com/office/drawing/2014/main" id="{DF66519A-6C6C-814B-AE2E-74156157E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2" name="Rectangle 81">
                <a:extLst>
                  <a:ext uri="{FF2B5EF4-FFF2-40B4-BE49-F238E27FC236}">
                    <a16:creationId xmlns:a16="http://schemas.microsoft.com/office/drawing/2014/main" id="{CE444995-45BD-8445-9E1E-75E81A06D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3" name="Rectangle 82">
                <a:extLst>
                  <a:ext uri="{FF2B5EF4-FFF2-40B4-BE49-F238E27FC236}">
                    <a16:creationId xmlns:a16="http://schemas.microsoft.com/office/drawing/2014/main" id="{9E95CFED-29BF-3F4C-9D82-AE7B6D340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222" name="Rectangle 83">
            <a:extLst>
              <a:ext uri="{FF2B5EF4-FFF2-40B4-BE49-F238E27FC236}">
                <a16:creationId xmlns:a16="http://schemas.microsoft.com/office/drawing/2014/main" id="{2954C821-269E-8D46-984E-749A5F6397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223" name="Rectangle 84">
            <a:extLst>
              <a:ext uri="{FF2B5EF4-FFF2-40B4-BE49-F238E27FC236}">
                <a16:creationId xmlns:a16="http://schemas.microsoft.com/office/drawing/2014/main" id="{8291468C-A8EF-4D44-8440-C437714C36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79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68" y="2394856"/>
            <a:ext cx="6891755" cy="1889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Copyright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©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2023 XXX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XXX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599191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把</a:t>
            </a:r>
            <a: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AI</a:t>
            </a: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系统带入每个开发者、每个家庭、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每个组织，构建万物互联的智能世界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Bring AI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System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to every person, home and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Gill Sans MT" panose="020B0502020104020203" pitchFamily="34" charset="0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72D31F-379B-7E48-8BAB-A5640DD86C39}"/>
              </a:ext>
            </a:extLst>
          </p:cNvPr>
          <p:cNvSpPr/>
          <p:nvPr userDrawn="1"/>
        </p:nvSpPr>
        <p:spPr bwMode="auto">
          <a:xfrm>
            <a:off x="618969" y="205786"/>
            <a:ext cx="6891755" cy="6446427"/>
          </a:xfrm>
          <a:prstGeom prst="rect">
            <a:avLst/>
          </a:prstGeom>
          <a:blipFill dpi="0" rotWithShape="1">
            <a:blip r:embed="rId3" cstate="screen">
              <a:alphaModFix amt="33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882" tIns="60941" rIns="121882" bIns="60941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1F3DDE87-89CE-3848-A1C3-2150D6C0F2CD}"/>
              </a:ext>
            </a:extLst>
          </p:cNvPr>
          <p:cNvSpPr txBox="1"/>
          <p:nvPr userDrawn="1"/>
        </p:nvSpPr>
        <p:spPr>
          <a:xfrm>
            <a:off x="8203300" y="4709847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rgbClr val="C00000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rgbClr val="C00000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EEF0F78-B57F-8D4C-A10F-C1BE427D4B8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7276" y="4788537"/>
            <a:ext cx="144000" cy="144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2" name="副标题 2">
            <a:extLst>
              <a:ext uri="{FF2B5EF4-FFF2-40B4-BE49-F238E27FC236}">
                <a16:creationId xmlns:a16="http://schemas.microsoft.com/office/drawing/2014/main" id="{5307B254-91AE-6640-A8B8-5F31CD80A23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7867185" y="5047174"/>
            <a:ext cx="3603206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l">
              <a:buFontTx/>
              <a:buNone/>
              <a:defRPr/>
            </a:pPr>
            <a:r>
              <a:rPr lang="en-US" altLang="zh-CN" sz="1000" b="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Course</a:t>
            </a:r>
            <a:r>
              <a:rPr lang="zh-CN" altLang="en-US" sz="1000" b="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rgbClr val="C00000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5"/>
              </a:rPr>
              <a:t>chenzomi12.github.io</a:t>
            </a:r>
            <a:endParaRPr lang="en-US" altLang="zh-CN" sz="1000" b="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5D60F0F4-118F-1946-A08D-99C1259DCFE3}"/>
              </a:ext>
            </a:extLst>
          </p:cNvPr>
          <p:cNvSpPr txBox="1"/>
          <p:nvPr userDrawn="1"/>
        </p:nvSpPr>
        <p:spPr>
          <a:xfrm>
            <a:off x="7867185" y="5295498"/>
            <a:ext cx="3603206" cy="26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</a:t>
            </a:r>
            <a:r>
              <a:rPr lang="zh-CN" altLang="en-US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</a:t>
            </a:r>
            <a:r>
              <a:rPr lang="en-US" altLang="zh-CN" sz="1000" dirty="0">
                <a:solidFill>
                  <a:srgbClr val="C00000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com/chenzomi12/DeepLearningSystem</a:t>
            </a:r>
            <a:endParaRPr lang="en-US" sz="10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0EC9B7D7-7D0C-DF4F-AD3A-7486CA53DE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B0B6BED-EC97-644A-A3AA-16845E63E14F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0EBDB5A-75AE-9C47-A64F-5171BD8F48E0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7" name="Group 18">
              <a:extLst>
                <a:ext uri="{FF2B5EF4-FFF2-40B4-BE49-F238E27FC236}">
                  <a16:creationId xmlns:a16="http://schemas.microsoft.com/office/drawing/2014/main" id="{527B1546-2E76-7B4C-A868-01866BFAE8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8" name="Rectangle 19">
                <a:extLst>
                  <a:ext uri="{FF2B5EF4-FFF2-40B4-BE49-F238E27FC236}">
                    <a16:creationId xmlns:a16="http://schemas.microsoft.com/office/drawing/2014/main" id="{A04BE7DC-57AD-E84A-99B6-5748D4F48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9" name="Rectangle 20">
                <a:extLst>
                  <a:ext uri="{FF2B5EF4-FFF2-40B4-BE49-F238E27FC236}">
                    <a16:creationId xmlns:a16="http://schemas.microsoft.com/office/drawing/2014/main" id="{5092770A-CB07-5648-8431-057E93EE9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0" name="Rectangle 21">
                <a:extLst>
                  <a:ext uri="{FF2B5EF4-FFF2-40B4-BE49-F238E27FC236}">
                    <a16:creationId xmlns:a16="http://schemas.microsoft.com/office/drawing/2014/main" id="{67EF5B91-6FE9-4549-9ECA-04964BEE56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1" name="Rectangle 22">
                <a:extLst>
                  <a:ext uri="{FF2B5EF4-FFF2-40B4-BE49-F238E27FC236}">
                    <a16:creationId xmlns:a16="http://schemas.microsoft.com/office/drawing/2014/main" id="{05182D15-89A2-6045-85B8-2280685F8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23">
              <a:extLst>
                <a:ext uri="{FF2B5EF4-FFF2-40B4-BE49-F238E27FC236}">
                  <a16:creationId xmlns:a16="http://schemas.microsoft.com/office/drawing/2014/main" id="{BBE18069-10C2-1945-BA80-A024FCF915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4" name="Rectangle 24">
                <a:extLst>
                  <a:ext uri="{FF2B5EF4-FFF2-40B4-BE49-F238E27FC236}">
                    <a16:creationId xmlns:a16="http://schemas.microsoft.com/office/drawing/2014/main" id="{A96CDD39-1926-5E4E-A9F7-499BEC236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5">
                <a:extLst>
                  <a:ext uri="{FF2B5EF4-FFF2-40B4-BE49-F238E27FC236}">
                    <a16:creationId xmlns:a16="http://schemas.microsoft.com/office/drawing/2014/main" id="{579B7635-77E5-5941-814B-D0090677E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6">
                <a:extLst>
                  <a:ext uri="{FF2B5EF4-FFF2-40B4-BE49-F238E27FC236}">
                    <a16:creationId xmlns:a16="http://schemas.microsoft.com/office/drawing/2014/main" id="{38FBF335-4C26-E44C-A51F-6334936CE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7">
                <a:extLst>
                  <a:ext uri="{FF2B5EF4-FFF2-40B4-BE49-F238E27FC236}">
                    <a16:creationId xmlns:a16="http://schemas.microsoft.com/office/drawing/2014/main" id="{8A3611F2-FDDF-F141-A871-D946E74F7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28">
              <a:extLst>
                <a:ext uri="{FF2B5EF4-FFF2-40B4-BE49-F238E27FC236}">
                  <a16:creationId xmlns:a16="http://schemas.microsoft.com/office/drawing/2014/main" id="{8682B6F8-0456-EC48-8FBE-44EA6E099F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70" name="Rectangle 29">
                <a:extLst>
                  <a:ext uri="{FF2B5EF4-FFF2-40B4-BE49-F238E27FC236}">
                    <a16:creationId xmlns:a16="http://schemas.microsoft.com/office/drawing/2014/main" id="{86BB10EF-5D49-5446-B416-860964EAB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30">
                <a:extLst>
                  <a:ext uri="{FF2B5EF4-FFF2-40B4-BE49-F238E27FC236}">
                    <a16:creationId xmlns:a16="http://schemas.microsoft.com/office/drawing/2014/main" id="{519C7337-95C9-1347-97FA-15907949D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31">
                <a:extLst>
                  <a:ext uri="{FF2B5EF4-FFF2-40B4-BE49-F238E27FC236}">
                    <a16:creationId xmlns:a16="http://schemas.microsoft.com/office/drawing/2014/main" id="{BEDA1CC2-7E03-E349-9D8A-35B4EB50D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32">
                <a:extLst>
                  <a:ext uri="{FF2B5EF4-FFF2-40B4-BE49-F238E27FC236}">
                    <a16:creationId xmlns:a16="http://schemas.microsoft.com/office/drawing/2014/main" id="{6478A1D2-1521-2844-9E68-4B4F96BAA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33">
              <a:extLst>
                <a:ext uri="{FF2B5EF4-FFF2-40B4-BE49-F238E27FC236}">
                  <a16:creationId xmlns:a16="http://schemas.microsoft.com/office/drawing/2014/main" id="{EBDF60B0-CCA3-6A47-BCD7-DCABD40546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6" name="Rectangle 34">
                <a:extLst>
                  <a:ext uri="{FF2B5EF4-FFF2-40B4-BE49-F238E27FC236}">
                    <a16:creationId xmlns:a16="http://schemas.microsoft.com/office/drawing/2014/main" id="{5125594C-5313-C34E-839A-1DA18F778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5">
                <a:extLst>
                  <a:ext uri="{FF2B5EF4-FFF2-40B4-BE49-F238E27FC236}">
                    <a16:creationId xmlns:a16="http://schemas.microsoft.com/office/drawing/2014/main" id="{8313D8F3-D70F-4E4F-86B1-E609FF2882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6">
                <a:extLst>
                  <a:ext uri="{FF2B5EF4-FFF2-40B4-BE49-F238E27FC236}">
                    <a16:creationId xmlns:a16="http://schemas.microsoft.com/office/drawing/2014/main" id="{CBA1FA4C-75C0-D349-8630-E228CD421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7">
                <a:extLst>
                  <a:ext uri="{FF2B5EF4-FFF2-40B4-BE49-F238E27FC236}">
                    <a16:creationId xmlns:a16="http://schemas.microsoft.com/office/drawing/2014/main" id="{00D2C4F8-6F52-1640-BB34-54901F330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38">
              <a:extLst>
                <a:ext uri="{FF2B5EF4-FFF2-40B4-BE49-F238E27FC236}">
                  <a16:creationId xmlns:a16="http://schemas.microsoft.com/office/drawing/2014/main" id="{69F5A2EF-9997-1942-A95A-9DBAB893CE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62" name="Rectangle 39">
                <a:extLst>
                  <a:ext uri="{FF2B5EF4-FFF2-40B4-BE49-F238E27FC236}">
                    <a16:creationId xmlns:a16="http://schemas.microsoft.com/office/drawing/2014/main" id="{5529C84D-B764-FE42-A1BF-78BED2ABC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40">
                <a:extLst>
                  <a:ext uri="{FF2B5EF4-FFF2-40B4-BE49-F238E27FC236}">
                    <a16:creationId xmlns:a16="http://schemas.microsoft.com/office/drawing/2014/main" id="{CC97E4C5-963D-4B4E-9153-9E14F73F1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41">
                <a:extLst>
                  <a:ext uri="{FF2B5EF4-FFF2-40B4-BE49-F238E27FC236}">
                    <a16:creationId xmlns:a16="http://schemas.microsoft.com/office/drawing/2014/main" id="{E1872D1B-E07E-1E49-A78C-76802A09B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42">
                <a:extLst>
                  <a:ext uri="{FF2B5EF4-FFF2-40B4-BE49-F238E27FC236}">
                    <a16:creationId xmlns:a16="http://schemas.microsoft.com/office/drawing/2014/main" id="{532BE238-78B4-7E4A-8EA1-12ED81BC5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43">
              <a:extLst>
                <a:ext uri="{FF2B5EF4-FFF2-40B4-BE49-F238E27FC236}">
                  <a16:creationId xmlns:a16="http://schemas.microsoft.com/office/drawing/2014/main" id="{1FEC1308-2B32-CB4C-BAB2-FB1E6AFF13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8" name="Rectangle 44">
                <a:extLst>
                  <a:ext uri="{FF2B5EF4-FFF2-40B4-BE49-F238E27FC236}">
                    <a16:creationId xmlns:a16="http://schemas.microsoft.com/office/drawing/2014/main" id="{DB762B7D-0BDE-5F48-8858-6D69D4303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5">
                <a:extLst>
                  <a:ext uri="{FF2B5EF4-FFF2-40B4-BE49-F238E27FC236}">
                    <a16:creationId xmlns:a16="http://schemas.microsoft.com/office/drawing/2014/main" id="{A65AC15A-59B6-474B-B237-E106F036B6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6">
                <a:extLst>
                  <a:ext uri="{FF2B5EF4-FFF2-40B4-BE49-F238E27FC236}">
                    <a16:creationId xmlns:a16="http://schemas.microsoft.com/office/drawing/2014/main" id="{33BFDFF7-57E3-0C41-A90F-0543BAEB5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7">
                <a:extLst>
                  <a:ext uri="{FF2B5EF4-FFF2-40B4-BE49-F238E27FC236}">
                    <a16:creationId xmlns:a16="http://schemas.microsoft.com/office/drawing/2014/main" id="{D3FFE56D-5EA1-EA4D-B229-81FFE5A7E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48">
              <a:extLst>
                <a:ext uri="{FF2B5EF4-FFF2-40B4-BE49-F238E27FC236}">
                  <a16:creationId xmlns:a16="http://schemas.microsoft.com/office/drawing/2014/main" id="{3E677EA2-8362-AE45-BC63-8A925E8FC1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4" name="Rectangle 49">
                <a:extLst>
                  <a:ext uri="{FF2B5EF4-FFF2-40B4-BE49-F238E27FC236}">
                    <a16:creationId xmlns:a16="http://schemas.microsoft.com/office/drawing/2014/main" id="{83FE3FE3-7886-BC43-B7E9-DA589B3E1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50">
                <a:extLst>
                  <a:ext uri="{FF2B5EF4-FFF2-40B4-BE49-F238E27FC236}">
                    <a16:creationId xmlns:a16="http://schemas.microsoft.com/office/drawing/2014/main" id="{E618977A-DBEC-594A-8580-8F9AECCC1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51">
                <a:extLst>
                  <a:ext uri="{FF2B5EF4-FFF2-40B4-BE49-F238E27FC236}">
                    <a16:creationId xmlns:a16="http://schemas.microsoft.com/office/drawing/2014/main" id="{FD976F1A-42D5-E64F-BD6C-06908DD53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52">
                <a:extLst>
                  <a:ext uri="{FF2B5EF4-FFF2-40B4-BE49-F238E27FC236}">
                    <a16:creationId xmlns:a16="http://schemas.microsoft.com/office/drawing/2014/main" id="{03EB2932-0DCA-3A4B-A65D-CC4D89814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53">
              <a:extLst>
                <a:ext uri="{FF2B5EF4-FFF2-40B4-BE49-F238E27FC236}">
                  <a16:creationId xmlns:a16="http://schemas.microsoft.com/office/drawing/2014/main" id="{A5649E5A-5F15-914A-A8CA-AB33C2CB52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50" name="Rectangle 54">
                <a:extLst>
                  <a:ext uri="{FF2B5EF4-FFF2-40B4-BE49-F238E27FC236}">
                    <a16:creationId xmlns:a16="http://schemas.microsoft.com/office/drawing/2014/main" id="{72A1B707-641B-BF4D-8664-0C48C26CC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5">
                <a:extLst>
                  <a:ext uri="{FF2B5EF4-FFF2-40B4-BE49-F238E27FC236}">
                    <a16:creationId xmlns:a16="http://schemas.microsoft.com/office/drawing/2014/main" id="{FF8A8A92-54E5-0347-A974-C7FE63755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6">
                <a:extLst>
                  <a:ext uri="{FF2B5EF4-FFF2-40B4-BE49-F238E27FC236}">
                    <a16:creationId xmlns:a16="http://schemas.microsoft.com/office/drawing/2014/main" id="{15CA81D9-72B7-BB4F-A99C-BD6A58435C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7">
                <a:extLst>
                  <a:ext uri="{FF2B5EF4-FFF2-40B4-BE49-F238E27FC236}">
                    <a16:creationId xmlns:a16="http://schemas.microsoft.com/office/drawing/2014/main" id="{B9E74982-404B-344F-B919-2CBFE33C3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58">
              <a:extLst>
                <a:ext uri="{FF2B5EF4-FFF2-40B4-BE49-F238E27FC236}">
                  <a16:creationId xmlns:a16="http://schemas.microsoft.com/office/drawing/2014/main" id="{5B57D6E0-D696-A34B-B71C-E6E6867814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6" name="Rectangle 59">
                <a:extLst>
                  <a:ext uri="{FF2B5EF4-FFF2-40B4-BE49-F238E27FC236}">
                    <a16:creationId xmlns:a16="http://schemas.microsoft.com/office/drawing/2014/main" id="{C3598B2A-52EF-1644-8E8C-0CFCFD797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60">
                <a:extLst>
                  <a:ext uri="{FF2B5EF4-FFF2-40B4-BE49-F238E27FC236}">
                    <a16:creationId xmlns:a16="http://schemas.microsoft.com/office/drawing/2014/main" id="{D0F0F2FA-F49D-E847-A121-5738CFC3AC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61">
                <a:extLst>
                  <a:ext uri="{FF2B5EF4-FFF2-40B4-BE49-F238E27FC236}">
                    <a16:creationId xmlns:a16="http://schemas.microsoft.com/office/drawing/2014/main" id="{34F7EC08-7915-124B-85B7-8610F4FE0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62">
                <a:extLst>
                  <a:ext uri="{FF2B5EF4-FFF2-40B4-BE49-F238E27FC236}">
                    <a16:creationId xmlns:a16="http://schemas.microsoft.com/office/drawing/2014/main" id="{CBF28FF4-D780-264E-A96E-999F90B97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63">
              <a:extLst>
                <a:ext uri="{FF2B5EF4-FFF2-40B4-BE49-F238E27FC236}">
                  <a16:creationId xmlns:a16="http://schemas.microsoft.com/office/drawing/2014/main" id="{91151042-4ACA-7342-9339-1B21CA77E3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42" name="Rectangle 64">
                <a:extLst>
                  <a:ext uri="{FF2B5EF4-FFF2-40B4-BE49-F238E27FC236}">
                    <a16:creationId xmlns:a16="http://schemas.microsoft.com/office/drawing/2014/main" id="{9E4FBBCD-F8E4-A649-981E-D46343ADC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5">
                <a:extLst>
                  <a:ext uri="{FF2B5EF4-FFF2-40B4-BE49-F238E27FC236}">
                    <a16:creationId xmlns:a16="http://schemas.microsoft.com/office/drawing/2014/main" id="{03B778E3-4E84-DA4D-8FBE-A3CF4464E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6">
                <a:extLst>
                  <a:ext uri="{FF2B5EF4-FFF2-40B4-BE49-F238E27FC236}">
                    <a16:creationId xmlns:a16="http://schemas.microsoft.com/office/drawing/2014/main" id="{A739A690-256C-6B45-8F06-D782A2D46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7">
                <a:extLst>
                  <a:ext uri="{FF2B5EF4-FFF2-40B4-BE49-F238E27FC236}">
                    <a16:creationId xmlns:a16="http://schemas.microsoft.com/office/drawing/2014/main" id="{A62FB270-DA45-CC43-B966-E5B4B93AB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7" name="Group 68">
              <a:extLst>
                <a:ext uri="{FF2B5EF4-FFF2-40B4-BE49-F238E27FC236}">
                  <a16:creationId xmlns:a16="http://schemas.microsoft.com/office/drawing/2014/main" id="{319919FB-1BAF-FA49-B450-7D04E48115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8" name="Rectangle 69">
                <a:extLst>
                  <a:ext uri="{FF2B5EF4-FFF2-40B4-BE49-F238E27FC236}">
                    <a16:creationId xmlns:a16="http://schemas.microsoft.com/office/drawing/2014/main" id="{557E3CC4-6914-A046-8E50-285DE0199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70">
                <a:extLst>
                  <a:ext uri="{FF2B5EF4-FFF2-40B4-BE49-F238E27FC236}">
                    <a16:creationId xmlns:a16="http://schemas.microsoft.com/office/drawing/2014/main" id="{9C9D87B6-8409-3E4C-A39A-27FCC1916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71">
                <a:extLst>
                  <a:ext uri="{FF2B5EF4-FFF2-40B4-BE49-F238E27FC236}">
                    <a16:creationId xmlns:a16="http://schemas.microsoft.com/office/drawing/2014/main" id="{8E44D8DF-6579-7F40-A242-DA920ED37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72">
                <a:extLst>
                  <a:ext uri="{FF2B5EF4-FFF2-40B4-BE49-F238E27FC236}">
                    <a16:creationId xmlns:a16="http://schemas.microsoft.com/office/drawing/2014/main" id="{CD513B5C-7113-F14D-99D9-C73E95E46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8" name="Group 73">
              <a:extLst>
                <a:ext uri="{FF2B5EF4-FFF2-40B4-BE49-F238E27FC236}">
                  <a16:creationId xmlns:a16="http://schemas.microsoft.com/office/drawing/2014/main" id="{D6A7D29E-C46B-0747-86B2-75419D5531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4F04C9DB-93AE-614C-8876-96E3637C1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C5554F3B-E2F0-2945-A366-E7AD36F46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78782E55-DCC7-CE44-991D-BF17096DD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D72408E-6A44-9448-B58A-ED029093D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9" name="Group 78">
              <a:extLst>
                <a:ext uri="{FF2B5EF4-FFF2-40B4-BE49-F238E27FC236}">
                  <a16:creationId xmlns:a16="http://schemas.microsoft.com/office/drawing/2014/main" id="{8ED4F9E5-4BBE-B548-9115-7B8E22D2A2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30" name="Rectangle 79">
                <a:extLst>
                  <a:ext uri="{FF2B5EF4-FFF2-40B4-BE49-F238E27FC236}">
                    <a16:creationId xmlns:a16="http://schemas.microsoft.com/office/drawing/2014/main" id="{3B8A6581-131D-824E-8913-DB991DC53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80">
                <a:extLst>
                  <a:ext uri="{FF2B5EF4-FFF2-40B4-BE49-F238E27FC236}">
                    <a16:creationId xmlns:a16="http://schemas.microsoft.com/office/drawing/2014/main" id="{F8A4D103-CAB9-A240-B9CA-A489B8D46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81">
                <a:extLst>
                  <a:ext uri="{FF2B5EF4-FFF2-40B4-BE49-F238E27FC236}">
                    <a16:creationId xmlns:a16="http://schemas.microsoft.com/office/drawing/2014/main" id="{041501D7-F06A-BF49-A8E5-02731A994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82">
                <a:extLst>
                  <a:ext uri="{FF2B5EF4-FFF2-40B4-BE49-F238E27FC236}">
                    <a16:creationId xmlns:a16="http://schemas.microsoft.com/office/drawing/2014/main" id="{F99404D7-4332-9643-B495-D6154C54F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82" name="Rectangle 83">
            <a:extLst>
              <a:ext uri="{FF2B5EF4-FFF2-40B4-BE49-F238E27FC236}">
                <a16:creationId xmlns:a16="http://schemas.microsoft.com/office/drawing/2014/main" id="{43ABAB17-CA5F-A74E-BB2E-090DBF5B85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3" name="Rectangle 84">
            <a:extLst>
              <a:ext uri="{FF2B5EF4-FFF2-40B4-BE49-F238E27FC236}">
                <a16:creationId xmlns:a16="http://schemas.microsoft.com/office/drawing/2014/main" id="{349F19F3-23A8-3242-9192-BA7445FD94D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TextBox 2">
            <a:extLst>
              <a:ext uri="{FF2B5EF4-FFF2-40B4-BE49-F238E27FC236}">
                <a16:creationId xmlns:a16="http://schemas.microsoft.com/office/drawing/2014/main" id="{B952CFF2-CD76-E646-B5C0-160ACDA764BB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85" name="图片 84">
            <a:extLst>
              <a:ext uri="{FF2B5EF4-FFF2-40B4-BE49-F238E27FC236}">
                <a16:creationId xmlns:a16="http://schemas.microsoft.com/office/drawing/2014/main" id="{A6C0346B-14CF-D843-B655-A3D9F02332A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1187798" rtl="0" eaLnBrk="1" latinLnBrk="0" hangingPunct="1">
        <a:lnSpc>
          <a:spcPct val="90000"/>
        </a:lnSpc>
        <a:spcBef>
          <a:spcPct val="0"/>
        </a:spcBef>
        <a:buNone/>
        <a:defRPr sz="6600" b="0" kern="1200">
          <a:solidFill>
            <a:srgbClr val="1D1D1A"/>
          </a:solidFill>
          <a:latin typeface="Futura Medium" panose="020B0602020204020303" pitchFamily="34" charset="-79"/>
          <a:ea typeface="Microsoft YaHei" panose="020B0503020204020204" pitchFamily="34" charset="-122"/>
          <a:cs typeface="Futura Medium" panose="020B0602020204020303" pitchFamily="34" charset="-79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9AF9D07-1819-0D4C-806D-91F452DC89CF}"/>
              </a:ext>
            </a:extLst>
          </p:cNvPr>
          <p:cNvSpPr/>
          <p:nvPr/>
        </p:nvSpPr>
        <p:spPr>
          <a:xfrm>
            <a:off x="0" y="1014787"/>
            <a:ext cx="12196763" cy="4440082"/>
          </a:xfrm>
          <a:prstGeom prst="rect">
            <a:avLst/>
          </a:prstGeom>
          <a:solidFill>
            <a:srgbClr val="1D1D1A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A28B713-1474-034E-87C1-E100526817E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2696" y="4486280"/>
            <a:ext cx="676655" cy="676655"/>
          </a:xfrm>
          <a:prstGeom prst="ellipse">
            <a:avLst/>
          </a:prstGeom>
          <a:ln w="19050" cap="rnd">
            <a:solidFill>
              <a:srgbClr val="FFFFFF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74A9CB9F-4DA1-7140-97D3-DE0194B7B103}"/>
              </a:ext>
            </a:extLst>
          </p:cNvPr>
          <p:cNvSpPr txBox="1">
            <a:spLocks/>
          </p:cNvSpPr>
          <p:nvPr/>
        </p:nvSpPr>
        <p:spPr>
          <a:xfrm>
            <a:off x="852696" y="2153972"/>
            <a:ext cx="11171138" cy="2002968"/>
          </a:xfrm>
          <a:prstGeom prst="rect">
            <a:avLst/>
          </a:prstGeom>
          <a:gradFill flip="none" rotWithShape="1">
            <a:gsLst>
              <a:gs pos="29000">
                <a:schemeClr val="bg1">
                  <a:alpha val="0"/>
                </a:schemeClr>
              </a:gs>
              <a:gs pos="62000">
                <a:schemeClr val="bg1">
                  <a:alpha val="32000"/>
                </a:schemeClr>
              </a:gs>
              <a:gs pos="99000">
                <a:srgbClr val="91A2BF"/>
              </a:gs>
            </a:gsLst>
            <a:lin ang="0" scaled="0"/>
            <a:tileRect/>
          </a:gradFill>
        </p:spPr>
        <p:txBody>
          <a:bodyPr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5pPr>
            <a:lvl6pPr marL="609402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1218804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828206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2437608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r>
              <a:rPr lang="zh-CN" altLang="en-US" sz="9600" kern="0" dirty="0">
                <a:solidFill>
                  <a:schemeClr val="tx2"/>
                </a:solidFill>
                <a:latin typeface="Futura Medium" panose="020B0602020204020303" pitchFamily="34" charset="-79"/>
                <a:ea typeface="+mj-ea"/>
                <a:cs typeface="Futura Medium" panose="020B0602020204020303" pitchFamily="34" charset="-79"/>
              </a:rPr>
              <a:t>大模型发展趋势</a:t>
            </a:r>
          </a:p>
        </p:txBody>
      </p:sp>
    </p:spTree>
    <p:extLst>
      <p:ext uri="{BB962C8B-B14F-4D97-AF65-F5344CB8AC3E}">
        <p14:creationId xmlns:p14="http://schemas.microsoft.com/office/powerpoint/2010/main" val="3746352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10869769-AA76-D448-9B48-B8A7026A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Nemotron-4</a:t>
            </a:r>
            <a:r>
              <a:rPr lang="zh-CN" altLang="en-US" dirty="0"/>
              <a:t> 模型效果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9849AE4-A2BC-2944-93C7-F32A863A7C6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3635" y="2250207"/>
            <a:ext cx="4438937" cy="347793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0B30A78-573C-5A4C-888A-532A07E3C6C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9111" y="2204983"/>
            <a:ext cx="6280867" cy="345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0684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12477745-3769-E6AA-A24A-04F8F425B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各厂商近期小模型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F377405A-630C-454D-C92B-D3178648B1B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62866827"/>
              </p:ext>
            </p:extLst>
          </p:nvPr>
        </p:nvGraphicFramePr>
        <p:xfrm>
          <a:off x="623888" y="1360488"/>
          <a:ext cx="10963275" cy="46542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40672">
                  <a:extLst>
                    <a:ext uri="{9D8B030D-6E8A-4147-A177-3AD203B41FA5}">
                      <a16:colId xmlns:a16="http://schemas.microsoft.com/office/drawing/2014/main" val="1281298079"/>
                    </a:ext>
                  </a:extLst>
                </a:gridCol>
                <a:gridCol w="5516880">
                  <a:extLst>
                    <a:ext uri="{9D8B030D-6E8A-4147-A177-3AD203B41FA5}">
                      <a16:colId xmlns:a16="http://schemas.microsoft.com/office/drawing/2014/main" val="1911819300"/>
                    </a:ext>
                  </a:extLst>
                </a:gridCol>
                <a:gridCol w="2605723">
                  <a:extLst>
                    <a:ext uri="{9D8B030D-6E8A-4147-A177-3AD203B41FA5}">
                      <a16:colId xmlns:a16="http://schemas.microsoft.com/office/drawing/2014/main" val="361089407"/>
                    </a:ext>
                  </a:extLst>
                </a:gridCol>
              </a:tblGrid>
              <a:tr h="58177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Gill Sans MT" panose="020B0502020104020203" pitchFamily="34" charset="0"/>
                          <a:ea typeface="+mj-ea"/>
                        </a:rPr>
                        <a:t>厂商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Gill Sans MT" panose="020B0502020104020203" pitchFamily="34" charset="0"/>
                          <a:ea typeface="+mj-ea"/>
                        </a:rPr>
                        <a:t>模型</a:t>
                      </a:r>
                      <a:r>
                        <a:rPr lang="en-US" altLang="zh-CN" sz="2000" b="1" dirty="0">
                          <a:latin typeface="Gill Sans MT" panose="020B0502020104020203" pitchFamily="34" charset="0"/>
                          <a:ea typeface="+mj-ea"/>
                        </a:rPr>
                        <a:t>&amp;</a:t>
                      </a:r>
                      <a:r>
                        <a:rPr lang="zh-CN" altLang="en-US" sz="2000" b="1" dirty="0">
                          <a:latin typeface="Gill Sans MT" panose="020B0502020104020203" pitchFamily="34" charset="0"/>
                          <a:ea typeface="+mj-ea"/>
                        </a:rPr>
                        <a:t>参数量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latin typeface="Gill Sans MT" panose="020B0502020104020203" pitchFamily="34" charset="0"/>
                          <a:ea typeface="+mj-ea"/>
                        </a:rPr>
                        <a:t>发布时间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2677682"/>
                  </a:ext>
                </a:extLst>
              </a:tr>
              <a:tr h="581779"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+mj-ea"/>
                          <a:cs typeface="+mn-cs"/>
                        </a:rPr>
                        <a:t>Google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+mj-ea"/>
                          <a:cs typeface="+mn-cs"/>
                        </a:rPr>
                        <a:t>Gemma</a:t>
                      </a:r>
                      <a:r>
                        <a:rPr lang="zh-CN" altLang="en-US" sz="2000" kern="12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+mj-ea"/>
                          <a:cs typeface="+mn-cs"/>
                        </a:rPr>
                        <a:t> </a:t>
                      </a: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+mj-ea"/>
                          <a:cs typeface="+mn-cs"/>
                        </a:rPr>
                        <a:t>2B/7B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+mj-ea"/>
                          <a:cs typeface="+mn-cs"/>
                        </a:rPr>
                        <a:t>2024.03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5961207"/>
                  </a:ext>
                </a:extLst>
              </a:tr>
              <a:tr h="581779"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+mj-ea"/>
                          <a:cs typeface="+mn-cs"/>
                        </a:rPr>
                        <a:t>NVIDIA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+mj-ea"/>
                          <a:cs typeface="+mn-cs"/>
                        </a:rPr>
                        <a:t>Nemotron-4</a:t>
                      </a:r>
                      <a:r>
                        <a:rPr lang="zh-CN" altLang="en-US" sz="2000" kern="12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+mj-ea"/>
                          <a:cs typeface="+mn-cs"/>
                        </a:rPr>
                        <a:t> </a:t>
                      </a: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+mj-ea"/>
                          <a:cs typeface="+mn-cs"/>
                        </a:rPr>
                        <a:t>15B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+mj-ea"/>
                          <a:cs typeface="+mn-cs"/>
                        </a:rPr>
                        <a:t>2024.04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6149384"/>
                  </a:ext>
                </a:extLst>
              </a:tr>
              <a:tr h="581779"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+mj-ea"/>
                          <a:cs typeface="+mn-cs"/>
                        </a:rPr>
                        <a:t>Apple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+mj-ea"/>
                          <a:cs typeface="+mn-cs"/>
                        </a:rPr>
                        <a:t>MMI</a:t>
                      </a:r>
                      <a:r>
                        <a:rPr lang="zh-CN" altLang="en-US" sz="2000" kern="12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+mj-ea"/>
                          <a:cs typeface="+mn-cs"/>
                        </a:rPr>
                        <a:t> </a:t>
                      </a: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+mj-ea"/>
                          <a:cs typeface="+mn-cs"/>
                        </a:rPr>
                        <a:t>3B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+mj-ea"/>
                          <a:cs typeface="+mn-cs"/>
                        </a:rPr>
                        <a:t>2024.03.20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8954027"/>
                  </a:ext>
                </a:extLst>
              </a:tr>
              <a:tr h="581779"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" altLang="zh-CN" sz="2000" kern="12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+mj-ea"/>
                          <a:cs typeface="+mn-cs"/>
                        </a:rPr>
                        <a:t>Meta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" altLang="zh-CN" sz="2000" kern="12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+mj-ea"/>
                          <a:cs typeface="+mn-cs"/>
                        </a:rPr>
                        <a:t>MobileLLM-350M</a:t>
                      </a: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+mj-ea"/>
                          <a:cs typeface="+mn-cs"/>
                        </a:rPr>
                        <a:t>/</a:t>
                      </a:r>
                      <a:r>
                        <a:rPr lang="en" altLang="zh-CN" sz="2000" kern="12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+mj-ea"/>
                          <a:cs typeface="+mn-cs"/>
                        </a:rPr>
                        <a:t>1.5B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1219200" rtl="0" eaLnBrk="1" latinLnBrk="0" hangingPunct="1"/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+mj-ea"/>
                          <a:cs typeface="+mn-cs"/>
                        </a:rPr>
                        <a:t>2024.06.11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+mj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3744993"/>
                  </a:ext>
                </a:extLst>
              </a:tr>
              <a:tr h="581779">
                <a:tc>
                  <a:txBody>
                    <a:bodyPr/>
                    <a:lstStyle/>
                    <a:p>
                      <a:r>
                        <a:rPr lang="en-US" altLang="zh-CN" sz="2000" dirty="0" err="1">
                          <a:latin typeface="Gill Sans MT" panose="020B0502020104020203" pitchFamily="34" charset="0"/>
                          <a:ea typeface="+mj-ea"/>
                        </a:rPr>
                        <a:t>HuggingFace</a:t>
                      </a:r>
                      <a:endParaRPr lang="zh-CN" altLang="en-US" sz="2000" dirty="0">
                        <a:latin typeface="Gill Sans MT" panose="020B0502020104020203" pitchFamily="34" charset="0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 altLang="zh-CN" sz="2000" dirty="0">
                          <a:latin typeface="Gill Sans MT" panose="020B0502020104020203" pitchFamily="34" charset="0"/>
                          <a:ea typeface="+mj-ea"/>
                        </a:rPr>
                        <a:t>SmolLM-135M</a:t>
                      </a:r>
                      <a:r>
                        <a:rPr lang="en-US" altLang="zh-CN" sz="2000" dirty="0">
                          <a:latin typeface="Gill Sans MT" panose="020B0502020104020203" pitchFamily="34" charset="0"/>
                          <a:ea typeface="+mj-ea"/>
                        </a:rPr>
                        <a:t>/</a:t>
                      </a:r>
                      <a:r>
                        <a:rPr lang="en" altLang="zh-CN" sz="2000" dirty="0">
                          <a:latin typeface="Gill Sans MT" panose="020B0502020104020203" pitchFamily="34" charset="0"/>
                          <a:ea typeface="+mj-ea"/>
                        </a:rPr>
                        <a:t>360M</a:t>
                      </a:r>
                      <a:r>
                        <a:rPr lang="en-US" altLang="zh-CN" sz="2000" dirty="0">
                          <a:latin typeface="Gill Sans MT" panose="020B0502020104020203" pitchFamily="34" charset="0"/>
                          <a:ea typeface="+mj-ea"/>
                        </a:rPr>
                        <a:t>/</a:t>
                      </a:r>
                      <a:r>
                        <a:rPr lang="en" altLang="zh-CN" sz="2000" dirty="0">
                          <a:latin typeface="Gill Sans MT" panose="020B0502020104020203" pitchFamily="34" charset="0"/>
                          <a:ea typeface="+mj-ea"/>
                        </a:rPr>
                        <a:t>1.7B</a:t>
                      </a:r>
                      <a:endParaRPr lang="zh-CN" altLang="en-US" sz="2000" dirty="0">
                        <a:latin typeface="Gill Sans MT" panose="020B0502020104020203" pitchFamily="34" charset="0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Gill Sans MT" panose="020B0502020104020203" pitchFamily="34" charset="0"/>
                          <a:ea typeface="+mj-ea"/>
                        </a:rPr>
                        <a:t>2024.07.18</a:t>
                      </a:r>
                      <a:endParaRPr lang="zh-CN" altLang="en-US" sz="2000" dirty="0">
                        <a:latin typeface="Gill Sans MT" panose="020B0502020104020203" pitchFamily="34" charset="0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9849177"/>
                  </a:ext>
                </a:extLst>
              </a:tr>
              <a:tr h="581779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Gill Sans MT" panose="020B0502020104020203" pitchFamily="34" charset="0"/>
                          <a:ea typeface="+mj-ea"/>
                        </a:rPr>
                        <a:t>OpenAI</a:t>
                      </a:r>
                      <a:endParaRPr lang="zh-CN" altLang="en-US" sz="2000" dirty="0">
                        <a:latin typeface="Gill Sans MT" panose="020B0502020104020203" pitchFamily="34" charset="0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 altLang="zh-CN" sz="2000" dirty="0">
                          <a:latin typeface="Gill Sans MT" panose="020B0502020104020203" pitchFamily="34" charset="0"/>
                          <a:ea typeface="+mj-ea"/>
                        </a:rPr>
                        <a:t>GPT-4o mini</a:t>
                      </a:r>
                      <a:endParaRPr lang="zh-CN" altLang="en-US" sz="2000" dirty="0">
                        <a:latin typeface="Gill Sans MT" panose="020B0502020104020203" pitchFamily="34" charset="0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Gill Sans MT" panose="020B0502020104020203" pitchFamily="34" charset="0"/>
                          <a:ea typeface="+mj-ea"/>
                        </a:rPr>
                        <a:t>2024.07.20</a:t>
                      </a:r>
                      <a:endParaRPr lang="zh-CN" altLang="en-US" sz="2000" dirty="0">
                        <a:latin typeface="Gill Sans MT" panose="020B0502020104020203" pitchFamily="34" charset="0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3158960"/>
                  </a:ext>
                </a:extLst>
              </a:tr>
              <a:tr h="581779">
                <a:tc>
                  <a:txBody>
                    <a:bodyPr/>
                    <a:lstStyle/>
                    <a:p>
                      <a:r>
                        <a:rPr lang="en" altLang="zh-CN" sz="2000" dirty="0">
                          <a:latin typeface="Gill Sans MT" panose="020B0502020104020203" pitchFamily="34" charset="0"/>
                          <a:ea typeface="+mj-ea"/>
                        </a:rPr>
                        <a:t>Mistral</a:t>
                      </a:r>
                      <a:r>
                        <a:rPr lang="en-US" altLang="zh-CN" sz="2000" dirty="0">
                          <a:latin typeface="Gill Sans MT" panose="020B0502020104020203" pitchFamily="34" charset="0"/>
                          <a:ea typeface="+mj-ea"/>
                        </a:rPr>
                        <a:t>+NVIDIA</a:t>
                      </a:r>
                      <a:endParaRPr lang="zh-CN" altLang="en-US" sz="2000" dirty="0">
                        <a:latin typeface="Gill Sans MT" panose="020B0502020104020203" pitchFamily="34" charset="0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 altLang="zh-CN" sz="2000" dirty="0">
                          <a:latin typeface="Gill Sans MT" panose="020B0502020104020203" pitchFamily="34" charset="0"/>
                          <a:ea typeface="+mj-ea"/>
                        </a:rPr>
                        <a:t>Mistral </a:t>
                      </a:r>
                      <a:r>
                        <a:rPr lang="en" altLang="zh-CN" sz="2000" dirty="0" err="1">
                          <a:latin typeface="Gill Sans MT" panose="020B0502020104020203" pitchFamily="34" charset="0"/>
                          <a:ea typeface="+mj-ea"/>
                        </a:rPr>
                        <a:t>NeMo</a:t>
                      </a:r>
                      <a:r>
                        <a:rPr lang="zh-CN" altLang="en-US" sz="2000" dirty="0">
                          <a:latin typeface="Gill Sans MT" panose="020B0502020104020203" pitchFamily="34" charset="0"/>
                          <a:ea typeface="+mj-ea"/>
                        </a:rPr>
                        <a:t> </a:t>
                      </a:r>
                      <a:r>
                        <a:rPr lang="en" altLang="zh-CN" sz="2000" dirty="0">
                          <a:latin typeface="Gill Sans MT" panose="020B0502020104020203" pitchFamily="34" charset="0"/>
                          <a:ea typeface="+mj-ea"/>
                        </a:rPr>
                        <a:t>12B</a:t>
                      </a:r>
                      <a:endParaRPr lang="zh-CN" altLang="en-US" sz="2000" dirty="0">
                        <a:latin typeface="Gill Sans MT" panose="020B0502020104020203" pitchFamily="34" charset="0"/>
                        <a:ea typeface="+mj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Gill Sans MT" panose="020B0502020104020203" pitchFamily="34" charset="0"/>
                          <a:ea typeface="+mj-ea"/>
                        </a:rPr>
                        <a:t>2024.07.20</a:t>
                      </a:r>
                      <a:endParaRPr lang="zh-CN" altLang="en-US" sz="2000" dirty="0">
                        <a:latin typeface="Gill Sans MT" panose="020B0502020104020203" pitchFamily="34" charset="0"/>
                        <a:ea typeface="+mj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1972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3470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A0F3F1-F1F1-044A-99C0-86C77170D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洞察与思考：大模型规模发展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5020E1-16E0-4544-8188-14F9E72A2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360170"/>
            <a:ext cx="11192445" cy="499491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b="1" dirty="0"/>
              <a:t>大模型在模型规模方面主要面向 </a:t>
            </a:r>
            <a:r>
              <a:rPr lang="en-US" altLang="zh-CN" b="1" dirty="0"/>
              <a:t>2 </a:t>
            </a:r>
            <a:r>
              <a:rPr lang="zh-CN" altLang="en-US" b="1" dirty="0"/>
              <a:t>类型：</a:t>
            </a:r>
            <a:endParaRPr lang="en-US" altLang="zh-CN" b="1" dirty="0"/>
          </a:p>
          <a:p>
            <a:pPr lvl="1"/>
            <a:r>
              <a:rPr lang="zh-CN" altLang="en-US" dirty="0"/>
              <a:t>一场是大模型规模做大（</a:t>
            </a:r>
            <a:r>
              <a:rPr lang="en-US" altLang="zh-CN" dirty="0"/>
              <a:t>&gt;</a:t>
            </a:r>
            <a:r>
              <a:rPr lang="zh-CN" altLang="en-US" dirty="0"/>
              <a:t>万亿规模）战役走向</a:t>
            </a:r>
            <a:r>
              <a:rPr lang="en-US" altLang="zh-CN" dirty="0"/>
              <a:t>AGI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zh-CN" altLang="en-US" dirty="0"/>
              <a:t>一场小模型小规模大模型（</a:t>
            </a:r>
            <a:r>
              <a:rPr lang="en-US" altLang="zh-CN" dirty="0"/>
              <a:t>&lt;10B</a:t>
            </a:r>
            <a:r>
              <a:rPr lang="zh-CN" altLang="en-US" dirty="0"/>
              <a:t>）战役加速端侧应用</a:t>
            </a:r>
            <a:r>
              <a:rPr lang="en-US" altLang="zh-CN" dirty="0"/>
              <a:t>;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小规模大模型（</a:t>
            </a:r>
            <a:r>
              <a:rPr lang="en-US" altLang="zh-CN" b="1" dirty="0"/>
              <a:t>&lt;10B</a:t>
            </a:r>
            <a:r>
              <a:rPr lang="zh-CN" altLang="en-US" b="1" dirty="0"/>
              <a:t>）战役加速端侧应用，目前看主要有 </a:t>
            </a:r>
            <a:r>
              <a:rPr lang="en-US" altLang="zh-CN" b="1" dirty="0"/>
              <a:t>2 </a:t>
            </a:r>
            <a:r>
              <a:rPr lang="zh-CN" altLang="en-US" b="1" dirty="0"/>
              <a:t>类型：</a:t>
            </a:r>
            <a:endParaRPr lang="en-US" altLang="zh-CN" b="1" dirty="0"/>
          </a:p>
          <a:p>
            <a:pPr lvl="1"/>
            <a:r>
              <a:rPr lang="zh-CN" altLang="en-US" dirty="0"/>
              <a:t>一种是小于 </a:t>
            </a:r>
            <a:r>
              <a:rPr lang="en-US" altLang="zh-CN" dirty="0"/>
              <a:t>5B</a:t>
            </a:r>
            <a:r>
              <a:rPr lang="zh-CN" altLang="en-US" dirty="0"/>
              <a:t> 在终端（手机、电脑、平板）本地运行的大模型落地</a:t>
            </a:r>
            <a:r>
              <a:rPr lang="en-US" altLang="zh-CN" dirty="0"/>
              <a:t>;</a:t>
            </a:r>
          </a:p>
          <a:p>
            <a:pPr lvl="1"/>
            <a:r>
              <a:rPr lang="zh-CN" altLang="en-US" dirty="0"/>
              <a:t>另外一种是边缘和云测落地（单个 </a:t>
            </a:r>
            <a:r>
              <a:rPr lang="en-US" altLang="zh-CN" dirty="0"/>
              <a:t>A100/H100</a:t>
            </a:r>
            <a:r>
              <a:rPr lang="zh-CN" altLang="en-US" dirty="0"/>
              <a:t> </a:t>
            </a:r>
            <a:r>
              <a:rPr lang="en-US" altLang="zh-CN" dirty="0"/>
              <a:t>GPU</a:t>
            </a:r>
            <a:r>
              <a:rPr lang="zh-CN" altLang="en-US" dirty="0"/>
              <a:t>）上运行的最佳通用大模型。</a:t>
            </a:r>
            <a:endParaRPr lang="en-US" altLang="zh-CN" dirty="0"/>
          </a:p>
          <a:p>
            <a:r>
              <a:rPr lang="zh-CN" altLang="en-US" b="1" dirty="0"/>
              <a:t>小规模大模型主要的技术改进点：</a:t>
            </a:r>
            <a:endParaRPr lang="en-US" altLang="zh-CN" b="1" dirty="0"/>
          </a:p>
          <a:p>
            <a:pPr lvl="1"/>
            <a:r>
              <a:rPr lang="zh-CN" altLang="en-US" dirty="0"/>
              <a:t>使用更大数据集对小规模的模型进行预训练</a:t>
            </a:r>
            <a:r>
              <a:rPr lang="en-US" altLang="zh-CN" dirty="0"/>
              <a:t> Pre-train</a:t>
            </a:r>
            <a:r>
              <a:rPr lang="zh-CN" altLang="en-US" dirty="0"/>
              <a:t>，进一步突破</a:t>
            </a:r>
            <a:r>
              <a:rPr lang="en-US" altLang="zh-CN" dirty="0"/>
              <a:t> Transformer </a:t>
            </a:r>
            <a:r>
              <a:rPr lang="zh-CN" altLang="en-US" dirty="0"/>
              <a:t>结构的容量极限。</a:t>
            </a:r>
          </a:p>
          <a:p>
            <a:pPr lvl="1"/>
            <a:r>
              <a:rPr lang="zh-CN" altLang="en-US" dirty="0"/>
              <a:t>使用更专业数据（下游任务数据）进行 </a:t>
            </a:r>
            <a:r>
              <a:rPr lang="en-US" altLang="zh-CN" dirty="0"/>
              <a:t>finetune</a:t>
            </a:r>
            <a:r>
              <a:rPr lang="zh-CN" altLang="en-US" dirty="0"/>
              <a:t>，达到针对某类型下游任务（数学、代码生成）效果更好；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45779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E2FA6A3B-7032-653D-C9AC-3E14296FB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洞察与思考：大模型规模发展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325F08D-F2E7-CE86-67D2-AFB878662F0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sz="1800" dirty="0"/>
              <a:t>小规模大模型已经成为当前模型的趋势，因为随着</a:t>
            </a:r>
            <a:r>
              <a:rPr lang="en-US" altLang="zh-CN" sz="1800" dirty="0"/>
              <a:t> AI </a:t>
            </a:r>
            <a:r>
              <a:rPr lang="zh-CN" altLang="en-US" sz="1800" dirty="0"/>
              <a:t>应用的落地，特别是苹果</a:t>
            </a:r>
            <a:r>
              <a:rPr lang="en-US" altLang="zh-CN" sz="1800" dirty="0"/>
              <a:t> WWDC</a:t>
            </a:r>
            <a:r>
              <a:rPr lang="zh-CN" altLang="en-US" sz="1800" dirty="0"/>
              <a:t> 大会，重点发布的</a:t>
            </a:r>
            <a:r>
              <a:rPr lang="en-US" altLang="zh-CN" sz="1800" dirty="0"/>
              <a:t> Apple</a:t>
            </a:r>
            <a:r>
              <a:rPr lang="zh-CN" altLang="en-US" sz="1800" dirty="0"/>
              <a:t> </a:t>
            </a:r>
            <a:r>
              <a:rPr lang="en-US" altLang="zh-CN" sz="1800" dirty="0"/>
              <a:t>Intelligence </a:t>
            </a:r>
            <a:r>
              <a:rPr lang="zh-CN" altLang="en-US" sz="1800" dirty="0"/>
              <a:t>植入小规模大模型，并附带提出了多篇解决大模型落地终端的技术方案，越来越多的终端厂商会跟进这一技术。</a:t>
            </a:r>
            <a:endParaRPr lang="en-US" altLang="zh-CN" sz="1800" dirty="0"/>
          </a:p>
          <a:p>
            <a:pPr algn="just" fontAlgn="base"/>
            <a:r>
              <a:rPr lang="en-US" altLang="zh-CN" sz="1800" b="1" dirty="0"/>
              <a:t>2023 </a:t>
            </a:r>
            <a:r>
              <a:rPr lang="zh-CN" altLang="en-US" sz="1800" b="1" dirty="0"/>
              <a:t>年下半年开始，国内手机厂商 </a:t>
            </a:r>
            <a:r>
              <a:rPr lang="en" altLang="zh-CN" sz="1800" b="1" dirty="0"/>
              <a:t>AI</a:t>
            </a:r>
            <a:r>
              <a:rPr lang="zh-CN" altLang="en-US" sz="1800" b="1" dirty="0"/>
              <a:t> 布局声量已经渐起，</a:t>
            </a:r>
            <a:r>
              <a:rPr lang="en-US" altLang="zh-CN" sz="1800" b="1" dirty="0"/>
              <a:t>All</a:t>
            </a:r>
            <a:r>
              <a:rPr lang="zh-CN" altLang="en-US" sz="1800" b="1" dirty="0"/>
              <a:t> </a:t>
            </a:r>
            <a:r>
              <a:rPr lang="en-US" altLang="zh-CN" sz="1800" b="1" dirty="0"/>
              <a:t>in AI </a:t>
            </a:r>
            <a:r>
              <a:rPr lang="zh-CN" altLang="en-US" sz="1800" b="1" dirty="0"/>
              <a:t>手机：</a:t>
            </a:r>
            <a:endParaRPr lang="en-US" altLang="zh-CN" sz="1800" b="1" dirty="0"/>
          </a:p>
          <a:p>
            <a:pPr lvl="1" algn="just"/>
            <a:r>
              <a:rPr lang="en-US" altLang="zh-CN" sz="1600" dirty="0"/>
              <a:t>2023.08</a:t>
            </a:r>
            <a:r>
              <a:rPr lang="zh-CN" altLang="en-US" sz="1600" dirty="0"/>
              <a:t>，华为 </a:t>
            </a:r>
            <a:r>
              <a:rPr lang="en" altLang="zh-CN" sz="1600" dirty="0" err="1"/>
              <a:t>HarmonyOS</a:t>
            </a:r>
            <a:r>
              <a:rPr lang="en" altLang="zh-CN" sz="1600" dirty="0"/>
              <a:t> 4</a:t>
            </a:r>
            <a:r>
              <a:rPr lang="zh-CN" altLang="en-US" sz="1600" dirty="0"/>
              <a:t> 全面接入盘古大模型；</a:t>
            </a:r>
            <a:endParaRPr lang="en-US" altLang="zh-CN" sz="1600" dirty="0"/>
          </a:p>
          <a:p>
            <a:pPr lvl="1" algn="just"/>
            <a:r>
              <a:rPr lang="en-US" altLang="zh-CN" sz="1600" dirty="0"/>
              <a:t>2023.10</a:t>
            </a:r>
            <a:r>
              <a:rPr lang="zh-CN" altLang="en-US" sz="1600" dirty="0"/>
              <a:t>，小米自研</a:t>
            </a:r>
            <a:r>
              <a:rPr lang="en" altLang="zh-CN" sz="1600" dirty="0"/>
              <a:t>AI</a:t>
            </a:r>
            <a:r>
              <a:rPr lang="zh-CN" altLang="en-US" sz="1600" dirty="0"/>
              <a:t>大模型“</a:t>
            </a:r>
            <a:r>
              <a:rPr lang="en" altLang="zh-CN" sz="1600" dirty="0"/>
              <a:t>MiLM-6B”</a:t>
            </a:r>
            <a:r>
              <a:rPr lang="zh-CN" altLang="en-US" sz="1600" dirty="0"/>
              <a:t>接入澎湃</a:t>
            </a:r>
            <a:r>
              <a:rPr lang="en" altLang="zh-CN" sz="1600" dirty="0"/>
              <a:t>OS</a:t>
            </a:r>
            <a:r>
              <a:rPr lang="zh-CN" altLang="en" sz="1600" dirty="0"/>
              <a:t>；</a:t>
            </a:r>
            <a:endParaRPr lang="en-US" altLang="zh-CN" sz="1600" dirty="0"/>
          </a:p>
          <a:p>
            <a:pPr lvl="1" algn="just"/>
            <a:r>
              <a:rPr lang="en-US" altLang="zh-CN" sz="1600" dirty="0"/>
              <a:t>2023.</a:t>
            </a:r>
            <a:r>
              <a:rPr lang="en" altLang="zh-CN" sz="1600" dirty="0"/>
              <a:t>11</a:t>
            </a:r>
            <a:r>
              <a:rPr lang="zh-CN" altLang="en-US" sz="1600" dirty="0"/>
              <a:t>，</a:t>
            </a:r>
            <a:r>
              <a:rPr lang="en" altLang="zh-CN" sz="1600" dirty="0"/>
              <a:t>vivo</a:t>
            </a:r>
            <a:r>
              <a:rPr lang="zh-CN" altLang="en-US" sz="1600" dirty="0"/>
              <a:t>发布自研“蓝心大模型”；</a:t>
            </a:r>
            <a:endParaRPr lang="en-US" altLang="zh-CN" sz="1600" dirty="0"/>
          </a:p>
          <a:p>
            <a:pPr lvl="1" algn="just"/>
            <a:r>
              <a:rPr lang="en-US" altLang="zh-CN" sz="1600" dirty="0"/>
              <a:t>2023.11</a:t>
            </a:r>
            <a:r>
              <a:rPr lang="zh-CN" altLang="en-US" sz="1600" dirty="0"/>
              <a:t>，</a:t>
            </a:r>
            <a:r>
              <a:rPr lang="en" altLang="zh-CN" sz="1600" dirty="0"/>
              <a:t>OPPO</a:t>
            </a:r>
            <a:r>
              <a:rPr lang="zh-CN" altLang="en-US" sz="1600" dirty="0"/>
              <a:t> 在 </a:t>
            </a:r>
            <a:r>
              <a:rPr lang="en" altLang="zh-CN" sz="1600" dirty="0" err="1"/>
              <a:t>ColorOS</a:t>
            </a:r>
            <a:r>
              <a:rPr lang="en" altLang="zh-CN" sz="1600" dirty="0"/>
              <a:t> 14</a:t>
            </a:r>
            <a:r>
              <a:rPr lang="zh-CN" altLang="en-US" sz="1600" dirty="0"/>
              <a:t>引入“安第斯大模型”；</a:t>
            </a:r>
            <a:endParaRPr lang="en-US" altLang="zh-CN" sz="1600" dirty="0"/>
          </a:p>
          <a:p>
            <a:pPr lvl="1" algn="just"/>
            <a:r>
              <a:rPr lang="en-US" altLang="zh-CN" sz="1600" dirty="0"/>
              <a:t>2024.01</a:t>
            </a:r>
            <a:r>
              <a:rPr lang="zh-CN" altLang="en-US" sz="1600" dirty="0"/>
              <a:t>，荣耀也发布自研</a:t>
            </a:r>
            <a:r>
              <a:rPr lang="en-US" altLang="zh-CN" sz="1600" dirty="0"/>
              <a:t>70</a:t>
            </a:r>
            <a:r>
              <a:rPr lang="zh-CN" altLang="en-US" sz="1600" dirty="0"/>
              <a:t>亿参数端侧</a:t>
            </a:r>
            <a:r>
              <a:rPr lang="en" altLang="zh-CN" sz="1600" dirty="0"/>
              <a:t>AI</a:t>
            </a:r>
            <a:r>
              <a:rPr lang="zh-CN" altLang="en-US" sz="1600" dirty="0"/>
              <a:t>大模型“魔法大模型”；</a:t>
            </a:r>
            <a:endParaRPr lang="en-US" altLang="zh-CN" sz="1600" dirty="0"/>
          </a:p>
          <a:p>
            <a:pPr lvl="1" algn="just"/>
            <a:r>
              <a:rPr lang="en-US" altLang="zh-CN" sz="1600" dirty="0"/>
              <a:t>2024.06</a:t>
            </a:r>
            <a:r>
              <a:rPr lang="zh-CN" altLang="en-US" sz="1600" dirty="0"/>
              <a:t>，</a:t>
            </a:r>
            <a:r>
              <a:rPr lang="en-US" altLang="zh-CN" sz="1600" dirty="0"/>
              <a:t>WWDC</a:t>
            </a:r>
            <a:r>
              <a:rPr lang="zh-CN" altLang="en-US" sz="1600" dirty="0"/>
              <a:t> </a:t>
            </a:r>
            <a:r>
              <a:rPr lang="en-US" altLang="zh-CN" sz="1600" dirty="0"/>
              <a:t>Apple</a:t>
            </a:r>
            <a:r>
              <a:rPr lang="zh-CN" altLang="en-US" sz="1600" dirty="0"/>
              <a:t> 推出自研端云协同的大模型架构，接入 </a:t>
            </a:r>
            <a:r>
              <a:rPr lang="en-US" altLang="zh-CN" sz="1600" dirty="0"/>
              <a:t>OpenAI</a:t>
            </a:r>
            <a:r>
              <a:rPr lang="zh-CN" altLang="en-US" sz="1600" dirty="0"/>
              <a:t>；</a:t>
            </a:r>
            <a:endParaRPr lang="en-US" altLang="zh-CN" sz="1600" dirty="0"/>
          </a:p>
          <a:p>
            <a:pPr lvl="1" algn="just"/>
            <a:r>
              <a:rPr lang="en-US" altLang="zh-CN" sz="1600" dirty="0"/>
              <a:t>2024.06</a:t>
            </a:r>
            <a:r>
              <a:rPr lang="zh-CN" altLang="en-US" sz="1600" dirty="0"/>
              <a:t>，华为 </a:t>
            </a:r>
            <a:r>
              <a:rPr lang="en-US" altLang="zh-CN" sz="1600" dirty="0"/>
              <a:t>HDC</a:t>
            </a:r>
            <a:r>
              <a:rPr lang="zh-CN" altLang="en-US" sz="1600" dirty="0"/>
              <a:t> 发布 </a:t>
            </a:r>
            <a:r>
              <a:rPr lang="en" altLang="zh-CN" sz="1600" dirty="0"/>
              <a:t>Harmony</a:t>
            </a:r>
            <a:r>
              <a:rPr lang="zh-CN" altLang="en-US" sz="1600" dirty="0"/>
              <a:t> </a:t>
            </a:r>
            <a:r>
              <a:rPr lang="en" altLang="zh-CN" sz="1600" dirty="0"/>
              <a:t>Intelligence</a:t>
            </a:r>
            <a:r>
              <a:rPr lang="zh-CN" altLang="en-US" sz="1600" dirty="0"/>
              <a:t>，官宣</a:t>
            </a:r>
            <a:r>
              <a:rPr lang="en-US" altLang="zh-CN" sz="1600" dirty="0"/>
              <a:t>《</a:t>
            </a:r>
            <a:r>
              <a:rPr lang="zh-CN" altLang="en-US" sz="1600" dirty="0"/>
              <a:t>智能</a:t>
            </a:r>
            <a:r>
              <a:rPr lang="en-US" altLang="zh-CN" sz="1600" dirty="0"/>
              <a:t> AI </a:t>
            </a:r>
            <a:r>
              <a:rPr lang="zh-CN" altLang="en-US" sz="1600" dirty="0"/>
              <a:t>终端白皮书</a:t>
            </a:r>
            <a:r>
              <a:rPr lang="en-US" altLang="zh-CN" sz="1600" dirty="0"/>
              <a:t>》</a:t>
            </a:r>
            <a:r>
              <a:rPr lang="zh-CN" altLang="en-US" sz="1600" dirty="0"/>
              <a:t>。</a:t>
            </a:r>
            <a:endParaRPr lang="en-US" altLang="zh-CN" sz="1600" dirty="0"/>
          </a:p>
        </p:txBody>
      </p:sp>
      <p:sp>
        <p:nvSpPr>
          <p:cNvPr id="2" name="下箭头 1">
            <a:extLst>
              <a:ext uri="{FF2B5EF4-FFF2-40B4-BE49-F238E27FC236}">
                <a16:creationId xmlns:a16="http://schemas.microsoft.com/office/drawing/2014/main" id="{9B1DE2C1-1C7D-2C91-74BD-49A928001D21}"/>
              </a:ext>
            </a:extLst>
          </p:cNvPr>
          <p:cNvSpPr/>
          <p:nvPr/>
        </p:nvSpPr>
        <p:spPr>
          <a:xfrm>
            <a:off x="10261600" y="2966720"/>
            <a:ext cx="914400" cy="3241040"/>
          </a:xfrm>
          <a:prstGeom prst="downArrow">
            <a:avLst/>
          </a:prstGeom>
          <a:gradFill>
            <a:gsLst>
              <a:gs pos="0">
                <a:srgbClr val="82DD72"/>
              </a:gs>
              <a:gs pos="100000">
                <a:srgbClr val="11A2C0"/>
              </a:gs>
              <a:gs pos="100000">
                <a:srgbClr val="14A5BE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1831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880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C6D5B608-F91E-AF47-B754-026C6ED37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GEMMA</a:t>
            </a:r>
            <a:r>
              <a:rPr lang="zh-CN" altLang="en-US" dirty="0"/>
              <a:t> 概述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541198-0955-7F42-8AAA-13DECF6F0B4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b="1" dirty="0"/>
              <a:t>目标：</a:t>
            </a:r>
            <a:r>
              <a:rPr lang="en-US" altLang="zh-CN" dirty="0"/>
              <a:t>Gemma </a:t>
            </a:r>
            <a:r>
              <a:rPr lang="zh-CN" altLang="en-US" dirty="0"/>
              <a:t>模型可以在台式机 </a:t>
            </a:r>
            <a:r>
              <a:rPr lang="en-US" altLang="zh-CN" dirty="0"/>
              <a:t>and/or</a:t>
            </a:r>
            <a:r>
              <a:rPr lang="zh-CN" altLang="en-US" dirty="0"/>
              <a:t> 笔记本电脑上本地运行；</a:t>
            </a:r>
          </a:p>
          <a:p>
            <a:r>
              <a:rPr lang="zh-CN" altLang="en-US" b="1" dirty="0"/>
              <a:t>规模：</a:t>
            </a:r>
            <a:r>
              <a:rPr lang="zh-CN" altLang="en-US" dirty="0"/>
              <a:t>两种尺寸， </a:t>
            </a:r>
            <a:r>
              <a:rPr lang="en-US" altLang="zh-CN" dirty="0"/>
              <a:t>Gemma 2B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Gemma 7B</a:t>
            </a:r>
            <a:r>
              <a:rPr lang="zh-CN" altLang="en-US" dirty="0"/>
              <a:t>，每种尺寸都发布预训练和指令微调变体。</a:t>
            </a:r>
            <a:br>
              <a:rPr lang="zh-CN" altLang="en-US" dirty="0"/>
            </a:br>
            <a:br>
              <a:rPr lang="zh-CN" altLang="en-US" dirty="0"/>
            </a:b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6C8C63B-781A-3E48-BFE2-50C776B651F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4838" y="2996236"/>
            <a:ext cx="5147085" cy="250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788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C6D5B608-F91E-AF47-B754-026C6ED37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GEMMA</a:t>
            </a:r>
            <a:r>
              <a:rPr lang="zh-CN" altLang="en-US" dirty="0"/>
              <a:t> 概述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541198-0955-7F42-8AAA-13DECF6F0B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6" y="1360170"/>
            <a:ext cx="5474745" cy="4994910"/>
          </a:xfrm>
          <a:ln w="57150">
            <a:solidFill>
              <a:schemeClr val="bg1">
                <a:lumMod val="95000"/>
              </a:schemeClr>
            </a:solidFill>
          </a:ln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800" dirty="0">
                <a:ea typeface="+mj-ea"/>
              </a:rPr>
              <a:t>transformer decoder</a:t>
            </a:r>
            <a:r>
              <a:rPr lang="zh-CN" altLang="en-US" sz="1800" dirty="0">
                <a:ea typeface="+mj-ea"/>
              </a:rPr>
              <a:t> 结构进行训练，训练的上下文大小为</a:t>
            </a:r>
            <a:r>
              <a:rPr lang="en-US" altLang="zh-CN" sz="1800" dirty="0">
                <a:ea typeface="+mj-ea"/>
              </a:rPr>
              <a:t>8192</a:t>
            </a:r>
            <a:r>
              <a:rPr lang="zh-CN" altLang="en-US" sz="1800" dirty="0">
                <a:ea typeface="+mj-ea"/>
              </a:rPr>
              <a:t>个</a:t>
            </a:r>
            <a:r>
              <a:rPr lang="en-US" altLang="zh-CN" sz="1800" dirty="0">
                <a:ea typeface="+mj-ea"/>
              </a:rPr>
              <a:t>token</a:t>
            </a:r>
            <a:r>
              <a:rPr lang="zh-CN" altLang="en-US" sz="1800" dirty="0">
                <a:ea typeface="+mj-ea"/>
              </a:rPr>
              <a:t>；</a:t>
            </a:r>
            <a:endParaRPr lang="en-US" altLang="zh-CN" sz="1800" dirty="0"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800" dirty="0">
                <a:ea typeface="+mj-ea"/>
              </a:rPr>
              <a:t>Attention</a:t>
            </a:r>
            <a:r>
              <a:rPr lang="zh-CN" altLang="en-US" sz="1800" dirty="0">
                <a:ea typeface="+mj-ea"/>
              </a:rPr>
              <a:t>：</a:t>
            </a:r>
            <a:r>
              <a:rPr lang="en-US" altLang="zh-CN" sz="1800" dirty="0">
                <a:ea typeface="+mj-ea"/>
              </a:rPr>
              <a:t> 7B</a:t>
            </a:r>
            <a:r>
              <a:rPr lang="zh-CN" altLang="en-US" sz="1800" dirty="0">
                <a:ea typeface="+mj-ea"/>
              </a:rPr>
              <a:t> 使用 </a:t>
            </a:r>
            <a:r>
              <a:rPr lang="en-US" altLang="zh-CN" sz="1800" dirty="0">
                <a:ea typeface="+mj-ea"/>
              </a:rPr>
              <a:t>MHA</a:t>
            </a:r>
            <a:r>
              <a:rPr lang="zh-CN" altLang="en-US" sz="1800" dirty="0">
                <a:ea typeface="+mj-ea"/>
              </a:rPr>
              <a:t>，</a:t>
            </a:r>
            <a:r>
              <a:rPr lang="en-US" altLang="zh-CN" sz="1800" dirty="0">
                <a:ea typeface="+mj-ea"/>
              </a:rPr>
              <a:t>2B</a:t>
            </a:r>
            <a:r>
              <a:rPr lang="zh-CN" altLang="en-US" sz="1800" dirty="0">
                <a:ea typeface="+mj-ea"/>
              </a:rPr>
              <a:t> 模型使用 </a:t>
            </a:r>
            <a:r>
              <a:rPr lang="en-US" altLang="zh-CN" sz="1800" dirty="0">
                <a:ea typeface="+mj-ea"/>
              </a:rPr>
              <a:t>MQA (with 𝑛𝑢𝑚_𝑘𝑣_</a:t>
            </a:r>
            <a:r>
              <a:rPr lang="en-US" altLang="zh-CN" sz="1800" dirty="0" err="1">
                <a:ea typeface="+mj-ea"/>
              </a:rPr>
              <a:t>ℎ</a:t>
            </a:r>
            <a:r>
              <a:rPr lang="en-US" altLang="zh-CN" sz="1800" dirty="0">
                <a:ea typeface="+mj-ea"/>
              </a:rPr>
              <a:t>𝑒𝑎𝑑𝑠 = 1)</a:t>
            </a:r>
            <a:r>
              <a:rPr lang="zh-CN" altLang="en-US" sz="1800" dirty="0">
                <a:ea typeface="+mj-ea"/>
              </a:rPr>
              <a:t>；</a:t>
            </a:r>
            <a:endParaRPr lang="en-US" altLang="zh-CN" sz="1800" dirty="0"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800" dirty="0">
                <a:ea typeface="+mj-ea"/>
              </a:rPr>
              <a:t>Embeddings</a:t>
            </a:r>
            <a:r>
              <a:rPr lang="zh-CN" altLang="en-US" sz="1800" dirty="0">
                <a:ea typeface="+mj-ea"/>
              </a:rPr>
              <a:t>：每一层加 </a:t>
            </a:r>
            <a:r>
              <a:rPr lang="en-US" altLang="zh-CN" sz="1800" dirty="0" err="1">
                <a:ea typeface="+mj-ea"/>
              </a:rPr>
              <a:t>RoPE</a:t>
            </a:r>
            <a:r>
              <a:rPr lang="en-US" altLang="zh-CN" sz="1800" dirty="0">
                <a:ea typeface="+mj-ea"/>
              </a:rPr>
              <a:t> Embedding</a:t>
            </a:r>
            <a:r>
              <a:rPr lang="zh-CN" altLang="en-US" sz="1800" dirty="0">
                <a:ea typeface="+mj-ea"/>
              </a:rPr>
              <a:t>，同时共享输入与输出层 </a:t>
            </a:r>
            <a:r>
              <a:rPr lang="en-US" altLang="zh-CN" sz="1800" dirty="0">
                <a:ea typeface="+mj-ea"/>
              </a:rPr>
              <a:t>embedding</a:t>
            </a:r>
            <a:r>
              <a:rPr lang="zh-CN" altLang="en-US" sz="1800" dirty="0">
                <a:ea typeface="+mj-ea"/>
              </a:rPr>
              <a:t> 权重；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800" dirty="0">
                <a:ea typeface="+mj-ea"/>
              </a:rPr>
              <a:t>Activations</a:t>
            </a:r>
            <a:r>
              <a:rPr lang="zh-CN" altLang="en-US" sz="1800" dirty="0">
                <a:ea typeface="+mj-ea"/>
              </a:rPr>
              <a:t>：</a:t>
            </a:r>
            <a:r>
              <a:rPr lang="en-US" altLang="zh-CN" sz="1800" dirty="0">
                <a:ea typeface="+mj-ea"/>
              </a:rPr>
              <a:t>ReLU</a:t>
            </a:r>
            <a:r>
              <a:rPr lang="zh-CN" altLang="en-US" sz="1800" dirty="0">
                <a:ea typeface="+mj-ea"/>
              </a:rPr>
              <a:t>的激活替换为 </a:t>
            </a:r>
            <a:r>
              <a:rPr lang="en-US" altLang="zh-CN" sz="1800" dirty="0" err="1">
                <a:ea typeface="+mj-ea"/>
              </a:rPr>
              <a:t>GeGLU</a:t>
            </a:r>
            <a:r>
              <a:rPr lang="zh-CN" altLang="en-US" sz="1800" dirty="0">
                <a:ea typeface="+mj-ea"/>
              </a:rPr>
              <a:t> 的激活。对比 </a:t>
            </a:r>
            <a:r>
              <a:rPr lang="en-US" altLang="zh-CN" sz="1800" dirty="0">
                <a:ea typeface="+mj-ea"/>
              </a:rPr>
              <a:t>llama</a:t>
            </a:r>
            <a:r>
              <a:rPr lang="zh-CN" altLang="en-US" sz="1800" dirty="0">
                <a:ea typeface="+mj-ea"/>
              </a:rPr>
              <a:t>中用了</a:t>
            </a:r>
            <a:r>
              <a:rPr lang="en-US" altLang="zh-CN" sz="1800" dirty="0">
                <a:ea typeface="+mj-ea"/>
              </a:rPr>
              <a:t>SwiGLU</a:t>
            </a:r>
            <a:r>
              <a:rPr lang="zh-CN" altLang="en-US" sz="1800" dirty="0">
                <a:ea typeface="+mj-ea"/>
              </a:rPr>
              <a:t>。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800" dirty="0">
                <a:ea typeface="+mj-ea"/>
              </a:rPr>
              <a:t>Normalizer</a:t>
            </a:r>
            <a:r>
              <a:rPr lang="zh-CN" altLang="en-US" sz="1800" dirty="0">
                <a:ea typeface="+mj-ea"/>
              </a:rPr>
              <a:t>：每一层 </a:t>
            </a:r>
            <a:r>
              <a:rPr lang="en-US" altLang="zh-CN" sz="1800" dirty="0"/>
              <a:t>transformer </a:t>
            </a:r>
            <a:r>
              <a:rPr lang="zh-CN" altLang="en-US" sz="1800" dirty="0"/>
              <a:t> </a:t>
            </a:r>
            <a:r>
              <a:rPr lang="zh-CN" altLang="en-US" sz="1800" dirty="0">
                <a:ea typeface="+mj-ea"/>
              </a:rPr>
              <a:t>前后都使用 </a:t>
            </a:r>
            <a:r>
              <a:rPr lang="en-US" altLang="zh-CN" sz="1800" dirty="0" err="1"/>
              <a:t>RMSNorm</a:t>
            </a:r>
            <a:r>
              <a:rPr lang="zh-CN" altLang="en-US" sz="1800" dirty="0"/>
              <a:t> </a:t>
            </a:r>
            <a:r>
              <a:rPr lang="zh-CN" altLang="en-US" sz="1800" dirty="0">
                <a:ea typeface="+mj-ea"/>
              </a:rPr>
              <a:t>进行规一化。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9F36E24-5F09-B84F-B1A9-980FE4416D6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34409" y="2293617"/>
            <a:ext cx="5130772" cy="312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367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D058A1D-88BD-4B49-AEA2-C69B6C531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GEMMA</a:t>
            </a:r>
            <a:r>
              <a:rPr lang="zh-CN" altLang="en-US" dirty="0"/>
              <a:t> 模型效果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99CB44A-6E4A-8C4C-97F9-775E102DEE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Google </a:t>
            </a:r>
            <a:r>
              <a:rPr lang="zh-CN" altLang="en-US" dirty="0"/>
              <a:t>表示：“</a:t>
            </a:r>
            <a:r>
              <a:rPr lang="en-US" altLang="zh-CN" dirty="0"/>
              <a:t>Gemma 2B </a:t>
            </a:r>
            <a:r>
              <a:rPr lang="zh-CN" altLang="en-US" dirty="0"/>
              <a:t>和 </a:t>
            </a:r>
            <a:r>
              <a:rPr lang="en-US" altLang="zh-CN" dirty="0"/>
              <a:t>7B </a:t>
            </a:r>
            <a:r>
              <a:rPr lang="zh-CN" altLang="en-US" dirty="0"/>
              <a:t>与其他开放式模型相比，在其规模上实现了同类最佳的性能。”从学术基准角度来看，</a:t>
            </a:r>
            <a:r>
              <a:rPr lang="en-US" altLang="zh-CN" dirty="0"/>
              <a:t>Gemma 7B </a:t>
            </a:r>
            <a:r>
              <a:rPr lang="zh-CN" altLang="en-US" dirty="0"/>
              <a:t>在数学、</a:t>
            </a:r>
            <a:r>
              <a:rPr lang="en-US" altLang="zh-CN" dirty="0"/>
              <a:t>Python </a:t>
            </a:r>
            <a:r>
              <a:rPr lang="zh-CN" altLang="en-US" dirty="0"/>
              <a:t>代码生成、常识和常识推理任务的几个基准测试中，优于 </a:t>
            </a:r>
            <a:r>
              <a:rPr lang="en-US" altLang="zh-CN" dirty="0"/>
              <a:t>Meta </a:t>
            </a:r>
            <a:r>
              <a:rPr lang="zh-CN" altLang="en-US" dirty="0"/>
              <a:t>的 </a:t>
            </a:r>
            <a:r>
              <a:rPr lang="en-US" altLang="zh-CN" dirty="0"/>
              <a:t>Llama 2 7B </a:t>
            </a:r>
            <a:r>
              <a:rPr lang="zh-CN" altLang="en-US" dirty="0"/>
              <a:t>和 </a:t>
            </a:r>
            <a:r>
              <a:rPr lang="en-US" altLang="zh-CN" dirty="0"/>
              <a:t>13B </a:t>
            </a:r>
            <a:r>
              <a:rPr lang="zh-CN" altLang="en-US" dirty="0"/>
              <a:t>模型。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70C7460-AEB8-534B-A31E-DE88E43CC46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37553" y="2991450"/>
            <a:ext cx="7921656" cy="336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328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B8F50AF-CBA0-F348-AF5B-41EBFC4D3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GEMMA</a:t>
            </a:r>
            <a:r>
              <a:rPr lang="zh-CN" altLang="en-US" dirty="0"/>
              <a:t> 模型效果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D995FE-5F10-BF47-8C90-80F5666052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360170"/>
            <a:ext cx="4179593" cy="4939416"/>
          </a:xfrm>
          <a:ln w="57150">
            <a:solidFill>
              <a:schemeClr val="bg1">
                <a:lumMod val="95000"/>
              </a:schemeClr>
            </a:solidFill>
          </a:ln>
        </p:spPr>
        <p:txBody>
          <a:bodyPr/>
          <a:lstStyle/>
          <a:p>
            <a:r>
              <a:rPr lang="en-US" altLang="zh-CN" dirty="0"/>
              <a:t>MMLU </a:t>
            </a:r>
            <a:r>
              <a:rPr lang="zh-CN" altLang="en-US" dirty="0"/>
              <a:t>基准测试中，</a:t>
            </a:r>
            <a:r>
              <a:rPr lang="en-US" altLang="zh-CN" dirty="0"/>
              <a:t>Gemma 7B </a:t>
            </a:r>
            <a:r>
              <a:rPr lang="zh-CN" altLang="en-US" dirty="0"/>
              <a:t>模型不仅超过了所有规模相同或更小的开源模型，还超过了一些更大的模型，包括 </a:t>
            </a:r>
            <a:r>
              <a:rPr lang="en-US" altLang="zh-CN" dirty="0"/>
              <a:t>Llama 2 13B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2CC27F8-5306-C646-9A12-F254DA914E7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07724" y="1042177"/>
            <a:ext cx="6265404" cy="5405919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9F79B1B4-6189-494E-9A8B-92A970E17D21}"/>
              </a:ext>
            </a:extLst>
          </p:cNvPr>
          <p:cNvSpPr/>
          <p:nvPr/>
        </p:nvSpPr>
        <p:spPr>
          <a:xfrm>
            <a:off x="1543880" y="4855229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</a:rPr>
              <a:t>还是想以小打大</a:t>
            </a:r>
          </a:p>
        </p:txBody>
      </p:sp>
    </p:spTree>
    <p:extLst>
      <p:ext uri="{BB962C8B-B14F-4D97-AF65-F5344CB8AC3E}">
        <p14:creationId xmlns:p14="http://schemas.microsoft.com/office/powerpoint/2010/main" val="201201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B8D17F66-338F-D94E-AFB5-C7ED638DA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Nemotron-4</a:t>
            </a:r>
            <a:r>
              <a:rPr lang="zh-CN" altLang="en-US" dirty="0"/>
              <a:t> 基本信息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940EECF-A279-4948-A6DC-2275A8EA92B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b="1" dirty="0"/>
              <a:t>基本参数：</a:t>
            </a:r>
            <a:r>
              <a:rPr lang="en-US" altLang="zh-CN" dirty="0"/>
              <a:t>Nemotron-4</a:t>
            </a:r>
            <a:r>
              <a:rPr lang="zh-CN" altLang="en-US" dirty="0"/>
              <a:t> </a:t>
            </a:r>
            <a:r>
              <a:rPr lang="en-US" altLang="zh-CN" dirty="0"/>
              <a:t>15B</a:t>
            </a:r>
            <a:r>
              <a:rPr lang="zh-CN" altLang="en-US" dirty="0"/>
              <a:t>，</a:t>
            </a:r>
            <a:r>
              <a:rPr lang="en-US" altLang="zh-CN" dirty="0"/>
              <a:t>8T</a:t>
            </a:r>
            <a:r>
              <a:rPr lang="zh-CN" altLang="en-US" dirty="0"/>
              <a:t> </a:t>
            </a:r>
            <a:r>
              <a:rPr lang="en-US" altLang="zh-CN" dirty="0"/>
              <a:t>Token</a:t>
            </a:r>
            <a:r>
              <a:rPr lang="zh-CN" altLang="en-US" dirty="0"/>
              <a:t> （万亿）训练，能在单个</a:t>
            </a:r>
            <a:r>
              <a:rPr lang="en-US" altLang="zh-CN" dirty="0"/>
              <a:t>NV</a:t>
            </a:r>
            <a:r>
              <a:rPr lang="zh-CN" altLang="en-US" dirty="0"/>
              <a:t> </a:t>
            </a:r>
            <a:r>
              <a:rPr lang="en-US" altLang="zh-CN" dirty="0"/>
              <a:t>A100/H100</a:t>
            </a:r>
            <a:r>
              <a:rPr lang="zh-CN" altLang="en-US" dirty="0"/>
              <a:t> 上运行的最佳「通用大模型」。</a:t>
            </a:r>
          </a:p>
          <a:p>
            <a:r>
              <a:rPr lang="zh-CN" altLang="en-US" b="1" dirty="0"/>
              <a:t>模型结构：</a:t>
            </a:r>
            <a:r>
              <a:rPr lang="zh-CN" altLang="en-US" dirty="0"/>
              <a:t>旋转位置编码（</a:t>
            </a:r>
            <a:r>
              <a:rPr lang="en-US" altLang="zh-CN" dirty="0" err="1"/>
              <a:t>RoPE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r>
              <a:rPr lang="zh-CN" altLang="en-US" dirty="0"/>
              <a:t>）、</a:t>
            </a:r>
            <a:r>
              <a:rPr lang="en-US" altLang="zh-CN" dirty="0" err="1"/>
              <a:t>SentencePiece</a:t>
            </a:r>
            <a:r>
              <a:rPr lang="zh-CN" altLang="en-US" dirty="0"/>
              <a:t> 分词器、</a:t>
            </a:r>
            <a:r>
              <a:rPr lang="en-US" altLang="zh-CN" dirty="0"/>
              <a:t>ReLU</a:t>
            </a:r>
            <a:r>
              <a:rPr lang="zh-CN" altLang="en-US" dirty="0"/>
              <a:t> 激活、无偏置项（</a:t>
            </a:r>
            <a:r>
              <a:rPr lang="en-US" altLang="zh-CN" dirty="0"/>
              <a:t> bias terms</a:t>
            </a:r>
            <a:r>
              <a:rPr lang="zh-CN" altLang="en-US" dirty="0"/>
              <a:t>）、分组查询关注（</a:t>
            </a:r>
            <a:r>
              <a:rPr lang="en-US" altLang="zh-CN" dirty="0"/>
              <a:t>GQA</a:t>
            </a:r>
            <a:r>
              <a:rPr lang="zh-CN" altLang="en-US" dirty="0"/>
              <a:t>）。</a:t>
            </a:r>
            <a:endParaRPr lang="en-US" altLang="zh-CN" dirty="0"/>
          </a:p>
          <a:p>
            <a:r>
              <a:rPr lang="zh-CN" altLang="en-US" b="1" dirty="0"/>
              <a:t>模型参数：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ED621C7-929C-4F41-A75B-FB2E88B4A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400" y="4250076"/>
            <a:ext cx="10283962" cy="174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760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66FDE302-CFE8-4943-A311-31EDC6884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Nemotron-4</a:t>
            </a:r>
            <a:r>
              <a:rPr lang="zh-CN" altLang="en-US" dirty="0"/>
              <a:t> 训练数据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7D29220-271E-7543-9D29-2AEEDAAB4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2028496"/>
            <a:ext cx="5220117" cy="3694387"/>
          </a:xfrm>
          <a:ln w="57150">
            <a:solidFill>
              <a:schemeClr val="bg1">
                <a:lumMod val="95000"/>
              </a:schemeClr>
            </a:solidFill>
          </a:ln>
        </p:spPr>
        <p:txBody>
          <a:bodyPr anchor="ctr"/>
          <a:lstStyle/>
          <a:p>
            <a:r>
              <a:rPr lang="zh-CN" altLang="en-US" dirty="0"/>
              <a:t>分为三种不同类型的数据：</a:t>
            </a:r>
            <a:endParaRPr lang="en-US" altLang="zh-CN" dirty="0"/>
          </a:p>
          <a:p>
            <a:pPr marL="582006" lvl="1" indent="-342900">
              <a:buFont typeface="+mj-lt"/>
              <a:buAutoNum type="arabicPeriod"/>
            </a:pPr>
            <a:r>
              <a:rPr lang="zh-CN" altLang="en-US" dirty="0"/>
              <a:t>英语自然语言数据（</a:t>
            </a:r>
            <a:r>
              <a:rPr lang="en-US" altLang="zh-CN" dirty="0"/>
              <a:t>70%</a:t>
            </a:r>
            <a:r>
              <a:rPr lang="zh-CN" altLang="en-US" dirty="0"/>
              <a:t>）</a:t>
            </a:r>
            <a:endParaRPr lang="en-US" altLang="zh-CN" dirty="0"/>
          </a:p>
          <a:p>
            <a:pPr marL="582006" lvl="1" indent="-342900">
              <a:buFont typeface="+mj-lt"/>
              <a:buAutoNum type="arabicPeriod"/>
            </a:pPr>
            <a:r>
              <a:rPr lang="zh-CN" altLang="en-US" dirty="0"/>
              <a:t>多语言自然语言数据（</a:t>
            </a:r>
            <a:r>
              <a:rPr lang="en-US" altLang="zh-CN" dirty="0"/>
              <a:t>15%</a:t>
            </a:r>
            <a:r>
              <a:rPr lang="zh-CN" altLang="en-US" dirty="0"/>
              <a:t>）</a:t>
            </a:r>
            <a:endParaRPr lang="en-US" altLang="zh-CN" dirty="0"/>
          </a:p>
          <a:p>
            <a:pPr marL="582006" lvl="1" indent="-342900">
              <a:buFont typeface="+mj-lt"/>
              <a:buAutoNum type="arabicPeriod"/>
            </a:pPr>
            <a:r>
              <a:rPr lang="zh-CN" altLang="en-US" dirty="0"/>
              <a:t>源代码数据（</a:t>
            </a:r>
            <a:r>
              <a:rPr lang="en-US" altLang="zh-CN" dirty="0"/>
              <a:t>15%</a:t>
            </a:r>
            <a:r>
              <a:rPr lang="zh-CN" altLang="en-US" dirty="0"/>
              <a:t>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841BFB4-7E27-DB45-AC37-C4F0C9282C3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8381" y="2291255"/>
            <a:ext cx="5340664" cy="343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705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ACF7CFB-3197-0947-AB88-33C5E9560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Nemotron-4</a:t>
            </a:r>
            <a:r>
              <a:rPr lang="zh-CN" altLang="en-US" dirty="0"/>
              <a:t> 预训练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8827E1F-2DB8-4845-A785-1777B93F1B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384</a:t>
            </a:r>
            <a:r>
              <a:rPr lang="zh-CN" altLang="en-US" dirty="0"/>
              <a:t> 个 </a:t>
            </a:r>
            <a:r>
              <a:rPr lang="en-US" altLang="zh-CN" dirty="0"/>
              <a:t>DGX H100</a:t>
            </a:r>
            <a:r>
              <a:rPr lang="zh-CN" altLang="en-US" dirty="0"/>
              <a:t>节点，每个节点 </a:t>
            </a:r>
            <a:r>
              <a:rPr lang="en-US" altLang="zh-CN" dirty="0"/>
              <a:t>8</a:t>
            </a:r>
            <a:r>
              <a:rPr lang="zh-CN" altLang="en-US" dirty="0"/>
              <a:t> </a:t>
            </a:r>
            <a:r>
              <a:rPr lang="en-US" altLang="zh-CN" dirty="0"/>
              <a:t>NV</a:t>
            </a:r>
            <a:r>
              <a:rPr lang="zh-CN" altLang="en-US" dirty="0"/>
              <a:t> </a:t>
            </a:r>
            <a:r>
              <a:rPr lang="en-US" altLang="zh-CN" dirty="0"/>
              <a:t>Hopper</a:t>
            </a:r>
            <a:r>
              <a:rPr lang="zh-CN" altLang="en-US" dirty="0"/>
              <a:t> 架构 </a:t>
            </a:r>
            <a:r>
              <a:rPr lang="en-US" altLang="zh-CN" dirty="0"/>
              <a:t>H100</a:t>
            </a:r>
            <a:r>
              <a:rPr lang="zh-CN" altLang="en-US" dirty="0"/>
              <a:t> </a:t>
            </a:r>
            <a:r>
              <a:rPr lang="en-US" altLang="zh-CN" dirty="0"/>
              <a:t>80GB SXM5</a:t>
            </a:r>
            <a:r>
              <a:rPr lang="zh-CN" altLang="en-US" dirty="0"/>
              <a:t> </a:t>
            </a:r>
            <a:r>
              <a:rPr lang="en-US" altLang="zh-CN" dirty="0"/>
              <a:t>GPU</a:t>
            </a:r>
            <a:r>
              <a:rPr lang="zh-CN" altLang="en-US" dirty="0"/>
              <a:t>；</a:t>
            </a:r>
          </a:p>
          <a:p>
            <a:r>
              <a:rPr lang="zh-CN" altLang="en-US" dirty="0"/>
              <a:t>无稀疏性</a:t>
            </a:r>
            <a:r>
              <a:rPr lang="en-US" altLang="zh-CN" dirty="0"/>
              <a:t>16</a:t>
            </a:r>
            <a:r>
              <a:rPr lang="zh-CN" altLang="en-US" dirty="0"/>
              <a:t>位浮点（</a:t>
            </a:r>
            <a:r>
              <a:rPr lang="en-US" altLang="zh-CN" dirty="0"/>
              <a:t>bfloat16</a:t>
            </a:r>
            <a:r>
              <a:rPr lang="zh-CN" altLang="en-US" dirty="0"/>
              <a:t>）算术时，每 </a:t>
            </a:r>
            <a:r>
              <a:rPr lang="en-US" altLang="zh-CN" dirty="0"/>
              <a:t>H100</a:t>
            </a:r>
            <a:r>
              <a:rPr lang="zh-CN" altLang="en-US" dirty="0"/>
              <a:t> </a:t>
            </a:r>
            <a:r>
              <a:rPr lang="en-US" altLang="zh-CN" dirty="0"/>
              <a:t>GPU</a:t>
            </a:r>
            <a:r>
              <a:rPr lang="zh-CN" altLang="en-US" dirty="0"/>
              <a:t> 峰值吞吐量为 </a:t>
            </a:r>
            <a:r>
              <a:rPr lang="en-US" altLang="zh-CN" dirty="0"/>
              <a:t>989</a:t>
            </a:r>
            <a:r>
              <a:rPr lang="zh-CN" altLang="en-US" dirty="0"/>
              <a:t> </a:t>
            </a:r>
            <a:r>
              <a:rPr lang="en-US" altLang="zh-CN" dirty="0" err="1"/>
              <a:t>teraFLOP</a:t>
            </a:r>
            <a:r>
              <a:rPr lang="en-US" altLang="zh-CN" dirty="0"/>
              <a:t>/s</a:t>
            </a:r>
            <a:r>
              <a:rPr lang="zh-CN" altLang="en-US" dirty="0"/>
              <a:t>；</a:t>
            </a:r>
          </a:p>
          <a:p>
            <a:r>
              <a:rPr lang="zh-CN" altLang="en-US" dirty="0"/>
              <a:t>每节点内通过 </a:t>
            </a:r>
            <a:r>
              <a:rPr lang="en-US" altLang="zh-CN" dirty="0"/>
              <a:t>NVLink</a:t>
            </a:r>
            <a:r>
              <a:rPr lang="zh-CN" altLang="en-US" dirty="0"/>
              <a:t> 和 </a:t>
            </a:r>
            <a:r>
              <a:rPr lang="en-US" altLang="zh-CN" dirty="0"/>
              <a:t>NVSwitch</a:t>
            </a:r>
            <a:r>
              <a:rPr lang="zh-CN" altLang="en-US" dirty="0"/>
              <a:t>连接，</a:t>
            </a:r>
            <a:r>
              <a:rPr lang="en-US" altLang="zh-CN" dirty="0"/>
              <a:t>GPU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GPU</a:t>
            </a:r>
            <a:r>
              <a:rPr lang="zh-CN" altLang="en-US" dirty="0"/>
              <a:t> 带宽为 </a:t>
            </a:r>
            <a:r>
              <a:rPr lang="en-US" altLang="zh-CN" dirty="0"/>
              <a:t>900GB/s</a:t>
            </a:r>
            <a:r>
              <a:rPr lang="zh-CN" altLang="en-US" dirty="0"/>
              <a:t>（每个方向</a:t>
            </a:r>
            <a:r>
              <a:rPr lang="en-US" altLang="zh-CN" dirty="0"/>
              <a:t>450GB/s</a:t>
            </a:r>
            <a:r>
              <a:rPr lang="zh-CN" altLang="en-US" dirty="0"/>
              <a:t>）；</a:t>
            </a:r>
          </a:p>
          <a:p>
            <a:r>
              <a:rPr lang="zh-CN" altLang="en-US" dirty="0"/>
              <a:t>每节点 </a:t>
            </a:r>
            <a:r>
              <a:rPr lang="en-US" altLang="zh-CN" dirty="0"/>
              <a:t>8</a:t>
            </a:r>
            <a:r>
              <a:rPr lang="zh-CN" altLang="en-US" dirty="0"/>
              <a:t> 个 </a:t>
            </a:r>
            <a:r>
              <a:rPr lang="en-US" altLang="zh-CN" dirty="0"/>
              <a:t>NV Mellanox400Gbps HDR InfiniBand</a:t>
            </a:r>
            <a:r>
              <a:rPr lang="zh-CN" altLang="en-US" dirty="0"/>
              <a:t> 主机通道适配器（</a:t>
            </a:r>
            <a:r>
              <a:rPr lang="en-US" altLang="zh-CN" dirty="0"/>
              <a:t>HCA</a:t>
            </a:r>
            <a:r>
              <a:rPr lang="zh-CN" altLang="en-US" dirty="0"/>
              <a:t>），用于节点间通信；</a:t>
            </a:r>
          </a:p>
          <a:p>
            <a:r>
              <a:rPr lang="zh-CN" altLang="en-US" dirty="0"/>
              <a:t>使用 </a:t>
            </a:r>
            <a:r>
              <a:rPr lang="en-US" altLang="zh-CN" dirty="0"/>
              <a:t>8</a:t>
            </a:r>
            <a:r>
              <a:rPr lang="zh-CN" altLang="en-US" dirty="0"/>
              <a:t> 路张量并行 </a:t>
            </a:r>
            <a:r>
              <a:rPr lang="en-US" altLang="zh-CN" dirty="0"/>
              <a:t>TP</a:t>
            </a:r>
            <a:r>
              <a:rPr lang="zh-CN" altLang="en-US" dirty="0"/>
              <a:t> 和数据并行 </a:t>
            </a:r>
            <a:r>
              <a:rPr lang="en-US" altLang="zh-CN" dirty="0"/>
              <a:t>DP</a:t>
            </a:r>
            <a:r>
              <a:rPr lang="zh-CN" altLang="en-US" dirty="0"/>
              <a:t> 组合来训练模型，使用 </a:t>
            </a:r>
            <a:r>
              <a:rPr lang="en-US" altLang="zh-CN" dirty="0"/>
              <a:t>ZeRO</a:t>
            </a:r>
            <a:r>
              <a:rPr lang="zh-CN" altLang="en-US" dirty="0"/>
              <a:t> 分布式优化器，随着批大小的增加，数据并行度从 </a:t>
            </a:r>
            <a:r>
              <a:rPr lang="en-US" altLang="zh-CN" dirty="0"/>
              <a:t>96</a:t>
            </a:r>
            <a:r>
              <a:rPr lang="zh-CN" altLang="en-US" dirty="0"/>
              <a:t> 增加到 </a:t>
            </a:r>
            <a:r>
              <a:rPr lang="en-US" altLang="zh-CN" dirty="0"/>
              <a:t>384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1959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332DF1BF-27AA-C747-980B-6B53F0D73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Nemotron-4</a:t>
            </a:r>
            <a:r>
              <a:rPr lang="zh-CN" altLang="en-US" dirty="0"/>
              <a:t> 模型效果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9198F9-08FA-BE48-91B4-54DEC93FB4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作者使用</a:t>
            </a:r>
            <a:r>
              <a:rPr lang="en-US" altLang="zh-CN" dirty="0"/>
              <a:t>LM-Evaluation Harness</a:t>
            </a:r>
            <a:r>
              <a:rPr lang="zh-CN" altLang="en-US" dirty="0"/>
              <a:t>在所有上述任务中评估</a:t>
            </a:r>
            <a:r>
              <a:rPr lang="en-US" altLang="zh-CN" dirty="0"/>
              <a:t>Nemotron-415B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表</a:t>
            </a:r>
            <a:r>
              <a:rPr lang="en-US" altLang="zh-CN" dirty="0"/>
              <a:t>3</a:t>
            </a:r>
            <a:r>
              <a:rPr lang="zh-CN" altLang="en-US" dirty="0"/>
              <a:t>显示了</a:t>
            </a:r>
            <a:r>
              <a:rPr lang="en-US" altLang="zh-CN" dirty="0"/>
              <a:t>Nemotron-415B</a:t>
            </a:r>
            <a:r>
              <a:rPr lang="zh-CN" altLang="en-US" dirty="0"/>
              <a:t>在这组不同的任务中实现了最强的平均性能。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15E91CC-6922-AB4F-BE40-A1C51F505BA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11800" y="2611451"/>
            <a:ext cx="9373161" cy="368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11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封面页_图片版 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4E5724B-7154-473D-A508-2B054E8EE854}"/>
    </a:ext>
  </a:extLst>
</a:theme>
</file>

<file path=ppt/theme/theme2.xml><?xml version="1.0" encoding="utf-8"?>
<a:theme xmlns:a="http://schemas.openxmlformats.org/drawingml/2006/main" name="1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3.xml><?xml version="1.0" encoding="utf-8"?>
<a:theme xmlns:a="http://schemas.openxmlformats.org/drawingml/2006/main" name="5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4.xml><?xml version="1.0" encoding="utf-8"?>
<a:theme xmlns:a="http://schemas.openxmlformats.org/drawingml/2006/main" name="4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5.xml><?xml version="1.0" encoding="utf-8"?>
<a:theme xmlns:a="http://schemas.openxmlformats.org/drawingml/2006/main" name="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结束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CE9DE895-046C-40AC-AD8E-ED7DD660489B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36615</TotalTime>
  <Words>941</Words>
  <Application>Microsoft Macintosh PowerPoint</Application>
  <PresentationFormat>自定义</PresentationFormat>
  <Paragraphs>80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14</vt:i4>
      </vt:variant>
    </vt:vector>
  </HeadingPairs>
  <TitlesOfParts>
    <vt:vector size="29" baseType="lpstr">
      <vt:lpstr>Microsoft YaHei</vt:lpstr>
      <vt:lpstr>Microsoft YaHei</vt:lpstr>
      <vt:lpstr>ACGN-MiaoGB-Flash</vt:lpstr>
      <vt:lpstr>Arial</vt:lpstr>
      <vt:lpstr>Calibri</vt:lpstr>
      <vt:lpstr>Futura Medium</vt:lpstr>
      <vt:lpstr>Gill Sans MT</vt:lpstr>
      <vt:lpstr>Wingdings</vt:lpstr>
      <vt:lpstr>封面页_图片版 </vt:lpstr>
      <vt:lpstr>1_内容Copytext </vt:lpstr>
      <vt:lpstr>5_内容Copytext </vt:lpstr>
      <vt:lpstr>4_内容Copytext </vt:lpstr>
      <vt:lpstr>code01</vt:lpstr>
      <vt:lpstr>1_code01</vt:lpstr>
      <vt:lpstr>结束页</vt:lpstr>
      <vt:lpstr>PowerPoint 演示文稿</vt:lpstr>
      <vt:lpstr>GEMMA 概述</vt:lpstr>
      <vt:lpstr>GEMMA 概述</vt:lpstr>
      <vt:lpstr>GEMMA 模型效果</vt:lpstr>
      <vt:lpstr>GEMMA 模型效果</vt:lpstr>
      <vt:lpstr>Nemotron-4 基本信息</vt:lpstr>
      <vt:lpstr>Nemotron-4 训练数据</vt:lpstr>
      <vt:lpstr>Nemotron-4 预训练</vt:lpstr>
      <vt:lpstr>Nemotron-4 模型效果</vt:lpstr>
      <vt:lpstr>Nemotron-4 模型效果</vt:lpstr>
      <vt:lpstr>各厂商近期小模型</vt:lpstr>
      <vt:lpstr>洞察与思考：大模型规模发展</vt:lpstr>
      <vt:lpstr>洞察与思考：大模型规模发展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sunbeilei</dc:creator>
  <cp:lastModifiedBy>ZOMI</cp:lastModifiedBy>
  <cp:revision>10717</cp:revision>
  <cp:lastPrinted>2023-09-08T09:14:01Z</cp:lastPrinted>
  <dcterms:created xsi:type="dcterms:W3CDTF">2020-08-28T08:44:19Z</dcterms:created>
  <dcterms:modified xsi:type="dcterms:W3CDTF">2024-07-22T01:54:38Z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(3)OuEhQ/z37fX125OKW3g17C5bV+y7G/gKJsML0A5/OgKvtn7/T6c/4T6hn9nIqtn/Da2DV0e1
YkZiURPiLC42MShcL/fZA4mE6VGaOA2FvlYfHIYSZJ2x/7mdLeRmmf1w4X0A5d4CCuYz4S2H
9F45z8fGjkVdbq/n1HUN8RuI504mZdRYgPGJ6zxlPm72+/xu+geTV5g6L4LIrOfp3Uz3lD3L
ea+4faiLw6pVexN8LT</vt:lpwstr>
  </property>
  <property fmtid="{D5CDD505-2E9C-101B-9397-08002B2CF9AE}" pid="3" name="_2015_ms_pID_7253431">
    <vt:lpwstr>ecQIe4CoyIly6OHTxuVhmieGPnYbA3uXbJm6HMUaTsPG0exzxoZIPn
gyqoQOOR7cQacoowLqktKvvgDWrIVtDqwjU4OI88dpKCXaoMY848xAR2s3foFSDFY9jS7oet
R0Py72DRnsqr3DDSQaooMLXWBuiLhuIYzMBDAV+PWApFaPwoPpXlY37MgIx3bHfWgjTOwZ3v
JN/RPQQfhjHqAE9PqhRy6dkuTle3NIqVbx2m</vt:lpwstr>
  </property>
  <property fmtid="{D5CDD505-2E9C-101B-9397-08002B2CF9AE}" pid="4" name="_2015_ms_pID_7253432">
    <vt:lpwstr>3A==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1664329715</vt:lpwstr>
  </property>
</Properties>
</file>