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3.xml" ContentType="application/vnd.openxmlformats-officedocument.theme+xml"/>
  <Override PartName="/ppt/slideLayouts/slideLayout9.xml" ContentType="application/vnd.openxmlformats-officedocument.presentationml.slideLayout+xml"/>
  <Override PartName="/ppt/theme/theme4.xml" ContentType="application/vnd.openxmlformats-officedocument.theme+xml"/>
  <Override PartName="/ppt/slideLayouts/slideLayout10.xml" ContentType="application/vnd.openxmlformats-officedocument.presentationml.slideLayout+xml"/>
  <Override PartName="/ppt/theme/theme5.xml" ContentType="application/vnd.openxmlformats-officedocument.theme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18" r:id="rId1"/>
    <p:sldMasterId id="2147483905" r:id="rId2"/>
    <p:sldMasterId id="2147483948" r:id="rId3"/>
    <p:sldMasterId id="2147483950" r:id="rId4"/>
    <p:sldMasterId id="2147483683" r:id="rId5"/>
  </p:sldMasterIdLst>
  <p:notesMasterIdLst>
    <p:notesMasterId r:id="rId25"/>
  </p:notesMasterIdLst>
  <p:handoutMasterIdLst>
    <p:handoutMasterId r:id="rId26"/>
  </p:handoutMasterIdLst>
  <p:sldIdLst>
    <p:sldId id="603" r:id="rId6"/>
    <p:sldId id="2417" r:id="rId7"/>
    <p:sldId id="2441" r:id="rId8"/>
    <p:sldId id="2448" r:id="rId9"/>
    <p:sldId id="2442" r:id="rId10"/>
    <p:sldId id="2443" r:id="rId11"/>
    <p:sldId id="2445" r:id="rId12"/>
    <p:sldId id="2449" r:id="rId13"/>
    <p:sldId id="2450" r:id="rId14"/>
    <p:sldId id="2444" r:id="rId15"/>
    <p:sldId id="259" r:id="rId16"/>
    <p:sldId id="2446" r:id="rId17"/>
    <p:sldId id="2447" r:id="rId18"/>
    <p:sldId id="2451" r:id="rId19"/>
    <p:sldId id="2452" r:id="rId20"/>
    <p:sldId id="2437" r:id="rId21"/>
    <p:sldId id="582" r:id="rId22"/>
    <p:sldId id="2423" r:id="rId23"/>
    <p:sldId id="2419" r:id="rId24"/>
  </p:sldIdLst>
  <p:sldSz cx="12196763" cy="6858000"/>
  <p:notesSz cx="6858000" cy="9144000"/>
  <p:defaultTextStyle>
    <a:defPPr>
      <a:defRPr lang="en-US"/>
    </a:defPPr>
    <a:lvl1pPr marL="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40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7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718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957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196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43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675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913" algn="l" defTabSz="914478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1D1D1A"/>
    <a:srgbClr val="595757"/>
    <a:srgbClr val="221815"/>
    <a:srgbClr val="91A2BF"/>
    <a:srgbClr val="66BA36"/>
    <a:srgbClr val="E4EBEA"/>
    <a:srgbClr val="C00000"/>
    <a:srgbClr val="FFFF00"/>
    <a:srgbClr val="FFFFFF"/>
    <a:srgbClr val="E900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0E3FDE45-AF77-4B5C-9715-49D594BDF05E}" styleName="Light Style 1 - Accent 2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2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2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2"/>
              </a:solidFill>
            </a:ln>
          </a:bottom>
        </a:tcBdr>
        <a:fill>
          <a:noFill/>
        </a:fill>
      </a:tcStyle>
    </a:firstRow>
  </a:tblStyle>
  <a:tblStyle styleId="{68D230F3-CF80-4859-8CE7-A43EE81993B5}" styleName="Light Style 1 - Accent 6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D27102A9-8310-4765-A935-A1911B00CA55}" styleName="Light Style 1 - Accent 4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4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4"/>
              </a:solidFill>
            </a:ln>
          </a:bottom>
        </a:tcBdr>
        <a:fill>
          <a:noFill/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202B0CA-FC54-4496-8BCA-5EF66A818D29}" styleName="Dark Style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E8B1032C-EA38-4F05-BA0D-38AFFFC7BED3}" styleName="Light Style 3 - Accent 6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20000"/>
            </a:schemeClr>
          </a:solidFill>
        </a:fill>
      </a:tcStyle>
    </a:band1H>
    <a:band1V>
      <a:tcStyle>
        <a:tcBdr/>
        <a:fill>
          <a:solidFill>
            <a:schemeClr val="accent6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6"/>
              </a:solidFill>
            </a:ln>
          </a:bottom>
        </a:tcBdr>
        <a:fill>
          <a:noFill/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8799B23B-EC83-4686-B30A-512413B5E67A}" styleName="浅色样式 3 - 强调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47" autoAdjust="0"/>
    <p:restoredTop sz="96291" autoAdjust="0"/>
  </p:normalViewPr>
  <p:slideViewPr>
    <p:cSldViewPr snapToGrid="0" snapToObjects="1">
      <p:cViewPr varScale="1">
        <p:scale>
          <a:sx n="120" d="100"/>
          <a:sy n="120" d="100"/>
        </p:scale>
        <p:origin x="224" y="3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 snapToGrid="0" snapToObjects="1">
      <p:cViewPr varScale="1">
        <p:scale>
          <a:sx n="96" d="100"/>
          <a:sy n="96" d="100"/>
        </p:scale>
        <p:origin x="3688" y="16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slide" Target="slides/slide8.xml"/><Relationship Id="rId18" Type="http://schemas.openxmlformats.org/officeDocument/2006/relationships/slide" Target="slides/slide13.xml"/><Relationship Id="rId26" Type="http://schemas.openxmlformats.org/officeDocument/2006/relationships/handoutMaster" Target="handoutMasters/handoutMaster1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6.xml"/><Relationship Id="rId7" Type="http://schemas.openxmlformats.org/officeDocument/2006/relationships/slide" Target="slides/slide2.xml"/><Relationship Id="rId12" Type="http://schemas.openxmlformats.org/officeDocument/2006/relationships/slide" Target="slides/slide7.xml"/><Relationship Id="rId17" Type="http://schemas.openxmlformats.org/officeDocument/2006/relationships/slide" Target="slides/slide12.xml"/><Relationship Id="rId25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1.xml"/><Relationship Id="rId20" Type="http://schemas.openxmlformats.org/officeDocument/2006/relationships/slide" Target="slides/slide15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24" Type="http://schemas.openxmlformats.org/officeDocument/2006/relationships/slide" Target="slides/slide19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10.xml"/><Relationship Id="rId23" Type="http://schemas.openxmlformats.org/officeDocument/2006/relationships/slide" Target="slides/slide18.xml"/><Relationship Id="rId28" Type="http://schemas.openxmlformats.org/officeDocument/2006/relationships/viewProps" Target="viewProps.xml"/><Relationship Id="rId10" Type="http://schemas.openxmlformats.org/officeDocument/2006/relationships/slide" Target="slides/slide5.xml"/><Relationship Id="rId19" Type="http://schemas.openxmlformats.org/officeDocument/2006/relationships/slide" Target="slides/slide14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4.xml"/><Relationship Id="rId14" Type="http://schemas.openxmlformats.org/officeDocument/2006/relationships/slide" Target="slides/slide9.xml"/><Relationship Id="rId22" Type="http://schemas.openxmlformats.org/officeDocument/2006/relationships/slide" Target="slides/slide17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8CC198DB-AFBD-584A-8986-364FF2B03F4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D01315C-523F-A043-8029-B9921497126E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CF71B8-DF2A-2E41-BE66-2E18A767DA8A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9601424-70F4-1643-8E3A-557A0258D6B6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5BF48A-FF5C-8145-95A7-EE66A87C73D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5F0CC5-85BE-A64A-BD47-54C66F7E93E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90952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6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D60A27-BF12-6744-9E93-932A0E34D8BB}" type="datetimeFigureOut">
              <a:rPr lang="en-US" smtClean="0"/>
              <a:t>1/23/25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07326F3-4732-B74B-9C70-D0992466E4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6321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0965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19304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28957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3860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048261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657913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267566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877219" algn="l" defTabSz="1219304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07326F3-4732-B74B-9C70-D0992466E499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116113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3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30458211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7437814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14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124580367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7021A3A-000B-724D-82E6-58165F25070D}" type="slidenum">
              <a:rPr kumimoji="1" lang="zh-CN" altLang="en-US" smtClean="0"/>
              <a:t>15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1282115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自定义版式">
    <p:bg>
      <p:bgPr>
        <a:solidFill>
          <a:schemeClr val="bg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571460F0-4107-44B1-9AC0-A3E3C7045FFE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084E815-EB58-B7F4-CA07-DB3A06195A8C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E610E3CC-989A-8250-417F-7E17E488D20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2B6BBB75-E7CF-676E-F204-FA4CCAFAF988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95139518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"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C1960DD1-8AC3-8F46-9D2D-BF81187F43FC}"/>
              </a:ext>
            </a:extLst>
          </p:cNvPr>
          <p:cNvSpPr txBox="1"/>
          <p:nvPr userDrawn="1"/>
        </p:nvSpPr>
        <p:spPr>
          <a:xfrm>
            <a:off x="1502228" y="2617826"/>
            <a:ext cx="5127171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8000" dirty="0">
                <a:solidFill>
                  <a:srgbClr val="221815"/>
                </a:solidFill>
                <a:latin typeface="Futura-Medium" panose="020B0602020204020303" pitchFamily="34" charset="-79"/>
                <a:cs typeface="Futura-Medium" panose="020B0602020204020303" pitchFamily="34" charset="-79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66478601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1">
            <a:extLst>
              <a:ext uri="{FF2B5EF4-FFF2-40B4-BE49-F238E27FC236}">
                <a16:creationId xmlns:a16="http://schemas.microsoft.com/office/drawing/2014/main" id="{7E415327-0213-194E-B61D-B6ACD3178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内容占位符 2">
            <a:extLst>
              <a:ext uri="{FF2B5EF4-FFF2-40B4-BE49-F238E27FC236}">
                <a16:creationId xmlns:a16="http://schemas.microsoft.com/office/drawing/2014/main" id="{6F51793D-2582-2644-B9F5-2A41076AAC3F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623635" y="1246909"/>
            <a:ext cx="10963473" cy="5108171"/>
          </a:xfrm>
          <a:prstGeom prst="rect">
            <a:avLst/>
          </a:prstGeom>
          <a:noFill/>
        </p:spPr>
        <p:txBody>
          <a:bodyPr/>
          <a:lstStyle>
            <a:lvl1pPr marL="239106" marR="0" indent="-239106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tabLst/>
              <a:defRPr kumimoji="0" lang="zh-CN" altLang="en-US" sz="20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 typeface="Arial" panose="020B0604020202020204" pitchFamily="34" charset="0"/>
              <a:buChar char="◦"/>
              <a:tabLst/>
              <a:defRPr kumimoji="0" lang="zh-CN" altLang="en-US" sz="18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1" fontAlgn="base" latinLnBrk="1" hangingPunct="1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Clr>
                <a:srgbClr val="92D050"/>
              </a:buClr>
              <a:buFontTx/>
              <a:buChar char="-"/>
              <a:tabLst/>
              <a:defRPr kumimoji="0" lang="zh-CN" altLang="en-US" sz="16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 </a:t>
            </a:r>
            <a:r>
              <a:rPr lang="en-US" altLang="zh-CN" dirty="0"/>
              <a:t>title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4718188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标题 1">
            <a:extLst>
              <a:ext uri="{FF2B5EF4-FFF2-40B4-BE49-F238E27FC236}">
                <a16:creationId xmlns:a16="http://schemas.microsoft.com/office/drawing/2014/main" id="{A8A3E95B-424F-4B49-B3DA-B4C38534752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481757" y="476672"/>
            <a:ext cx="11161239" cy="589190"/>
          </a:xfrm>
          <a:prstGeom prst="rect">
            <a:avLst/>
          </a:prstGeom>
        </p:spPr>
        <p:txBody>
          <a:bodyPr anchor="ctr"/>
          <a:lstStyle>
            <a:lvl1pPr algn="l">
              <a:defRPr kumimoji="0" lang="zh-CN" altLang="en-US" sz="32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en-US" altLang="zh-CN" dirty="0"/>
              <a:t>Reference</a:t>
            </a:r>
            <a:r>
              <a:rPr lang="zh-CN" altLang="en-US" dirty="0"/>
              <a:t> 引用</a:t>
            </a:r>
            <a:r>
              <a:rPr lang="en-US" altLang="zh-CN" dirty="0"/>
              <a:t>&amp;</a:t>
            </a:r>
            <a:r>
              <a:rPr lang="zh-CN" altLang="en-US" dirty="0"/>
              <a:t>参考</a:t>
            </a:r>
          </a:p>
        </p:txBody>
      </p:sp>
      <p:sp>
        <p:nvSpPr>
          <p:cNvPr id="8" name="内容占位符 2">
            <a:extLst>
              <a:ext uri="{FF2B5EF4-FFF2-40B4-BE49-F238E27FC236}">
                <a16:creationId xmlns:a16="http://schemas.microsoft.com/office/drawing/2014/main" id="{B5938B7C-F138-C248-A0C6-6700C114BA5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1295400"/>
            <a:ext cx="11161240" cy="5085928"/>
          </a:xfrm>
          <a:prstGeom prst="rect">
            <a:avLst/>
          </a:prstGeom>
          <a:noFill/>
        </p:spPr>
        <p:txBody>
          <a:bodyPr/>
          <a:lstStyle>
            <a:lvl1pPr marL="457200" marR="0" indent="-45720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AutoNum type="arabicPeriod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Lexend" pitchFamily="2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84939113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ill Sans MT" panose="020B0502020104020203" pitchFamily="34" charset="0"/>
                <a:ea typeface="微软雅黑" pitchFamily="34" charset="-122"/>
                <a:cs typeface="+mn-cs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383907208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163390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篇章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>
            <a:extLst>
              <a:ext uri="{FF2B5EF4-FFF2-40B4-BE49-F238E27FC236}">
                <a16:creationId xmlns:a16="http://schemas.microsoft.com/office/drawing/2014/main" id="{1BD3EAA6-5124-3D4A-95FF-740B70F60318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0"/>
            <a:ext cx="12196763" cy="6858000"/>
          </a:xfrm>
          <a:prstGeom prst="rect">
            <a:avLst/>
          </a:prstGeom>
        </p:spPr>
      </p:pic>
      <p:sp>
        <p:nvSpPr>
          <p:cNvPr id="2" name="TextBox 2">
            <a:extLst>
              <a:ext uri="{FF2B5EF4-FFF2-40B4-BE49-F238E27FC236}">
                <a16:creationId xmlns:a16="http://schemas.microsoft.com/office/drawing/2014/main" id="{F3652C3B-3BDF-C967-C9F7-FC41B185F5A1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2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2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62216C8F-403B-B46A-188F-43EEF71787A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2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2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503A16B-634D-EAB9-B25D-7FC30383ACC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6" name="TextBox 2">
            <a:extLst>
              <a:ext uri="{FF2B5EF4-FFF2-40B4-BE49-F238E27FC236}">
                <a16:creationId xmlns:a16="http://schemas.microsoft.com/office/drawing/2014/main" id="{1F0AA649-F2A3-8307-89FA-873D519CD422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2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2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7" name="内容占位符 2">
            <a:extLst>
              <a:ext uri="{FF2B5EF4-FFF2-40B4-BE49-F238E27FC236}">
                <a16:creationId xmlns:a16="http://schemas.microsoft.com/office/drawing/2014/main" id="{35A58353-89D2-75E1-4F31-34BFB4BE32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163461743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04664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tx1">
                    <a:lumMod val="95000"/>
                  </a:schemeClr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196752"/>
            <a:ext cx="10963473" cy="5197702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tx1">
                    <a:lumMod val="95000"/>
                  </a:schemeClr>
                </a:solidFill>
                <a:latin typeface="Gill Sans MT" panose="020B0502020104020203" pitchFamily="34" charset="0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133757631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内容占位符 2">
            <a:extLst>
              <a:ext uri="{FF2B5EF4-FFF2-40B4-BE49-F238E27FC236}">
                <a16:creationId xmlns:a16="http://schemas.microsoft.com/office/drawing/2014/main" id="{DB2E4210-3B10-3342-821A-8115CF031124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481757" y="489857"/>
            <a:ext cx="11161240" cy="5520663"/>
          </a:xfrm>
          <a:prstGeom prst="rect">
            <a:avLst/>
          </a:prstGeom>
          <a:noFill/>
        </p:spPr>
        <p:txBody>
          <a:bodyPr anchor="ctr">
            <a:normAutofit/>
          </a:bodyPr>
          <a:lstStyle>
            <a:lvl1pPr marL="0" marR="0" indent="0" algn="ctr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SzPct val="110000"/>
              <a:buFont typeface="+mj-lt"/>
              <a:buNone/>
              <a:tabLst/>
              <a:defRPr kumimoji="0" lang="zh-CN" altLang="en-US" sz="9600" b="1" i="0" u="none" strike="noStrike" kern="0" cap="none" spc="0" normalizeH="0" baseline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Futura-Medium" panose="020B0602020204020303" pitchFamily="34" charset="-79"/>
                <a:ea typeface="微软雅黑" pitchFamily="34" charset="-122"/>
                <a:cs typeface="Futura-Medium" panose="020B0602020204020303" pitchFamily="34" charset="-79"/>
              </a:defRPr>
            </a:lvl1pPr>
            <a:lvl2pPr marL="4760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 typeface="Arial" panose="020B0604020202020204" pitchFamily="34" charset="0"/>
              <a:buChar char="◦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2pPr>
            <a:lvl3pPr marL="833696" marR="0" indent="-236990" algn="l" defTabSz="1218804" rtl="0" eaLnBrk="0" fontAlgn="base" latinLnBrk="0" hangingPunct="0">
              <a:lnSpc>
                <a:spcPct val="150000"/>
              </a:lnSpc>
              <a:spcBef>
                <a:spcPts val="0"/>
              </a:spcBef>
              <a:spcAft>
                <a:spcPct val="0"/>
              </a:spcAft>
              <a:buClr>
                <a:srgbClr val="71B2FF"/>
              </a:buClr>
              <a:buFontTx/>
              <a:buChar char="-"/>
              <a:tabLst/>
              <a:defRPr kumimoji="0" lang="zh-CN" altLang="en-US" sz="1200" b="0" i="0" u="none" strike="noStrike" kern="0" cap="none" spc="0" normalizeH="0" baseline="0" dirty="0">
                <a:ln>
                  <a:noFill/>
                </a:ln>
                <a:solidFill>
                  <a:srgbClr val="374154"/>
                </a:solidFill>
                <a:effectLst/>
                <a:uLnTx/>
                <a:uFillTx/>
                <a:latin typeface="微软雅黑" pitchFamily="34" charset="-122"/>
                <a:ea typeface="微软雅黑" pitchFamily="34" charset="-122"/>
                <a:cs typeface="+mn-cs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en-US" altLang="zh-CN" dirty="0"/>
              <a:t>N.</a:t>
            </a:r>
            <a:r>
              <a:rPr lang="zh-CN" altLang="en-US" dirty="0"/>
              <a:t> 单击此处编辑母版文本样式</a:t>
            </a:r>
          </a:p>
        </p:txBody>
      </p:sp>
    </p:spTree>
    <p:extLst>
      <p:ext uri="{BB962C8B-B14F-4D97-AF65-F5344CB8AC3E}">
        <p14:creationId xmlns:p14="http://schemas.microsoft.com/office/powerpoint/2010/main" val="23892766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标题 1"/>
          <p:cNvSpPr>
            <a:spLocks noGrp="1"/>
          </p:cNvSpPr>
          <p:nvPr>
            <p:ph type="title"/>
          </p:nvPr>
        </p:nvSpPr>
        <p:spPr>
          <a:xfrm>
            <a:off x="623636" y="463546"/>
            <a:ext cx="10963473" cy="589190"/>
          </a:xfrm>
          <a:prstGeom prst="rect">
            <a:avLst/>
          </a:prstGeom>
        </p:spPr>
        <p:txBody>
          <a:bodyPr anchor="ctr"/>
          <a:lstStyle>
            <a:lvl1pPr>
              <a:defRPr sz="3200" b="1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10" name="内容占位符 2"/>
          <p:cNvSpPr>
            <a:spLocks noGrp="1"/>
          </p:cNvSpPr>
          <p:nvPr>
            <p:ph sz="half" idx="1"/>
          </p:nvPr>
        </p:nvSpPr>
        <p:spPr>
          <a:xfrm>
            <a:off x="623635" y="1351536"/>
            <a:ext cx="10963473" cy="4957784"/>
          </a:xfrm>
          <a:prstGeom prst="rect">
            <a:avLst/>
          </a:prstGeom>
        </p:spPr>
        <p:txBody>
          <a:bodyPr/>
          <a:lstStyle>
            <a:lvl1pPr marL="239106" indent="-239106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defRPr sz="2000" b="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 marL="4760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75000"/>
                </a:schemeClr>
              </a:buClr>
              <a:buFont typeface="Arial" panose="020B0604020202020204" pitchFamily="34" charset="0"/>
              <a:buChar char="◦"/>
              <a:defRPr sz="18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 marL="833696" indent="-236990">
              <a:lnSpc>
                <a:spcPct val="150000"/>
              </a:lnSpc>
              <a:spcBef>
                <a:spcPts val="0"/>
              </a:spcBef>
              <a:buClr>
                <a:schemeClr val="accent2">
                  <a:lumMod val="90000"/>
                </a:schemeClr>
              </a:buClr>
              <a:buFontTx/>
              <a:buChar char="-"/>
              <a:defRPr sz="1400">
                <a:solidFill>
                  <a:schemeClr val="bg1"/>
                </a:solidFill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 sz="1542"/>
            </a:lvl4pPr>
            <a:lvl5pPr>
              <a:defRPr sz="1542"/>
            </a:lvl5pPr>
            <a:lvl6pPr>
              <a:defRPr sz="1542"/>
            </a:lvl6pPr>
            <a:lvl7pPr>
              <a:defRPr sz="1542"/>
            </a:lvl7pPr>
            <a:lvl8pPr>
              <a:defRPr sz="1542"/>
            </a:lvl8pPr>
            <a:lvl9pPr>
              <a:defRPr sz="1542"/>
            </a:lvl9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</p:txBody>
      </p:sp>
    </p:spTree>
    <p:extLst>
      <p:ext uri="{BB962C8B-B14F-4D97-AF65-F5344CB8AC3E}">
        <p14:creationId xmlns:p14="http://schemas.microsoft.com/office/powerpoint/2010/main" val="337000308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6" Type="http://schemas.openxmlformats.org/officeDocument/2006/relationships/theme" Target="../theme/theme2.xml"/><Relationship Id="rId5" Type="http://schemas.openxmlformats.org/officeDocument/2006/relationships/slideLayout" Target="../slideLayouts/slideLayout6.xml"/><Relationship Id="rId4" Type="http://schemas.openxmlformats.org/officeDocument/2006/relationships/slideLayout" Target="../slideLayouts/slideLayout5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theme" Target="../theme/theme3.xml"/><Relationship Id="rId2" Type="http://schemas.openxmlformats.org/officeDocument/2006/relationships/slideLayout" Target="../slideLayouts/slideLayout8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4.xml"/><Relationship Id="rId1" Type="http://schemas.openxmlformats.org/officeDocument/2006/relationships/slideLayout" Target="../slideLayouts/slideLayout9.xml"/></Relationships>
</file>

<file path=ppt/slideMasters/_rels/slideMaster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theme" Target="../theme/theme5.xml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2">
            <a:extLst>
              <a:ext uri="{FF2B5EF4-FFF2-40B4-BE49-F238E27FC236}">
                <a16:creationId xmlns:a16="http://schemas.microsoft.com/office/drawing/2014/main" id="{DAA57E4D-57AC-4B4A-BA6C-86FA5001E09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7" name="TextBox 3">
            <a:extLst>
              <a:ext uri="{FF2B5EF4-FFF2-40B4-BE49-F238E27FC236}">
                <a16:creationId xmlns:a16="http://schemas.microsoft.com/office/drawing/2014/main" id="{B55D2D48-944A-9C4D-BB22-D76C71F4D94F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BE738B7-F398-0746-82A7-6856A70110C5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0" name="TextBox 2">
            <a:extLst>
              <a:ext uri="{FF2B5EF4-FFF2-40B4-BE49-F238E27FC236}">
                <a16:creationId xmlns:a16="http://schemas.microsoft.com/office/drawing/2014/main" id="{0021EBA7-FAE3-FF4A-A451-258276F9F3D7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1" name="Rectangle 15">
            <a:extLst>
              <a:ext uri="{FF2B5EF4-FFF2-40B4-BE49-F238E27FC236}">
                <a16:creationId xmlns:a16="http://schemas.microsoft.com/office/drawing/2014/main" id="{2B527018-A8C0-2549-A68F-07BA1E99861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E6C2E1D7-5E39-AB4F-9CBA-46A0ADF0768E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6F1C80BB-D03E-114E-9AE3-8A8609E07672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2F0883A7-BCE1-2342-91EE-B3A807B5EE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69E12922-9CE0-8144-94EA-24B51ED17E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0F94F024-0AF6-FC47-8DFC-F35CD6931E9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DB1F3D1-02FB-D34F-A2B5-3688CF5FB8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F78FB0B0-0E5C-954F-8BC1-1A273BD1E9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04B50A98-6A94-6845-B2AF-0E608B122E5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BCE565D0-22C1-2E47-ADDF-A42AB04FB62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031360E-60D8-3748-820B-120AFA81DD5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5E103C08-5827-934C-9FE6-DE811B5CBA9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51B2DE11-DBCC-F442-A2A8-08E9F5E752A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BA4F0379-6F0F-1648-B5CB-024104F1D9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52A1B2A2-CFB4-474D-98D0-AB031967571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3811321C-E020-4C46-80FA-B6E6B3D232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2CE6974-5699-B64E-8748-C7AA8B59A66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CCDD0EC8-DEF3-D74F-A0CE-471C31C1855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86D01087-413E-624D-80E9-CFAFB3275F0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752C8B9C-9D84-5845-BD1F-44013C8C64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4EB35639-3259-C847-8C55-4E4D266ABB4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A11EF571-49DB-8249-99C5-89BC145C899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3E8B53FC-E145-3F43-AFF8-EB48BC38C4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E83DBCC2-696B-AD41-A7AF-7192CD834A8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6A0F83C8-66F9-C646-AA29-C7361B3002D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E6045887-7F8F-F440-87E6-90112BBCABF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DBF25C-CD8A-344D-A2B6-9F694BE521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5756FACE-B85A-BE48-89D3-72CDE423EA7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E6546FA-A3AE-1445-B5F3-D3FDF9B38BA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0213551D-0E39-714A-974C-324089C145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38E6BB56-0E57-4D4C-B890-D407AD37061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016E85E5-8603-064F-9B53-45C9479EF1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1979A07-7FC0-794E-902D-DE18D921B81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3F0325B4-35DD-E041-BA7F-B681242FA41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160A308A-50A9-9C4C-AF71-79017E36F0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97497718-5961-5446-9E28-15CA3A21387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8375F904-41AE-8146-8E09-C35AB795A7B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A1D3B9B0-CDE9-5244-9364-3FE76EE1F9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AF07594E-C433-FB4E-964B-FCB6E508F19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472C57FE-7162-354F-8D2E-9F74E180F6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8BB07287-2BF7-1B49-8591-59AFBCE1E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61C593D7-BCA8-E243-A350-D473367FC04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96E2ACF3-8945-A846-9A76-24E4F1DE447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53F68A40-98FE-C049-8646-AF3B4B8F3F1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3BFBC783-6197-584C-9E4F-7F6798332AF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F328BC2C-2255-5149-9F7A-DC0F920F68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AAB98B3A-E4B0-2D42-BAB5-43D7B746DD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8D176379-BF63-7941-891A-34942201E5E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13D5D356-16D2-B246-A39E-2D07E1183D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FECA42F8-FF45-2044-BDE7-C7DC7313FF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876AF6DD-69F9-C045-A4F0-136C6B6FD9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4F4D979B-6877-8B4F-A4FA-9E3CE00D72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E43DD49F-0BC6-3747-A13F-DE3AA7A7B31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BB6E2340-8FC3-9F41-90FC-E9FA72BF8F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F263B7C8-E521-0E45-9A58-8DDA996B85B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A6737B0A-F864-984A-A19F-C3EC17AAFA8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5B9BA48-ED89-8B49-AD44-240DFC5FFF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F26C55AE-82C0-774A-882B-C78331504E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CAFAE89-B656-4746-BC1E-D3C1280B5EB3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6D795F3C-0237-324F-80C3-9430CC4BF91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9ADB2399-C60A-7A44-8C6F-E3590DEF500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912018D6-5AF7-5943-B320-8F5D8908087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6EF094BD-5040-0B4A-B88D-E7F28A84D4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502C6170-7CB7-394C-BE52-E190A4301F8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47A3800C-B41D-234A-A87E-252E6E1FA0F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23322F17-4B9D-694B-B104-8990972D163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9797F0C5-A026-3244-A76E-D6D13AD0BE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97DCAD35-B13D-434B-8C71-4E7F9CB050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DC6B5320-2274-E045-B8A8-8FE53CC3B6D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BC896F73-AACB-B442-98B8-56AAA8850380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0871048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70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l" defTabSz="914400" rtl="0" eaLnBrk="1" latinLnBrk="0" hangingPunct="1">
        <a:lnSpc>
          <a:spcPts val="3440"/>
        </a:lnSpc>
        <a:spcBef>
          <a:spcPct val="0"/>
        </a:spcBef>
        <a:buNone/>
        <a:defRPr sz="3200" kern="1200">
          <a:solidFill>
            <a:schemeClr val="tx1"/>
          </a:solidFill>
          <a:latin typeface="Microsoft YaHei" panose="020B0503020204020204" pitchFamily="34" charset="-122"/>
          <a:ea typeface="Microsoft YaHei" panose="020B0503020204020204" pitchFamily="34" charset="-122"/>
          <a:cs typeface="+mj-cs"/>
        </a:defRPr>
      </a:lvl1pPr>
    </p:titleStyle>
    <p:bodyStyle>
      <a:lvl1pPr marL="0" indent="0" algn="l" defTabSz="914400" rtl="0" eaLnBrk="1" latinLnBrk="0" hangingPunct="1">
        <a:lnSpc>
          <a:spcPct val="100000"/>
        </a:lnSpc>
        <a:spcBef>
          <a:spcPts val="0"/>
        </a:spcBef>
        <a:buFontTx/>
        <a:buNone/>
        <a:defRPr sz="1000" kern="1200">
          <a:solidFill>
            <a:srgbClr val="1D1D1B"/>
          </a:solidFill>
          <a:latin typeface="Arial" panose="020B0604020202020204" pitchFamily="34" charset="0"/>
          <a:ea typeface="Microsoft YaHei" panose="020B0503020204020204" pitchFamily="34" charset="-122"/>
          <a:cs typeface="Arial" panose="020B0604020202020204" pitchFamily="34" charset="0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Tx/>
        <a:buNone/>
        <a:defRPr sz="750" kern="1200">
          <a:solidFill>
            <a:schemeClr val="tx1"/>
          </a:solidFill>
          <a:latin typeface="Arial" panose="020B0604020202020204" pitchFamily="34" charset="0"/>
          <a:ea typeface="+mn-ea"/>
          <a:cs typeface="Arial" panose="020B0604020202020204" pitchFamily="34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5">
            <a:extLst>
              <a:ext uri="{FF2B5EF4-FFF2-40B4-BE49-F238E27FC236}">
                <a16:creationId xmlns:a16="http://schemas.microsoft.com/office/drawing/2014/main" id="{5BBC3D22-C8BD-6E40-9853-81A509B6306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2" name="组合 11">
            <a:extLst>
              <a:ext uri="{FF2B5EF4-FFF2-40B4-BE49-F238E27FC236}">
                <a16:creationId xmlns:a16="http://schemas.microsoft.com/office/drawing/2014/main" id="{435D8D64-3517-884F-A63A-6B170EC85CBD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3" name="矩形 12">
              <a:extLst>
                <a:ext uri="{FF2B5EF4-FFF2-40B4-BE49-F238E27FC236}">
                  <a16:creationId xmlns:a16="http://schemas.microsoft.com/office/drawing/2014/main" id="{468E3478-8E25-0C41-BD64-C4CBF7CC9FC7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4" name="Group 18">
              <a:extLst>
                <a:ext uri="{FF2B5EF4-FFF2-40B4-BE49-F238E27FC236}">
                  <a16:creationId xmlns:a16="http://schemas.microsoft.com/office/drawing/2014/main" id="{99A42DA1-5B3C-B74E-A538-0FE12DEAAE2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5" name="Rectangle 19">
                <a:extLst>
                  <a:ext uri="{FF2B5EF4-FFF2-40B4-BE49-F238E27FC236}">
                    <a16:creationId xmlns:a16="http://schemas.microsoft.com/office/drawing/2014/main" id="{EAC6B2B5-38BF-D042-A46B-CDC1AC508F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0">
                <a:extLst>
                  <a:ext uri="{FF2B5EF4-FFF2-40B4-BE49-F238E27FC236}">
                    <a16:creationId xmlns:a16="http://schemas.microsoft.com/office/drawing/2014/main" id="{F9D1E726-1474-2649-B299-B3482A2F1F2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1">
                <a:extLst>
                  <a:ext uri="{FF2B5EF4-FFF2-40B4-BE49-F238E27FC236}">
                    <a16:creationId xmlns:a16="http://schemas.microsoft.com/office/drawing/2014/main" id="{637D7899-2375-9A40-AE33-ADF2A47257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8" name="Rectangle 22">
                <a:extLst>
                  <a:ext uri="{FF2B5EF4-FFF2-40B4-BE49-F238E27FC236}">
                    <a16:creationId xmlns:a16="http://schemas.microsoft.com/office/drawing/2014/main" id="{5CF63C11-61F8-AD4E-BA74-564C0CB428E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23">
              <a:extLst>
                <a:ext uri="{FF2B5EF4-FFF2-40B4-BE49-F238E27FC236}">
                  <a16:creationId xmlns:a16="http://schemas.microsoft.com/office/drawing/2014/main" id="{6C44727B-F11C-CF4F-9470-4376C255CC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1" name="Rectangle 24">
                <a:extLst>
                  <a:ext uri="{FF2B5EF4-FFF2-40B4-BE49-F238E27FC236}">
                    <a16:creationId xmlns:a16="http://schemas.microsoft.com/office/drawing/2014/main" id="{87D9D541-DBBF-204B-99C2-317D2560BCA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25">
                <a:extLst>
                  <a:ext uri="{FF2B5EF4-FFF2-40B4-BE49-F238E27FC236}">
                    <a16:creationId xmlns:a16="http://schemas.microsoft.com/office/drawing/2014/main" id="{7255439D-C16A-584B-8A71-64DEC7A13A7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6">
                <a:extLst>
                  <a:ext uri="{FF2B5EF4-FFF2-40B4-BE49-F238E27FC236}">
                    <a16:creationId xmlns:a16="http://schemas.microsoft.com/office/drawing/2014/main" id="{851D12BE-779D-2248-A49C-B2A3E190C1B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7">
                <a:extLst>
                  <a:ext uri="{FF2B5EF4-FFF2-40B4-BE49-F238E27FC236}">
                    <a16:creationId xmlns:a16="http://schemas.microsoft.com/office/drawing/2014/main" id="{E3E05B9C-6535-1145-A5FB-362B2D3C59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28">
              <a:extLst>
                <a:ext uri="{FF2B5EF4-FFF2-40B4-BE49-F238E27FC236}">
                  <a16:creationId xmlns:a16="http://schemas.microsoft.com/office/drawing/2014/main" id="{40AB3C45-D453-8445-A666-F4AB773FD2B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7" name="Rectangle 29">
                <a:extLst>
                  <a:ext uri="{FF2B5EF4-FFF2-40B4-BE49-F238E27FC236}">
                    <a16:creationId xmlns:a16="http://schemas.microsoft.com/office/drawing/2014/main" id="{2BE8D4FD-647F-484A-BB3D-3A53BE127C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0">
                <a:extLst>
                  <a:ext uri="{FF2B5EF4-FFF2-40B4-BE49-F238E27FC236}">
                    <a16:creationId xmlns:a16="http://schemas.microsoft.com/office/drawing/2014/main" id="{98D950A1-D582-7D40-ACAD-024FDCD17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1">
                <a:extLst>
                  <a:ext uri="{FF2B5EF4-FFF2-40B4-BE49-F238E27FC236}">
                    <a16:creationId xmlns:a16="http://schemas.microsoft.com/office/drawing/2014/main" id="{477D579F-3EEC-D94E-9BE8-2749901AD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32">
                <a:extLst>
                  <a:ext uri="{FF2B5EF4-FFF2-40B4-BE49-F238E27FC236}">
                    <a16:creationId xmlns:a16="http://schemas.microsoft.com/office/drawing/2014/main" id="{E9024426-6600-B444-9917-C935F8151D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33">
              <a:extLst>
                <a:ext uri="{FF2B5EF4-FFF2-40B4-BE49-F238E27FC236}">
                  <a16:creationId xmlns:a16="http://schemas.microsoft.com/office/drawing/2014/main" id="{6DDF88EC-F185-FC48-9C8B-64D35611CA8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3" name="Rectangle 34">
                <a:extLst>
                  <a:ext uri="{FF2B5EF4-FFF2-40B4-BE49-F238E27FC236}">
                    <a16:creationId xmlns:a16="http://schemas.microsoft.com/office/drawing/2014/main" id="{389678E6-E69F-CB4D-A47C-84CC217B6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35">
                <a:extLst>
                  <a:ext uri="{FF2B5EF4-FFF2-40B4-BE49-F238E27FC236}">
                    <a16:creationId xmlns:a16="http://schemas.microsoft.com/office/drawing/2014/main" id="{0643F449-48E1-7447-BAEA-1D5F093D4E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6">
                <a:extLst>
                  <a:ext uri="{FF2B5EF4-FFF2-40B4-BE49-F238E27FC236}">
                    <a16:creationId xmlns:a16="http://schemas.microsoft.com/office/drawing/2014/main" id="{4B468376-C520-154C-AC89-55E375AB1A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7">
                <a:extLst>
                  <a:ext uri="{FF2B5EF4-FFF2-40B4-BE49-F238E27FC236}">
                    <a16:creationId xmlns:a16="http://schemas.microsoft.com/office/drawing/2014/main" id="{1CB5AA30-0ADA-A349-A715-C82F125020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38">
              <a:extLst>
                <a:ext uri="{FF2B5EF4-FFF2-40B4-BE49-F238E27FC236}">
                  <a16:creationId xmlns:a16="http://schemas.microsoft.com/office/drawing/2014/main" id="{F2485F85-A439-F243-A409-617485D046E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9" name="Rectangle 39">
                <a:extLst>
                  <a:ext uri="{FF2B5EF4-FFF2-40B4-BE49-F238E27FC236}">
                    <a16:creationId xmlns:a16="http://schemas.microsoft.com/office/drawing/2014/main" id="{4BECDF48-4AE9-F94C-882E-CE5B445C92D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0">
                <a:extLst>
                  <a:ext uri="{FF2B5EF4-FFF2-40B4-BE49-F238E27FC236}">
                    <a16:creationId xmlns:a16="http://schemas.microsoft.com/office/drawing/2014/main" id="{04A87568-2F86-3C45-B686-C972508EB7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1">
                <a:extLst>
                  <a:ext uri="{FF2B5EF4-FFF2-40B4-BE49-F238E27FC236}">
                    <a16:creationId xmlns:a16="http://schemas.microsoft.com/office/drawing/2014/main" id="{FAFABB8C-8CD0-9C41-84FA-F73A526CF5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42">
                <a:extLst>
                  <a:ext uri="{FF2B5EF4-FFF2-40B4-BE49-F238E27FC236}">
                    <a16:creationId xmlns:a16="http://schemas.microsoft.com/office/drawing/2014/main" id="{BFC0E70D-422D-F347-8E12-5B62F6EA7B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43">
              <a:extLst>
                <a:ext uri="{FF2B5EF4-FFF2-40B4-BE49-F238E27FC236}">
                  <a16:creationId xmlns:a16="http://schemas.microsoft.com/office/drawing/2014/main" id="{626CB16A-C156-0A41-AE7F-15D3D11786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5" name="Rectangle 44">
                <a:extLst>
                  <a:ext uri="{FF2B5EF4-FFF2-40B4-BE49-F238E27FC236}">
                    <a16:creationId xmlns:a16="http://schemas.microsoft.com/office/drawing/2014/main" id="{F452AD4A-D9DB-6444-A6BE-EF26185799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45">
                <a:extLst>
                  <a:ext uri="{FF2B5EF4-FFF2-40B4-BE49-F238E27FC236}">
                    <a16:creationId xmlns:a16="http://schemas.microsoft.com/office/drawing/2014/main" id="{F3770997-588A-094B-B497-0102B223270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6">
                <a:extLst>
                  <a:ext uri="{FF2B5EF4-FFF2-40B4-BE49-F238E27FC236}">
                    <a16:creationId xmlns:a16="http://schemas.microsoft.com/office/drawing/2014/main" id="{B03F1CF5-E133-D247-A1CE-1CFCEC83E8F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7">
                <a:extLst>
                  <a:ext uri="{FF2B5EF4-FFF2-40B4-BE49-F238E27FC236}">
                    <a16:creationId xmlns:a16="http://schemas.microsoft.com/office/drawing/2014/main" id="{60CDEEAF-577F-3C49-A82A-82596D84BE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48">
              <a:extLst>
                <a:ext uri="{FF2B5EF4-FFF2-40B4-BE49-F238E27FC236}">
                  <a16:creationId xmlns:a16="http://schemas.microsoft.com/office/drawing/2014/main" id="{6603BD30-8AE9-7245-853C-33F5F4A0E2D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1" name="Rectangle 49">
                <a:extLst>
                  <a:ext uri="{FF2B5EF4-FFF2-40B4-BE49-F238E27FC236}">
                    <a16:creationId xmlns:a16="http://schemas.microsoft.com/office/drawing/2014/main" id="{3A0A4AC8-171B-3E49-A644-F47B5969E32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0">
                <a:extLst>
                  <a:ext uri="{FF2B5EF4-FFF2-40B4-BE49-F238E27FC236}">
                    <a16:creationId xmlns:a16="http://schemas.microsoft.com/office/drawing/2014/main" id="{1B268DC4-FD2C-D141-BBA4-3BE35F658A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1">
                <a:extLst>
                  <a:ext uri="{FF2B5EF4-FFF2-40B4-BE49-F238E27FC236}">
                    <a16:creationId xmlns:a16="http://schemas.microsoft.com/office/drawing/2014/main" id="{07980EB2-A6E5-594E-9970-70D98AD884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52">
                <a:extLst>
                  <a:ext uri="{FF2B5EF4-FFF2-40B4-BE49-F238E27FC236}">
                    <a16:creationId xmlns:a16="http://schemas.microsoft.com/office/drawing/2014/main" id="{1BE35F9F-DB1B-2043-9520-4EF858CC6E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53">
              <a:extLst>
                <a:ext uri="{FF2B5EF4-FFF2-40B4-BE49-F238E27FC236}">
                  <a16:creationId xmlns:a16="http://schemas.microsoft.com/office/drawing/2014/main" id="{4823545C-798A-6542-BB3C-C0BF810FA0B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7" name="Rectangle 54">
                <a:extLst>
                  <a:ext uri="{FF2B5EF4-FFF2-40B4-BE49-F238E27FC236}">
                    <a16:creationId xmlns:a16="http://schemas.microsoft.com/office/drawing/2014/main" id="{290EEB78-501D-6449-BDE5-919C25BC72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55">
                <a:extLst>
                  <a:ext uri="{FF2B5EF4-FFF2-40B4-BE49-F238E27FC236}">
                    <a16:creationId xmlns:a16="http://schemas.microsoft.com/office/drawing/2014/main" id="{BA89D749-719F-0443-BA3E-46E58348095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6">
                <a:extLst>
                  <a:ext uri="{FF2B5EF4-FFF2-40B4-BE49-F238E27FC236}">
                    <a16:creationId xmlns:a16="http://schemas.microsoft.com/office/drawing/2014/main" id="{35E598F0-CA20-B14D-83D1-9E589F45DFA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7">
                <a:extLst>
                  <a:ext uri="{FF2B5EF4-FFF2-40B4-BE49-F238E27FC236}">
                    <a16:creationId xmlns:a16="http://schemas.microsoft.com/office/drawing/2014/main" id="{77F1BE84-112F-894B-ADCE-96902DB88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58">
              <a:extLst>
                <a:ext uri="{FF2B5EF4-FFF2-40B4-BE49-F238E27FC236}">
                  <a16:creationId xmlns:a16="http://schemas.microsoft.com/office/drawing/2014/main" id="{66DC0D8F-F34A-6A4C-B199-F262329211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3" name="Rectangle 59">
                <a:extLst>
                  <a:ext uri="{FF2B5EF4-FFF2-40B4-BE49-F238E27FC236}">
                    <a16:creationId xmlns:a16="http://schemas.microsoft.com/office/drawing/2014/main" id="{CEFF4B89-757A-734B-9E48-EDBF09A15FF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0">
                <a:extLst>
                  <a:ext uri="{FF2B5EF4-FFF2-40B4-BE49-F238E27FC236}">
                    <a16:creationId xmlns:a16="http://schemas.microsoft.com/office/drawing/2014/main" id="{A86470B6-3FF2-BB43-A0FF-24683492840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1">
                <a:extLst>
                  <a:ext uri="{FF2B5EF4-FFF2-40B4-BE49-F238E27FC236}">
                    <a16:creationId xmlns:a16="http://schemas.microsoft.com/office/drawing/2014/main" id="{78065FA0-C09E-F946-BD70-9BD0F6651D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62">
                <a:extLst>
                  <a:ext uri="{FF2B5EF4-FFF2-40B4-BE49-F238E27FC236}">
                    <a16:creationId xmlns:a16="http://schemas.microsoft.com/office/drawing/2014/main" id="{5A4E9EBA-3AA7-C844-8A86-D54CBFA09A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63">
              <a:extLst>
                <a:ext uri="{FF2B5EF4-FFF2-40B4-BE49-F238E27FC236}">
                  <a16:creationId xmlns:a16="http://schemas.microsoft.com/office/drawing/2014/main" id="{53BD6958-0F63-EC42-9B25-255D536CB4E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9" name="Rectangle 64">
                <a:extLst>
                  <a:ext uri="{FF2B5EF4-FFF2-40B4-BE49-F238E27FC236}">
                    <a16:creationId xmlns:a16="http://schemas.microsoft.com/office/drawing/2014/main" id="{014E0DB4-2157-1741-8B3C-4D60FE00F2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65">
                <a:extLst>
                  <a:ext uri="{FF2B5EF4-FFF2-40B4-BE49-F238E27FC236}">
                    <a16:creationId xmlns:a16="http://schemas.microsoft.com/office/drawing/2014/main" id="{F2134725-6CDE-8E44-B6FE-84B4170796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6">
                <a:extLst>
                  <a:ext uri="{FF2B5EF4-FFF2-40B4-BE49-F238E27FC236}">
                    <a16:creationId xmlns:a16="http://schemas.microsoft.com/office/drawing/2014/main" id="{7B152D95-53AB-1446-8963-4F690D0B4DD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7">
                <a:extLst>
                  <a:ext uri="{FF2B5EF4-FFF2-40B4-BE49-F238E27FC236}">
                    <a16:creationId xmlns:a16="http://schemas.microsoft.com/office/drawing/2014/main" id="{501AC583-7D2F-4E47-805E-A70E2CF2C74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68">
              <a:extLst>
                <a:ext uri="{FF2B5EF4-FFF2-40B4-BE49-F238E27FC236}">
                  <a16:creationId xmlns:a16="http://schemas.microsoft.com/office/drawing/2014/main" id="{D5FD12C7-5303-CE46-863E-E4BA220910A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5" name="Rectangle 69">
                <a:extLst>
                  <a:ext uri="{FF2B5EF4-FFF2-40B4-BE49-F238E27FC236}">
                    <a16:creationId xmlns:a16="http://schemas.microsoft.com/office/drawing/2014/main" id="{752B8E1E-F1FA-6246-B1E2-9C6A76F473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0">
                <a:extLst>
                  <a:ext uri="{FF2B5EF4-FFF2-40B4-BE49-F238E27FC236}">
                    <a16:creationId xmlns:a16="http://schemas.microsoft.com/office/drawing/2014/main" id="{104731CA-2266-3A44-9795-1845012CDE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1">
                <a:extLst>
                  <a:ext uri="{FF2B5EF4-FFF2-40B4-BE49-F238E27FC236}">
                    <a16:creationId xmlns:a16="http://schemas.microsoft.com/office/drawing/2014/main" id="{E848CB10-70CB-CF43-90F7-F595FCB7B5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72">
                <a:extLst>
                  <a:ext uri="{FF2B5EF4-FFF2-40B4-BE49-F238E27FC236}">
                    <a16:creationId xmlns:a16="http://schemas.microsoft.com/office/drawing/2014/main" id="{6645FE51-27F5-B248-BE72-49BDC5BB55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73">
              <a:extLst>
                <a:ext uri="{FF2B5EF4-FFF2-40B4-BE49-F238E27FC236}">
                  <a16:creationId xmlns:a16="http://schemas.microsoft.com/office/drawing/2014/main" id="{C4AF28F0-D2D6-F14D-B230-C6C34D67222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1" name="Rectangle 74">
                <a:extLst>
                  <a:ext uri="{FF2B5EF4-FFF2-40B4-BE49-F238E27FC236}">
                    <a16:creationId xmlns:a16="http://schemas.microsoft.com/office/drawing/2014/main" id="{56498193-3B70-7347-8991-3903693076B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75">
                <a:extLst>
                  <a:ext uri="{FF2B5EF4-FFF2-40B4-BE49-F238E27FC236}">
                    <a16:creationId xmlns:a16="http://schemas.microsoft.com/office/drawing/2014/main" id="{78FD35E8-09A6-714A-BAF7-F9832E07606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6">
                <a:extLst>
                  <a:ext uri="{FF2B5EF4-FFF2-40B4-BE49-F238E27FC236}">
                    <a16:creationId xmlns:a16="http://schemas.microsoft.com/office/drawing/2014/main" id="{4CE4DCF4-6042-C841-9228-FAD129DAC19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7">
                <a:extLst>
                  <a:ext uri="{FF2B5EF4-FFF2-40B4-BE49-F238E27FC236}">
                    <a16:creationId xmlns:a16="http://schemas.microsoft.com/office/drawing/2014/main" id="{43CB7E77-D2AD-B949-96C6-A0EE7618C96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78">
              <a:extLst>
                <a:ext uri="{FF2B5EF4-FFF2-40B4-BE49-F238E27FC236}">
                  <a16:creationId xmlns:a16="http://schemas.microsoft.com/office/drawing/2014/main" id="{8171FCA2-A2FC-5148-BE04-F1B1D557483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7" name="Rectangle 79">
                <a:extLst>
                  <a:ext uri="{FF2B5EF4-FFF2-40B4-BE49-F238E27FC236}">
                    <a16:creationId xmlns:a16="http://schemas.microsoft.com/office/drawing/2014/main" id="{BDFE6B5E-28A5-1841-9B7A-60D3BFEADB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8" name="Rectangle 80">
                <a:extLst>
                  <a:ext uri="{FF2B5EF4-FFF2-40B4-BE49-F238E27FC236}">
                    <a16:creationId xmlns:a16="http://schemas.microsoft.com/office/drawing/2014/main" id="{8B212038-05CE-D340-81F3-4748634856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81">
                <a:extLst>
                  <a:ext uri="{FF2B5EF4-FFF2-40B4-BE49-F238E27FC236}">
                    <a16:creationId xmlns:a16="http://schemas.microsoft.com/office/drawing/2014/main" id="{C439AEEB-9DFA-9640-8B30-6322301EF44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82">
                <a:extLst>
                  <a:ext uri="{FF2B5EF4-FFF2-40B4-BE49-F238E27FC236}">
                    <a16:creationId xmlns:a16="http://schemas.microsoft.com/office/drawing/2014/main" id="{AD11A216-A03A-C042-A782-43EC94D9FBE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9" name="Rectangle 83">
            <a:extLst>
              <a:ext uri="{FF2B5EF4-FFF2-40B4-BE49-F238E27FC236}">
                <a16:creationId xmlns:a16="http://schemas.microsoft.com/office/drawing/2014/main" id="{3D0F0BF1-B66F-6949-972A-F9A73844087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0" name="Rectangle 84">
            <a:extLst>
              <a:ext uri="{FF2B5EF4-FFF2-40B4-BE49-F238E27FC236}">
                <a16:creationId xmlns:a16="http://schemas.microsoft.com/office/drawing/2014/main" id="{16D311E9-0B5E-5149-BD0E-7C502CD6B26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1" name="TextBox 2">
            <a:extLst>
              <a:ext uri="{FF2B5EF4-FFF2-40B4-BE49-F238E27FC236}">
                <a16:creationId xmlns:a16="http://schemas.microsoft.com/office/drawing/2014/main" id="{A889820E-F4CC-AC5B-9669-79FCD2076373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82" name="TextBox 3">
            <a:extLst>
              <a:ext uri="{FF2B5EF4-FFF2-40B4-BE49-F238E27FC236}">
                <a16:creationId xmlns:a16="http://schemas.microsoft.com/office/drawing/2014/main" id="{6ED18A3F-5D6E-8C14-CCE2-48DD704755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rgbClr val="1D1D1B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rgbClr val="1D1D1B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83" name="图片 82">
            <a:extLst>
              <a:ext uri="{FF2B5EF4-FFF2-40B4-BE49-F238E27FC236}">
                <a16:creationId xmlns:a16="http://schemas.microsoft.com/office/drawing/2014/main" id="{4FE289D2-5824-FA98-93EC-11278F58E315}"/>
              </a:ext>
            </a:extLst>
          </p:cNvPr>
          <p:cNvPicPr>
            <a:picLocks noChangeAspect="1"/>
          </p:cNvPicPr>
          <p:nvPr userDrawn="1"/>
        </p:nvPicPr>
        <p:blipFill>
          <a:blip r:embed="rId7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4" name="TextBox 2">
            <a:extLst>
              <a:ext uri="{FF2B5EF4-FFF2-40B4-BE49-F238E27FC236}">
                <a16:creationId xmlns:a16="http://schemas.microsoft.com/office/drawing/2014/main" id="{F5B0A06F-8FA9-A4D1-3C6E-01790866E6A9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4232727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6" r:id="rId1"/>
    <p:sldLayoutId id="2147483963" r:id="rId2"/>
    <p:sldLayoutId id="2147483964" r:id="rId3"/>
    <p:sldLayoutId id="2147483981" r:id="rId4"/>
    <p:sldLayoutId id="2147483982" r:id="rId5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ctr" defTabSz="1219200" rtl="0" eaLnBrk="1" latinLnBrk="0" hangingPunct="1">
        <a:spcBef>
          <a:spcPct val="0"/>
        </a:spcBef>
        <a:buNone/>
        <a:defRPr sz="5899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200" indent="-457200" algn="l" defTabSz="1219200" rtl="0" eaLnBrk="1" latinLnBrk="0" hangingPunct="1">
        <a:spcBef>
          <a:spcPct val="20000"/>
        </a:spcBef>
        <a:buFont typeface="Arial" pitchFamily="34" charset="0"/>
        <a:buChar char="•"/>
        <a:defRPr sz="4299" kern="1200">
          <a:solidFill>
            <a:schemeClr val="tx1"/>
          </a:solidFill>
          <a:latin typeface="+mn-lt"/>
          <a:ea typeface="+mn-ea"/>
          <a:cs typeface="+mn-cs"/>
        </a:defRPr>
      </a:lvl1pPr>
      <a:lvl2pPr marL="990600" indent="-381000" algn="l" defTabSz="1219200" rtl="0" eaLnBrk="1" latinLnBrk="0" hangingPunct="1">
        <a:spcBef>
          <a:spcPct val="20000"/>
        </a:spcBef>
        <a:buFont typeface="Arial" pitchFamily="34" charset="0"/>
        <a:buChar char="–"/>
        <a:defRPr sz="3699" kern="1200">
          <a:solidFill>
            <a:schemeClr val="tx1"/>
          </a:solidFill>
          <a:latin typeface="+mn-lt"/>
          <a:ea typeface="+mn-ea"/>
          <a:cs typeface="+mn-cs"/>
        </a:defRPr>
      </a:lvl2pPr>
      <a:lvl3pPr marL="15240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3199" kern="1200">
          <a:solidFill>
            <a:schemeClr val="tx1"/>
          </a:solidFill>
          <a:latin typeface="+mn-lt"/>
          <a:ea typeface="+mn-ea"/>
          <a:cs typeface="+mn-cs"/>
        </a:defRPr>
      </a:lvl3pPr>
      <a:lvl4pPr marL="2133600" indent="-304800" algn="l" defTabSz="1219200" rtl="0" eaLnBrk="1" latinLnBrk="0" hangingPunct="1">
        <a:spcBef>
          <a:spcPct val="20000"/>
        </a:spcBef>
        <a:buFont typeface="Arial" pitchFamily="34" charset="0"/>
        <a:buChar char="–"/>
        <a:defRPr sz="2699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indent="-304800" algn="l" defTabSz="1219200" rtl="0" eaLnBrk="1" latinLnBrk="0" hangingPunct="1">
        <a:spcBef>
          <a:spcPct val="20000"/>
        </a:spcBef>
        <a:buFont typeface="Arial" pitchFamily="34" charset="0"/>
        <a:buChar char="»"/>
        <a:defRPr sz="2699" kern="1200">
          <a:solidFill>
            <a:schemeClr val="tx1"/>
          </a:solidFill>
          <a:latin typeface="+mn-lt"/>
          <a:ea typeface="+mn-ea"/>
          <a:cs typeface="+mn-cs"/>
        </a:defRPr>
      </a:lvl5pPr>
      <a:lvl6pPr marL="3352800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6pPr>
      <a:lvl7pPr marL="39623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7pPr>
      <a:lvl8pPr marL="45719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8pPr>
      <a:lvl9pPr marL="5181599" indent="-304800" algn="l" defTabSz="1219200" rtl="0" eaLnBrk="1" latinLnBrk="0" hangingPunct="1">
        <a:spcBef>
          <a:spcPct val="20000"/>
        </a:spcBef>
        <a:buFont typeface="Arial" pitchFamily="34" charset="0"/>
        <a:buChar char="•"/>
        <a:defRPr sz="269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8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4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80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600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1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799" algn="l" defTabSz="1219200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15">
            <a:extLst>
              <a:ext uri="{FF2B5EF4-FFF2-40B4-BE49-F238E27FC236}">
                <a16:creationId xmlns:a16="http://schemas.microsoft.com/office/drawing/2014/main" id="{3355B0D4-6846-924B-AA9C-99607253013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9871FFDD-6432-E240-A6DA-1B216C356679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7" name="矩形 6">
              <a:extLst>
                <a:ext uri="{FF2B5EF4-FFF2-40B4-BE49-F238E27FC236}">
                  <a16:creationId xmlns:a16="http://schemas.microsoft.com/office/drawing/2014/main" id="{A32762DD-A13D-5445-9685-41B4DCE168AB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1" name="Group 18">
              <a:extLst>
                <a:ext uri="{FF2B5EF4-FFF2-40B4-BE49-F238E27FC236}">
                  <a16:creationId xmlns:a16="http://schemas.microsoft.com/office/drawing/2014/main" id="{4AEA648F-58C8-1047-A1AF-A32C632845BA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2" name="Rectangle 19">
                <a:extLst>
                  <a:ext uri="{FF2B5EF4-FFF2-40B4-BE49-F238E27FC236}">
                    <a16:creationId xmlns:a16="http://schemas.microsoft.com/office/drawing/2014/main" id="{16DAECD4-EFBF-474C-9A0F-358CF912C3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20">
                <a:extLst>
                  <a:ext uri="{FF2B5EF4-FFF2-40B4-BE49-F238E27FC236}">
                    <a16:creationId xmlns:a16="http://schemas.microsoft.com/office/drawing/2014/main" id="{CDB54574-D1F2-7E4A-9FC2-1C7AD380EE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4" name="Rectangle 21">
                <a:extLst>
                  <a:ext uri="{FF2B5EF4-FFF2-40B4-BE49-F238E27FC236}">
                    <a16:creationId xmlns:a16="http://schemas.microsoft.com/office/drawing/2014/main" id="{1D9E17C3-90E4-7649-B27A-BA4C3C5C05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2">
                <a:extLst>
                  <a:ext uri="{FF2B5EF4-FFF2-40B4-BE49-F238E27FC236}">
                    <a16:creationId xmlns:a16="http://schemas.microsoft.com/office/drawing/2014/main" id="{1E0D0851-FABF-A24F-8902-CFC9EFE2B25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2" name="Group 23">
              <a:extLst>
                <a:ext uri="{FF2B5EF4-FFF2-40B4-BE49-F238E27FC236}">
                  <a16:creationId xmlns:a16="http://schemas.microsoft.com/office/drawing/2014/main" id="{1F001566-E2EE-C748-B643-DC71C04B829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68" name="Rectangle 24">
                <a:extLst>
                  <a:ext uri="{FF2B5EF4-FFF2-40B4-BE49-F238E27FC236}">
                    <a16:creationId xmlns:a16="http://schemas.microsoft.com/office/drawing/2014/main" id="{410F3824-FCF7-F04E-A1AB-F4754391E48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25">
                <a:extLst>
                  <a:ext uri="{FF2B5EF4-FFF2-40B4-BE49-F238E27FC236}">
                    <a16:creationId xmlns:a16="http://schemas.microsoft.com/office/drawing/2014/main" id="{98C45CA8-CF88-9E43-A2EB-FBAF0D6DA8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0" name="Rectangle 26">
                <a:extLst>
                  <a:ext uri="{FF2B5EF4-FFF2-40B4-BE49-F238E27FC236}">
                    <a16:creationId xmlns:a16="http://schemas.microsoft.com/office/drawing/2014/main" id="{CF33E281-A40D-DA43-A313-57A13192C98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27">
                <a:extLst>
                  <a:ext uri="{FF2B5EF4-FFF2-40B4-BE49-F238E27FC236}">
                    <a16:creationId xmlns:a16="http://schemas.microsoft.com/office/drawing/2014/main" id="{7D2AEC8B-63C0-304C-A190-9CA72D7A07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3" name="Group 28">
              <a:extLst>
                <a:ext uri="{FF2B5EF4-FFF2-40B4-BE49-F238E27FC236}">
                  <a16:creationId xmlns:a16="http://schemas.microsoft.com/office/drawing/2014/main" id="{0C596433-8603-F24C-AEBC-D056413665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64" name="Rectangle 29">
                <a:extLst>
                  <a:ext uri="{FF2B5EF4-FFF2-40B4-BE49-F238E27FC236}">
                    <a16:creationId xmlns:a16="http://schemas.microsoft.com/office/drawing/2014/main" id="{163DC086-4FD6-B949-B16E-D00693AAE4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30">
                <a:extLst>
                  <a:ext uri="{FF2B5EF4-FFF2-40B4-BE49-F238E27FC236}">
                    <a16:creationId xmlns:a16="http://schemas.microsoft.com/office/drawing/2014/main" id="{D4393B97-292F-F048-A775-5C8CC1D06D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6" name="Rectangle 31">
                <a:extLst>
                  <a:ext uri="{FF2B5EF4-FFF2-40B4-BE49-F238E27FC236}">
                    <a16:creationId xmlns:a16="http://schemas.microsoft.com/office/drawing/2014/main" id="{F9ACC9AA-A151-BB47-B95E-BD1794FF118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2">
                <a:extLst>
                  <a:ext uri="{FF2B5EF4-FFF2-40B4-BE49-F238E27FC236}">
                    <a16:creationId xmlns:a16="http://schemas.microsoft.com/office/drawing/2014/main" id="{BDBC2EEE-6947-6242-AA85-D27943ABF7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4" name="Group 33">
              <a:extLst>
                <a:ext uri="{FF2B5EF4-FFF2-40B4-BE49-F238E27FC236}">
                  <a16:creationId xmlns:a16="http://schemas.microsoft.com/office/drawing/2014/main" id="{6CB4D485-15B4-7248-93DE-47357A9A340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0" name="Rectangle 34">
                <a:extLst>
                  <a:ext uri="{FF2B5EF4-FFF2-40B4-BE49-F238E27FC236}">
                    <a16:creationId xmlns:a16="http://schemas.microsoft.com/office/drawing/2014/main" id="{17E7BDFE-F5AE-2546-80F1-6D3A420E590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35">
                <a:extLst>
                  <a:ext uri="{FF2B5EF4-FFF2-40B4-BE49-F238E27FC236}">
                    <a16:creationId xmlns:a16="http://schemas.microsoft.com/office/drawing/2014/main" id="{27CBD566-8C0A-0D43-838D-ACD3A1C4841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2" name="Rectangle 36">
                <a:extLst>
                  <a:ext uri="{FF2B5EF4-FFF2-40B4-BE49-F238E27FC236}">
                    <a16:creationId xmlns:a16="http://schemas.microsoft.com/office/drawing/2014/main" id="{AD1533C6-7181-0B40-AA93-DF9FA720F83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37">
                <a:extLst>
                  <a:ext uri="{FF2B5EF4-FFF2-40B4-BE49-F238E27FC236}">
                    <a16:creationId xmlns:a16="http://schemas.microsoft.com/office/drawing/2014/main" id="{0AD3C1B9-C92D-BB46-B25C-33947C6406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" name="Group 38">
              <a:extLst>
                <a:ext uri="{FF2B5EF4-FFF2-40B4-BE49-F238E27FC236}">
                  <a16:creationId xmlns:a16="http://schemas.microsoft.com/office/drawing/2014/main" id="{4A756452-635E-CC4E-B0D8-F467590AD7A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56" name="Rectangle 39">
                <a:extLst>
                  <a:ext uri="{FF2B5EF4-FFF2-40B4-BE49-F238E27FC236}">
                    <a16:creationId xmlns:a16="http://schemas.microsoft.com/office/drawing/2014/main" id="{107637FE-00CE-A44F-A5EA-FA149E6AE9A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40">
                <a:extLst>
                  <a:ext uri="{FF2B5EF4-FFF2-40B4-BE49-F238E27FC236}">
                    <a16:creationId xmlns:a16="http://schemas.microsoft.com/office/drawing/2014/main" id="{B82B564F-B2F3-BC41-B78F-9EC516DDDF6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8" name="Rectangle 41">
                <a:extLst>
                  <a:ext uri="{FF2B5EF4-FFF2-40B4-BE49-F238E27FC236}">
                    <a16:creationId xmlns:a16="http://schemas.microsoft.com/office/drawing/2014/main" id="{470DDBB4-E781-4E45-9C2A-64EBBFFD4E8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2">
                <a:extLst>
                  <a:ext uri="{FF2B5EF4-FFF2-40B4-BE49-F238E27FC236}">
                    <a16:creationId xmlns:a16="http://schemas.microsoft.com/office/drawing/2014/main" id="{A7A4D643-CAD2-F54C-80D4-1C8C43B1B2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" name="Group 43">
              <a:extLst>
                <a:ext uri="{FF2B5EF4-FFF2-40B4-BE49-F238E27FC236}">
                  <a16:creationId xmlns:a16="http://schemas.microsoft.com/office/drawing/2014/main" id="{3A0837DC-29F2-4F46-9E11-29C20DB559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2" name="Rectangle 44">
                <a:extLst>
                  <a:ext uri="{FF2B5EF4-FFF2-40B4-BE49-F238E27FC236}">
                    <a16:creationId xmlns:a16="http://schemas.microsoft.com/office/drawing/2014/main" id="{BE48E465-1B00-9D49-AC97-F6F7C2E8C5D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45">
                <a:extLst>
                  <a:ext uri="{FF2B5EF4-FFF2-40B4-BE49-F238E27FC236}">
                    <a16:creationId xmlns:a16="http://schemas.microsoft.com/office/drawing/2014/main" id="{665052F5-ED4C-3D40-9364-F4472472FF9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4" name="Rectangle 46">
                <a:extLst>
                  <a:ext uri="{FF2B5EF4-FFF2-40B4-BE49-F238E27FC236}">
                    <a16:creationId xmlns:a16="http://schemas.microsoft.com/office/drawing/2014/main" id="{E4DF1BCE-5122-3E4D-B4AC-67772AC8C7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47">
                <a:extLst>
                  <a:ext uri="{FF2B5EF4-FFF2-40B4-BE49-F238E27FC236}">
                    <a16:creationId xmlns:a16="http://schemas.microsoft.com/office/drawing/2014/main" id="{89E0A5A8-FB3E-4A45-B2D5-BDE5F4692B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7" name="Group 48">
              <a:extLst>
                <a:ext uri="{FF2B5EF4-FFF2-40B4-BE49-F238E27FC236}">
                  <a16:creationId xmlns:a16="http://schemas.microsoft.com/office/drawing/2014/main" id="{70683C75-B226-3543-81B5-F2BD7AEC545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48" name="Rectangle 49">
                <a:extLst>
                  <a:ext uri="{FF2B5EF4-FFF2-40B4-BE49-F238E27FC236}">
                    <a16:creationId xmlns:a16="http://schemas.microsoft.com/office/drawing/2014/main" id="{7A428253-9AB8-4F42-86AC-56642765BD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50">
                <a:extLst>
                  <a:ext uri="{FF2B5EF4-FFF2-40B4-BE49-F238E27FC236}">
                    <a16:creationId xmlns:a16="http://schemas.microsoft.com/office/drawing/2014/main" id="{1A5E5F46-FA51-0F40-AE49-8605572F5AF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0" name="Rectangle 51">
                <a:extLst>
                  <a:ext uri="{FF2B5EF4-FFF2-40B4-BE49-F238E27FC236}">
                    <a16:creationId xmlns:a16="http://schemas.microsoft.com/office/drawing/2014/main" id="{D6EA7C46-8AD1-8C44-8050-33AA8DD7AD4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2">
                <a:extLst>
                  <a:ext uri="{FF2B5EF4-FFF2-40B4-BE49-F238E27FC236}">
                    <a16:creationId xmlns:a16="http://schemas.microsoft.com/office/drawing/2014/main" id="{ADD6BE2A-B5E4-2E48-B4DA-75B2FDCCA3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53">
              <a:extLst>
                <a:ext uri="{FF2B5EF4-FFF2-40B4-BE49-F238E27FC236}">
                  <a16:creationId xmlns:a16="http://schemas.microsoft.com/office/drawing/2014/main" id="{8165E06C-8754-814D-A59B-8FD0177B538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44" name="Rectangle 54">
                <a:extLst>
                  <a:ext uri="{FF2B5EF4-FFF2-40B4-BE49-F238E27FC236}">
                    <a16:creationId xmlns:a16="http://schemas.microsoft.com/office/drawing/2014/main" id="{9803523F-7203-F345-ADED-865DC350A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55">
                <a:extLst>
                  <a:ext uri="{FF2B5EF4-FFF2-40B4-BE49-F238E27FC236}">
                    <a16:creationId xmlns:a16="http://schemas.microsoft.com/office/drawing/2014/main" id="{DA46AC96-797B-5941-8885-16C0CEFBFD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6" name="Rectangle 56">
                <a:extLst>
                  <a:ext uri="{FF2B5EF4-FFF2-40B4-BE49-F238E27FC236}">
                    <a16:creationId xmlns:a16="http://schemas.microsoft.com/office/drawing/2014/main" id="{A348BED6-4B21-034F-BACA-ECC475C61C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57">
                <a:extLst>
                  <a:ext uri="{FF2B5EF4-FFF2-40B4-BE49-F238E27FC236}">
                    <a16:creationId xmlns:a16="http://schemas.microsoft.com/office/drawing/2014/main" id="{0C67BFA6-2774-854A-93D8-55B87B85F39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58">
              <a:extLst>
                <a:ext uri="{FF2B5EF4-FFF2-40B4-BE49-F238E27FC236}">
                  <a16:creationId xmlns:a16="http://schemas.microsoft.com/office/drawing/2014/main" id="{0E20F6F6-7237-674E-94CA-C1BBBB0452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0" name="Rectangle 59">
                <a:extLst>
                  <a:ext uri="{FF2B5EF4-FFF2-40B4-BE49-F238E27FC236}">
                    <a16:creationId xmlns:a16="http://schemas.microsoft.com/office/drawing/2014/main" id="{DBAE8399-A03A-6E44-9446-9070587EC60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60">
                <a:extLst>
                  <a:ext uri="{FF2B5EF4-FFF2-40B4-BE49-F238E27FC236}">
                    <a16:creationId xmlns:a16="http://schemas.microsoft.com/office/drawing/2014/main" id="{CA3809A9-271D-2F46-8955-F984C80FC1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2" name="Rectangle 61">
                <a:extLst>
                  <a:ext uri="{FF2B5EF4-FFF2-40B4-BE49-F238E27FC236}">
                    <a16:creationId xmlns:a16="http://schemas.microsoft.com/office/drawing/2014/main" id="{0D037D57-28BB-3648-B8EB-4250A34B0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2">
                <a:extLst>
                  <a:ext uri="{FF2B5EF4-FFF2-40B4-BE49-F238E27FC236}">
                    <a16:creationId xmlns:a16="http://schemas.microsoft.com/office/drawing/2014/main" id="{DFD582BF-321F-364E-9D05-53350CD923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63">
              <a:extLst>
                <a:ext uri="{FF2B5EF4-FFF2-40B4-BE49-F238E27FC236}">
                  <a16:creationId xmlns:a16="http://schemas.microsoft.com/office/drawing/2014/main" id="{E12726DB-7EE5-E243-9FB9-15A73CAED5A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36" name="Rectangle 64">
                <a:extLst>
                  <a:ext uri="{FF2B5EF4-FFF2-40B4-BE49-F238E27FC236}">
                    <a16:creationId xmlns:a16="http://schemas.microsoft.com/office/drawing/2014/main" id="{5C5D3987-D9C6-6F40-ABEB-4D0295D9840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65">
                <a:extLst>
                  <a:ext uri="{FF2B5EF4-FFF2-40B4-BE49-F238E27FC236}">
                    <a16:creationId xmlns:a16="http://schemas.microsoft.com/office/drawing/2014/main" id="{173DC0C7-D94B-1E4D-B1A1-D008FE5AE0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8" name="Rectangle 66">
                <a:extLst>
                  <a:ext uri="{FF2B5EF4-FFF2-40B4-BE49-F238E27FC236}">
                    <a16:creationId xmlns:a16="http://schemas.microsoft.com/office/drawing/2014/main" id="{94849B1F-2909-C942-9B34-9C0D20D2C0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67">
                <a:extLst>
                  <a:ext uri="{FF2B5EF4-FFF2-40B4-BE49-F238E27FC236}">
                    <a16:creationId xmlns:a16="http://schemas.microsoft.com/office/drawing/2014/main" id="{2B96F0F2-CF4F-4D46-B6C8-8A87C5C3539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68">
              <a:extLst>
                <a:ext uri="{FF2B5EF4-FFF2-40B4-BE49-F238E27FC236}">
                  <a16:creationId xmlns:a16="http://schemas.microsoft.com/office/drawing/2014/main" id="{712A9312-36DB-F245-918A-A4AF63ADAF9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2" name="Rectangle 69">
                <a:extLst>
                  <a:ext uri="{FF2B5EF4-FFF2-40B4-BE49-F238E27FC236}">
                    <a16:creationId xmlns:a16="http://schemas.microsoft.com/office/drawing/2014/main" id="{33F68D39-506B-134E-B390-591C14CB34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70">
                <a:extLst>
                  <a:ext uri="{FF2B5EF4-FFF2-40B4-BE49-F238E27FC236}">
                    <a16:creationId xmlns:a16="http://schemas.microsoft.com/office/drawing/2014/main" id="{0871189D-41C5-E94B-BAB2-C6996E7888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4" name="Rectangle 71">
                <a:extLst>
                  <a:ext uri="{FF2B5EF4-FFF2-40B4-BE49-F238E27FC236}">
                    <a16:creationId xmlns:a16="http://schemas.microsoft.com/office/drawing/2014/main" id="{4EDB5A23-0A15-094E-A2A8-3ABAC65551C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2">
                <a:extLst>
                  <a:ext uri="{FF2B5EF4-FFF2-40B4-BE49-F238E27FC236}">
                    <a16:creationId xmlns:a16="http://schemas.microsoft.com/office/drawing/2014/main" id="{A6DFF519-A475-2D44-B79A-60DD93F0AC1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73">
              <a:extLst>
                <a:ext uri="{FF2B5EF4-FFF2-40B4-BE49-F238E27FC236}">
                  <a16:creationId xmlns:a16="http://schemas.microsoft.com/office/drawing/2014/main" id="{812B6BC4-4E50-AB42-874A-15E9D7FC9DE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28" name="Rectangle 74">
                <a:extLst>
                  <a:ext uri="{FF2B5EF4-FFF2-40B4-BE49-F238E27FC236}">
                    <a16:creationId xmlns:a16="http://schemas.microsoft.com/office/drawing/2014/main" id="{10B3CF41-DF46-7F40-BCBA-733E388A0FE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9" name="Rectangle 75">
                <a:extLst>
                  <a:ext uri="{FF2B5EF4-FFF2-40B4-BE49-F238E27FC236}">
                    <a16:creationId xmlns:a16="http://schemas.microsoft.com/office/drawing/2014/main" id="{09490481-F2D8-3F40-9DA7-90B1ECA2BD9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0" name="Rectangle 76">
                <a:extLst>
                  <a:ext uri="{FF2B5EF4-FFF2-40B4-BE49-F238E27FC236}">
                    <a16:creationId xmlns:a16="http://schemas.microsoft.com/office/drawing/2014/main" id="{0571F550-46E9-1640-8C21-6BED26826FD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77">
                <a:extLst>
                  <a:ext uri="{FF2B5EF4-FFF2-40B4-BE49-F238E27FC236}">
                    <a16:creationId xmlns:a16="http://schemas.microsoft.com/office/drawing/2014/main" id="{FDF8AAA7-4C4D-B743-8716-49BE0ED828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78">
              <a:extLst>
                <a:ext uri="{FF2B5EF4-FFF2-40B4-BE49-F238E27FC236}">
                  <a16:creationId xmlns:a16="http://schemas.microsoft.com/office/drawing/2014/main" id="{C768F846-FE40-F440-BE22-7A873A196E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24" name="Rectangle 79">
                <a:extLst>
                  <a:ext uri="{FF2B5EF4-FFF2-40B4-BE49-F238E27FC236}">
                    <a16:creationId xmlns:a16="http://schemas.microsoft.com/office/drawing/2014/main" id="{A687666E-F1E4-E345-8696-F18815D9CED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5" name="Rectangle 80">
                <a:extLst>
                  <a:ext uri="{FF2B5EF4-FFF2-40B4-BE49-F238E27FC236}">
                    <a16:creationId xmlns:a16="http://schemas.microsoft.com/office/drawing/2014/main" id="{6DD6FC9D-2F23-8B47-AB88-1C128AF5082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6" name="Rectangle 81">
                <a:extLst>
                  <a:ext uri="{FF2B5EF4-FFF2-40B4-BE49-F238E27FC236}">
                    <a16:creationId xmlns:a16="http://schemas.microsoft.com/office/drawing/2014/main" id="{B9C46CBF-8450-944F-A16A-2239B6B202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7" name="Rectangle 82">
                <a:extLst>
                  <a:ext uri="{FF2B5EF4-FFF2-40B4-BE49-F238E27FC236}">
                    <a16:creationId xmlns:a16="http://schemas.microsoft.com/office/drawing/2014/main" id="{55C77D5A-EC15-2948-9B90-2FEE957A3E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76" name="Rectangle 83">
            <a:extLst>
              <a:ext uri="{FF2B5EF4-FFF2-40B4-BE49-F238E27FC236}">
                <a16:creationId xmlns:a16="http://schemas.microsoft.com/office/drawing/2014/main" id="{2AFED805-51FF-7C41-A4A6-770EC8C3630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77" name="Rectangle 84">
            <a:extLst>
              <a:ext uri="{FF2B5EF4-FFF2-40B4-BE49-F238E27FC236}">
                <a16:creationId xmlns:a16="http://schemas.microsoft.com/office/drawing/2014/main" id="{86991268-F6A3-9340-984F-D4F7641A48B4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5096ED63-C01A-E59A-0E51-6A0B0BBA116D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tx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tx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9CF2DFB-DA79-1FAD-2622-D489DADA98F8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tx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tx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B1FF1E5-88CB-58A6-2633-0268AAB8D1A3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8" name="TextBox 2">
            <a:extLst>
              <a:ext uri="{FF2B5EF4-FFF2-40B4-BE49-F238E27FC236}">
                <a16:creationId xmlns:a16="http://schemas.microsoft.com/office/drawing/2014/main" id="{8D01B9C1-1218-999A-DD42-4FB0536564EA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tx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tx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212110031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80" r:id="rId2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38405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Rectangle 15">
            <a:extLst>
              <a:ext uri="{FF2B5EF4-FFF2-40B4-BE49-F238E27FC236}">
                <a16:creationId xmlns:a16="http://schemas.microsoft.com/office/drawing/2014/main" id="{9198A4EC-9B6A-3249-AB0F-2C7B54FCA143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432001" y="77681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5" name="组合 154">
            <a:extLst>
              <a:ext uri="{FF2B5EF4-FFF2-40B4-BE49-F238E27FC236}">
                <a16:creationId xmlns:a16="http://schemas.microsoft.com/office/drawing/2014/main" id="{C325AB4E-F86A-864D-B4CB-796E69148147}"/>
              </a:ext>
            </a:extLst>
          </p:cNvPr>
          <p:cNvGrpSpPr/>
          <p:nvPr userDrawn="1"/>
        </p:nvGrpSpPr>
        <p:grpSpPr>
          <a:xfrm>
            <a:off x="12590924" y="3356218"/>
            <a:ext cx="1214711" cy="3499198"/>
            <a:chOff x="12438524" y="3358802"/>
            <a:chExt cx="1214711" cy="3499198"/>
          </a:xfrm>
        </p:grpSpPr>
        <p:sp>
          <p:nvSpPr>
            <p:cNvPr id="156" name="矩形 155">
              <a:extLst>
                <a:ext uri="{FF2B5EF4-FFF2-40B4-BE49-F238E27FC236}">
                  <a16:creationId xmlns:a16="http://schemas.microsoft.com/office/drawing/2014/main" id="{28F9D94E-ED0F-3A41-841B-DABDE0E237C8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57" name="Group 18">
              <a:extLst>
                <a:ext uri="{FF2B5EF4-FFF2-40B4-BE49-F238E27FC236}">
                  <a16:creationId xmlns:a16="http://schemas.microsoft.com/office/drawing/2014/main" id="{A233F840-0E81-564E-B143-F110894CEC5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218" name="Rectangle 19">
                <a:extLst>
                  <a:ext uri="{FF2B5EF4-FFF2-40B4-BE49-F238E27FC236}">
                    <a16:creationId xmlns:a16="http://schemas.microsoft.com/office/drawing/2014/main" id="{CBD70A2E-15AA-4C4D-A1F0-6DB40ADE2CD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9" name="Rectangle 20">
                <a:extLst>
                  <a:ext uri="{FF2B5EF4-FFF2-40B4-BE49-F238E27FC236}">
                    <a16:creationId xmlns:a16="http://schemas.microsoft.com/office/drawing/2014/main" id="{5A005B31-94F9-1E42-880D-FFA22477FFA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0" name="Rectangle 21">
                <a:extLst>
                  <a:ext uri="{FF2B5EF4-FFF2-40B4-BE49-F238E27FC236}">
                    <a16:creationId xmlns:a16="http://schemas.microsoft.com/office/drawing/2014/main" id="{DDDCE69F-4C1D-1243-8C09-1562262E80B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21" name="Rectangle 22">
                <a:extLst>
                  <a:ext uri="{FF2B5EF4-FFF2-40B4-BE49-F238E27FC236}">
                    <a16:creationId xmlns:a16="http://schemas.microsoft.com/office/drawing/2014/main" id="{54B59A2F-5F33-3C46-94F0-83F728C4F7B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8" name="Group 23">
              <a:extLst>
                <a:ext uri="{FF2B5EF4-FFF2-40B4-BE49-F238E27FC236}">
                  <a16:creationId xmlns:a16="http://schemas.microsoft.com/office/drawing/2014/main" id="{B8A28144-362A-A64D-9561-389D2A7B89A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214" name="Rectangle 24">
                <a:extLst>
                  <a:ext uri="{FF2B5EF4-FFF2-40B4-BE49-F238E27FC236}">
                    <a16:creationId xmlns:a16="http://schemas.microsoft.com/office/drawing/2014/main" id="{BBDCCD69-4401-0541-BB6A-0858852136B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5" name="Rectangle 25">
                <a:extLst>
                  <a:ext uri="{FF2B5EF4-FFF2-40B4-BE49-F238E27FC236}">
                    <a16:creationId xmlns:a16="http://schemas.microsoft.com/office/drawing/2014/main" id="{DB8A2296-1C6A-C94E-BC1C-EF63A568F6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6" name="Rectangle 26">
                <a:extLst>
                  <a:ext uri="{FF2B5EF4-FFF2-40B4-BE49-F238E27FC236}">
                    <a16:creationId xmlns:a16="http://schemas.microsoft.com/office/drawing/2014/main" id="{9AC3934E-F4A3-F74B-899C-F06385FE55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7" name="Rectangle 27">
                <a:extLst>
                  <a:ext uri="{FF2B5EF4-FFF2-40B4-BE49-F238E27FC236}">
                    <a16:creationId xmlns:a16="http://schemas.microsoft.com/office/drawing/2014/main" id="{E8E19B1A-ADDC-E649-8F85-B4396A2F015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59" name="Group 28">
              <a:extLst>
                <a:ext uri="{FF2B5EF4-FFF2-40B4-BE49-F238E27FC236}">
                  <a16:creationId xmlns:a16="http://schemas.microsoft.com/office/drawing/2014/main" id="{FCDC7B61-993F-834E-8CF4-174EA4309D9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210" name="Rectangle 29">
                <a:extLst>
                  <a:ext uri="{FF2B5EF4-FFF2-40B4-BE49-F238E27FC236}">
                    <a16:creationId xmlns:a16="http://schemas.microsoft.com/office/drawing/2014/main" id="{58F16D6E-EDCA-BF47-874B-003E995D1BC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1" name="Rectangle 30">
                <a:extLst>
                  <a:ext uri="{FF2B5EF4-FFF2-40B4-BE49-F238E27FC236}">
                    <a16:creationId xmlns:a16="http://schemas.microsoft.com/office/drawing/2014/main" id="{8985A2F5-040F-B04B-8C62-91311C56C0A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2" name="Rectangle 31">
                <a:extLst>
                  <a:ext uri="{FF2B5EF4-FFF2-40B4-BE49-F238E27FC236}">
                    <a16:creationId xmlns:a16="http://schemas.microsoft.com/office/drawing/2014/main" id="{C7E75C91-6DBE-0A4F-A577-A08E7EC698A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13" name="Rectangle 32">
                <a:extLst>
                  <a:ext uri="{FF2B5EF4-FFF2-40B4-BE49-F238E27FC236}">
                    <a16:creationId xmlns:a16="http://schemas.microsoft.com/office/drawing/2014/main" id="{AA565E94-5C52-B747-942D-08843DACEA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0" name="Group 33">
              <a:extLst>
                <a:ext uri="{FF2B5EF4-FFF2-40B4-BE49-F238E27FC236}">
                  <a16:creationId xmlns:a16="http://schemas.microsoft.com/office/drawing/2014/main" id="{5100AAF4-59F9-5041-92C6-FBC32A97B71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206" name="Rectangle 34">
                <a:extLst>
                  <a:ext uri="{FF2B5EF4-FFF2-40B4-BE49-F238E27FC236}">
                    <a16:creationId xmlns:a16="http://schemas.microsoft.com/office/drawing/2014/main" id="{EF31E4DE-1A95-2B4C-9179-B110CC6EC3C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7" name="Rectangle 35">
                <a:extLst>
                  <a:ext uri="{FF2B5EF4-FFF2-40B4-BE49-F238E27FC236}">
                    <a16:creationId xmlns:a16="http://schemas.microsoft.com/office/drawing/2014/main" id="{8B98FEFC-874D-C94A-B7AF-10D539CD07E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8" name="Rectangle 36">
                <a:extLst>
                  <a:ext uri="{FF2B5EF4-FFF2-40B4-BE49-F238E27FC236}">
                    <a16:creationId xmlns:a16="http://schemas.microsoft.com/office/drawing/2014/main" id="{44ABBBBE-3CC2-A94F-87EB-562F2FA42A3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9" name="Rectangle 37">
                <a:extLst>
                  <a:ext uri="{FF2B5EF4-FFF2-40B4-BE49-F238E27FC236}">
                    <a16:creationId xmlns:a16="http://schemas.microsoft.com/office/drawing/2014/main" id="{E1BEDB34-F753-294A-AF25-EF5B330E1C1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1" name="Group 38">
              <a:extLst>
                <a:ext uri="{FF2B5EF4-FFF2-40B4-BE49-F238E27FC236}">
                  <a16:creationId xmlns:a16="http://schemas.microsoft.com/office/drawing/2014/main" id="{7FD0430A-75CD-4F46-9BFB-3A9AEC95612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202" name="Rectangle 39">
                <a:extLst>
                  <a:ext uri="{FF2B5EF4-FFF2-40B4-BE49-F238E27FC236}">
                    <a16:creationId xmlns:a16="http://schemas.microsoft.com/office/drawing/2014/main" id="{1BECE383-23DC-FD47-A037-AE2D9F60D1C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3" name="Rectangle 40">
                <a:extLst>
                  <a:ext uri="{FF2B5EF4-FFF2-40B4-BE49-F238E27FC236}">
                    <a16:creationId xmlns:a16="http://schemas.microsoft.com/office/drawing/2014/main" id="{72F94538-242B-4644-B340-6748418F12B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4" name="Rectangle 41">
                <a:extLst>
                  <a:ext uri="{FF2B5EF4-FFF2-40B4-BE49-F238E27FC236}">
                    <a16:creationId xmlns:a16="http://schemas.microsoft.com/office/drawing/2014/main" id="{5E66C5BE-F6EC-034A-8E11-63B5DAB9D94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5" name="Rectangle 42">
                <a:extLst>
                  <a:ext uri="{FF2B5EF4-FFF2-40B4-BE49-F238E27FC236}">
                    <a16:creationId xmlns:a16="http://schemas.microsoft.com/office/drawing/2014/main" id="{719AD067-5D18-B544-B0E3-7BC638EB87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2" name="Group 43">
              <a:extLst>
                <a:ext uri="{FF2B5EF4-FFF2-40B4-BE49-F238E27FC236}">
                  <a16:creationId xmlns:a16="http://schemas.microsoft.com/office/drawing/2014/main" id="{0EA8E840-08BC-7F41-A630-03237F04F07D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198" name="Rectangle 44">
                <a:extLst>
                  <a:ext uri="{FF2B5EF4-FFF2-40B4-BE49-F238E27FC236}">
                    <a16:creationId xmlns:a16="http://schemas.microsoft.com/office/drawing/2014/main" id="{43165ABB-B500-0743-AFE0-01D13D72744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9" name="Rectangle 45">
                <a:extLst>
                  <a:ext uri="{FF2B5EF4-FFF2-40B4-BE49-F238E27FC236}">
                    <a16:creationId xmlns:a16="http://schemas.microsoft.com/office/drawing/2014/main" id="{EB75955D-7623-7B4B-BE16-D86D2E0A20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0" name="Rectangle 46">
                <a:extLst>
                  <a:ext uri="{FF2B5EF4-FFF2-40B4-BE49-F238E27FC236}">
                    <a16:creationId xmlns:a16="http://schemas.microsoft.com/office/drawing/2014/main" id="{9CD5011A-4CD9-B245-B021-8404CAB38B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201" name="Rectangle 47">
                <a:extLst>
                  <a:ext uri="{FF2B5EF4-FFF2-40B4-BE49-F238E27FC236}">
                    <a16:creationId xmlns:a16="http://schemas.microsoft.com/office/drawing/2014/main" id="{DC3DEB0B-16F1-324A-B79C-86C6B1A05C7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3" name="Group 48">
              <a:extLst>
                <a:ext uri="{FF2B5EF4-FFF2-40B4-BE49-F238E27FC236}">
                  <a16:creationId xmlns:a16="http://schemas.microsoft.com/office/drawing/2014/main" id="{2BF6BE56-7D14-8E44-B4D6-8F47A480497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194" name="Rectangle 49">
                <a:extLst>
                  <a:ext uri="{FF2B5EF4-FFF2-40B4-BE49-F238E27FC236}">
                    <a16:creationId xmlns:a16="http://schemas.microsoft.com/office/drawing/2014/main" id="{0A141B8E-E1D5-E74C-A241-CB18F355810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5" name="Rectangle 50">
                <a:extLst>
                  <a:ext uri="{FF2B5EF4-FFF2-40B4-BE49-F238E27FC236}">
                    <a16:creationId xmlns:a16="http://schemas.microsoft.com/office/drawing/2014/main" id="{59E3AD38-4D95-DD42-BEA1-9A607EE0BCB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6" name="Rectangle 51">
                <a:extLst>
                  <a:ext uri="{FF2B5EF4-FFF2-40B4-BE49-F238E27FC236}">
                    <a16:creationId xmlns:a16="http://schemas.microsoft.com/office/drawing/2014/main" id="{4AF8E431-625B-3A46-91AF-A824CB61B73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7" name="Rectangle 52">
                <a:extLst>
                  <a:ext uri="{FF2B5EF4-FFF2-40B4-BE49-F238E27FC236}">
                    <a16:creationId xmlns:a16="http://schemas.microsoft.com/office/drawing/2014/main" id="{7BBF8B0B-BDFA-E14E-A2C7-5D7BCCB9256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4" name="Group 53">
              <a:extLst>
                <a:ext uri="{FF2B5EF4-FFF2-40B4-BE49-F238E27FC236}">
                  <a16:creationId xmlns:a16="http://schemas.microsoft.com/office/drawing/2014/main" id="{F9D7864F-61FE-374A-AC8D-1F360708FDA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190" name="Rectangle 54">
                <a:extLst>
                  <a:ext uri="{FF2B5EF4-FFF2-40B4-BE49-F238E27FC236}">
                    <a16:creationId xmlns:a16="http://schemas.microsoft.com/office/drawing/2014/main" id="{F8843224-1EAA-9E4F-8FF7-C361E61DB34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1" name="Rectangle 55">
                <a:extLst>
                  <a:ext uri="{FF2B5EF4-FFF2-40B4-BE49-F238E27FC236}">
                    <a16:creationId xmlns:a16="http://schemas.microsoft.com/office/drawing/2014/main" id="{E590E694-6B67-2745-87D8-669AB6020B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2" name="Rectangle 56">
                <a:extLst>
                  <a:ext uri="{FF2B5EF4-FFF2-40B4-BE49-F238E27FC236}">
                    <a16:creationId xmlns:a16="http://schemas.microsoft.com/office/drawing/2014/main" id="{ADD943B9-1109-D740-A262-5B137A73AC8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93" name="Rectangle 57">
                <a:extLst>
                  <a:ext uri="{FF2B5EF4-FFF2-40B4-BE49-F238E27FC236}">
                    <a16:creationId xmlns:a16="http://schemas.microsoft.com/office/drawing/2014/main" id="{C30D371E-65D2-8F45-9196-0B142E79481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5" name="Group 58">
              <a:extLst>
                <a:ext uri="{FF2B5EF4-FFF2-40B4-BE49-F238E27FC236}">
                  <a16:creationId xmlns:a16="http://schemas.microsoft.com/office/drawing/2014/main" id="{EC545055-A1AB-B546-989A-AC7E3419DC7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186" name="Rectangle 59">
                <a:extLst>
                  <a:ext uri="{FF2B5EF4-FFF2-40B4-BE49-F238E27FC236}">
                    <a16:creationId xmlns:a16="http://schemas.microsoft.com/office/drawing/2014/main" id="{FA66ABA9-C5DB-FD4C-A0FC-B848059AC7C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7" name="Rectangle 60">
                <a:extLst>
                  <a:ext uri="{FF2B5EF4-FFF2-40B4-BE49-F238E27FC236}">
                    <a16:creationId xmlns:a16="http://schemas.microsoft.com/office/drawing/2014/main" id="{AA9C4B0C-6091-F244-9619-9EE27B684EC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8" name="Rectangle 61">
                <a:extLst>
                  <a:ext uri="{FF2B5EF4-FFF2-40B4-BE49-F238E27FC236}">
                    <a16:creationId xmlns:a16="http://schemas.microsoft.com/office/drawing/2014/main" id="{A1258E41-8B7B-1B49-8AF7-19E26014F35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9" name="Rectangle 62">
                <a:extLst>
                  <a:ext uri="{FF2B5EF4-FFF2-40B4-BE49-F238E27FC236}">
                    <a16:creationId xmlns:a16="http://schemas.microsoft.com/office/drawing/2014/main" id="{E3D6D0D7-CFAA-804F-B06C-46CFF4A8ADC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6" name="Group 63">
              <a:extLst>
                <a:ext uri="{FF2B5EF4-FFF2-40B4-BE49-F238E27FC236}">
                  <a16:creationId xmlns:a16="http://schemas.microsoft.com/office/drawing/2014/main" id="{A38CBBCA-2B30-4A42-8601-43E732508471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182" name="Rectangle 64">
                <a:extLst>
                  <a:ext uri="{FF2B5EF4-FFF2-40B4-BE49-F238E27FC236}">
                    <a16:creationId xmlns:a16="http://schemas.microsoft.com/office/drawing/2014/main" id="{B5A0780E-5857-6646-9BC2-949D4AF162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3" name="Rectangle 65">
                <a:extLst>
                  <a:ext uri="{FF2B5EF4-FFF2-40B4-BE49-F238E27FC236}">
                    <a16:creationId xmlns:a16="http://schemas.microsoft.com/office/drawing/2014/main" id="{A44A7CA5-4E8D-0841-B1D6-2947627BA51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4" name="Rectangle 66">
                <a:extLst>
                  <a:ext uri="{FF2B5EF4-FFF2-40B4-BE49-F238E27FC236}">
                    <a16:creationId xmlns:a16="http://schemas.microsoft.com/office/drawing/2014/main" id="{51A28DA6-5251-6C4A-8CEA-72A9F45D20B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5" name="Rectangle 67">
                <a:extLst>
                  <a:ext uri="{FF2B5EF4-FFF2-40B4-BE49-F238E27FC236}">
                    <a16:creationId xmlns:a16="http://schemas.microsoft.com/office/drawing/2014/main" id="{479E0E82-6CA7-E24A-A62F-1C26DAC55ED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7" name="Group 68">
              <a:extLst>
                <a:ext uri="{FF2B5EF4-FFF2-40B4-BE49-F238E27FC236}">
                  <a16:creationId xmlns:a16="http://schemas.microsoft.com/office/drawing/2014/main" id="{0072C369-7EF8-914F-8573-13CB59EB895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178" name="Rectangle 69">
                <a:extLst>
                  <a:ext uri="{FF2B5EF4-FFF2-40B4-BE49-F238E27FC236}">
                    <a16:creationId xmlns:a16="http://schemas.microsoft.com/office/drawing/2014/main" id="{A76F4F57-FB00-5242-845A-A2FF158C0F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9" name="Rectangle 70">
                <a:extLst>
                  <a:ext uri="{FF2B5EF4-FFF2-40B4-BE49-F238E27FC236}">
                    <a16:creationId xmlns:a16="http://schemas.microsoft.com/office/drawing/2014/main" id="{7DD72635-4687-794C-B03C-EE97A2F2ADA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0" name="Rectangle 71">
                <a:extLst>
                  <a:ext uri="{FF2B5EF4-FFF2-40B4-BE49-F238E27FC236}">
                    <a16:creationId xmlns:a16="http://schemas.microsoft.com/office/drawing/2014/main" id="{2DE15353-10F5-A049-8879-B5A70028B5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81" name="Rectangle 72">
                <a:extLst>
                  <a:ext uri="{FF2B5EF4-FFF2-40B4-BE49-F238E27FC236}">
                    <a16:creationId xmlns:a16="http://schemas.microsoft.com/office/drawing/2014/main" id="{6EC95F4C-62BF-7D4A-8934-13C9C81E661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8" name="Group 73">
              <a:extLst>
                <a:ext uri="{FF2B5EF4-FFF2-40B4-BE49-F238E27FC236}">
                  <a16:creationId xmlns:a16="http://schemas.microsoft.com/office/drawing/2014/main" id="{45E4EBBA-7060-8A47-AA90-AD8DA7C4AA0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174" name="Rectangle 74">
                <a:extLst>
                  <a:ext uri="{FF2B5EF4-FFF2-40B4-BE49-F238E27FC236}">
                    <a16:creationId xmlns:a16="http://schemas.microsoft.com/office/drawing/2014/main" id="{D5C2CE4A-C96B-354B-B056-379259642DF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5" name="Rectangle 75">
                <a:extLst>
                  <a:ext uri="{FF2B5EF4-FFF2-40B4-BE49-F238E27FC236}">
                    <a16:creationId xmlns:a16="http://schemas.microsoft.com/office/drawing/2014/main" id="{DEA736AA-A045-D24E-9CCE-2EE2BD6F084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6" name="Rectangle 76">
                <a:extLst>
                  <a:ext uri="{FF2B5EF4-FFF2-40B4-BE49-F238E27FC236}">
                    <a16:creationId xmlns:a16="http://schemas.microsoft.com/office/drawing/2014/main" id="{64595299-D994-7D4C-B599-B0CC37A8B7A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7" name="Rectangle 77">
                <a:extLst>
                  <a:ext uri="{FF2B5EF4-FFF2-40B4-BE49-F238E27FC236}">
                    <a16:creationId xmlns:a16="http://schemas.microsoft.com/office/drawing/2014/main" id="{FFFE457F-1583-9042-B1A7-A80A37B6B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69" name="Group 78">
              <a:extLst>
                <a:ext uri="{FF2B5EF4-FFF2-40B4-BE49-F238E27FC236}">
                  <a16:creationId xmlns:a16="http://schemas.microsoft.com/office/drawing/2014/main" id="{83C6DA56-71F7-E74A-A1B2-CC375FB312B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170" name="Rectangle 79">
                <a:extLst>
                  <a:ext uri="{FF2B5EF4-FFF2-40B4-BE49-F238E27FC236}">
                    <a16:creationId xmlns:a16="http://schemas.microsoft.com/office/drawing/2014/main" id="{DFC8C74F-C6F8-B841-BCAA-4E6F37F0A78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1" name="Rectangle 80">
                <a:extLst>
                  <a:ext uri="{FF2B5EF4-FFF2-40B4-BE49-F238E27FC236}">
                    <a16:creationId xmlns:a16="http://schemas.microsoft.com/office/drawing/2014/main" id="{DF66519A-6C6C-814B-AE2E-74156157EA3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2" name="Rectangle 81">
                <a:extLst>
                  <a:ext uri="{FF2B5EF4-FFF2-40B4-BE49-F238E27FC236}">
                    <a16:creationId xmlns:a16="http://schemas.microsoft.com/office/drawing/2014/main" id="{CE444995-45BD-8445-9E1E-75E81A06DCE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173" name="Rectangle 82">
                <a:extLst>
                  <a:ext uri="{FF2B5EF4-FFF2-40B4-BE49-F238E27FC236}">
                    <a16:creationId xmlns:a16="http://schemas.microsoft.com/office/drawing/2014/main" id="{9E95CFED-29BF-3F4C-9D82-AE7B6D340A04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222" name="Rectangle 83">
            <a:extLst>
              <a:ext uri="{FF2B5EF4-FFF2-40B4-BE49-F238E27FC236}">
                <a16:creationId xmlns:a16="http://schemas.microsoft.com/office/drawing/2014/main" id="{2954C821-269E-8D46-984E-749A5F6397A9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1339384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223" name="Rectangle 84">
            <a:extLst>
              <a:ext uri="{FF2B5EF4-FFF2-40B4-BE49-F238E27FC236}">
                <a16:creationId xmlns:a16="http://schemas.microsoft.com/office/drawing/2014/main" id="{8291468C-A8EF-4D44-8440-C437714C366D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493155" y="5884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2" name="TextBox 2">
            <a:extLst>
              <a:ext uri="{FF2B5EF4-FFF2-40B4-BE49-F238E27FC236}">
                <a16:creationId xmlns:a16="http://schemas.microsoft.com/office/drawing/2014/main" id="{4C85EC5A-B1D1-236C-C798-DC56D534838F}"/>
              </a:ext>
            </a:extLst>
          </p:cNvPr>
          <p:cNvSpPr txBox="1"/>
          <p:nvPr userDrawn="1"/>
        </p:nvSpPr>
        <p:spPr>
          <a:xfrm>
            <a:off x="543605" y="6449875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sp>
        <p:nvSpPr>
          <p:cNvPr id="3" name="TextBox 3">
            <a:extLst>
              <a:ext uri="{FF2B5EF4-FFF2-40B4-BE49-F238E27FC236}">
                <a16:creationId xmlns:a16="http://schemas.microsoft.com/office/drawing/2014/main" id="{B3DB6D1D-51F7-460F-4A45-A4BDD851537B}"/>
              </a:ext>
            </a:extLst>
          </p:cNvPr>
          <p:cNvSpPr txBox="1"/>
          <p:nvPr userDrawn="1"/>
        </p:nvSpPr>
        <p:spPr>
          <a:xfrm>
            <a:off x="8358978" y="6505275"/>
            <a:ext cx="499730" cy="184666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defTabSz="890204" fontAlgn="auto">
              <a:spcBef>
                <a:spcPts val="0"/>
              </a:spcBef>
              <a:spcAft>
                <a:spcPts val="0"/>
              </a:spcAft>
              <a:defRPr/>
            </a:pPr>
            <a:fld id="{C3837181-38C6-AD4F-B8BA-B444770388BB}" type="slidenum">
              <a:rPr lang="en-US" sz="1200" smtClean="0">
                <a:solidFill>
                  <a:schemeClr val="bg1"/>
                </a:solidFill>
                <a:latin typeface="Arial" panose="020B0604020202020204" pitchFamily="34" charset="0"/>
                <a:ea typeface="华文细黑" pitchFamily="2" charset="-122"/>
                <a:cs typeface="Arial" panose="020B0604020202020204" pitchFamily="34" charset="0"/>
              </a:rPr>
              <a:pPr algn="ctr" defTabSz="890204" fontAlgn="auto">
                <a:spcBef>
                  <a:spcPts val="0"/>
                </a:spcBef>
                <a:spcAft>
                  <a:spcPts val="0"/>
                </a:spcAft>
                <a:defRPr/>
              </a:pPr>
              <a:t>‹#›</a:t>
            </a:fld>
            <a:endParaRPr lang="en-US" sz="1200" dirty="0">
              <a:solidFill>
                <a:schemeClr val="bg1"/>
              </a:solidFill>
              <a:latin typeface="Arial" panose="020B0604020202020204" pitchFamily="34" charset="0"/>
              <a:ea typeface="华文细黑" pitchFamily="2" charset="-122"/>
              <a:cs typeface="Arial" panose="020B0604020202020204" pitchFamily="34" charset="0"/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C047373-B0DC-3662-9BAC-5CC22CC6A57B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266621" y="6471608"/>
            <a:ext cx="252000" cy="252000"/>
          </a:xfrm>
          <a:prstGeom prst="ellipse">
            <a:avLst/>
          </a:prstGeom>
          <a:ln w="28575" cap="rnd">
            <a:solidFill>
              <a:schemeClr val="bg1"/>
            </a:solidFill>
            <a:prstDash val="solid"/>
          </a:ln>
          <a:effectLst/>
        </p:spPr>
      </p:pic>
      <p:sp>
        <p:nvSpPr>
          <p:cNvPr id="5" name="TextBox 2">
            <a:extLst>
              <a:ext uri="{FF2B5EF4-FFF2-40B4-BE49-F238E27FC236}">
                <a16:creationId xmlns:a16="http://schemas.microsoft.com/office/drawing/2014/main" id="{3A25B12D-379F-F36E-B68A-3F21FED73F90}"/>
              </a:ext>
            </a:extLst>
          </p:cNvPr>
          <p:cNvSpPr txBox="1"/>
          <p:nvPr userDrawn="1"/>
        </p:nvSpPr>
        <p:spPr>
          <a:xfrm>
            <a:off x="8830447" y="6458435"/>
            <a:ext cx="3237243" cy="27834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100" dirty="0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100" dirty="0" err="1">
                <a:solidFill>
                  <a:schemeClr val="bg1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100" dirty="0">
              <a:solidFill>
                <a:schemeClr val="bg1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079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51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45F1158-B1AA-8F41-AF0A-FEA0EC187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8968" y="2394856"/>
            <a:ext cx="6891755" cy="188909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1">
            <a:extLst>
              <a:ext uri="{FF2B5EF4-FFF2-40B4-BE49-F238E27FC236}">
                <a16:creationId xmlns:a16="http://schemas.microsoft.com/office/drawing/2014/main" id="{F8FC7CCD-75EB-9C44-BC7D-29679334A8CA}"/>
              </a:ext>
            </a:extLst>
          </p:cNvPr>
          <p:cNvSpPr txBox="1">
            <a:spLocks/>
          </p:cNvSpPr>
          <p:nvPr userDrawn="1"/>
        </p:nvSpPr>
        <p:spPr>
          <a:xfrm>
            <a:off x="7979357" y="2794960"/>
            <a:ext cx="3225168" cy="2029962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065"/>
              </a:lnSpc>
            </a:pP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Copyright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©</a:t>
            </a:r>
            <a:r>
              <a:rPr kumimoji="1" lang="zh-CN" altLang="en-US" sz="850" b="1" baseline="0" dirty="0">
                <a:solidFill>
                  <a:srgbClr val="1D1D1B"/>
                </a:solidFill>
                <a:latin typeface="+mj-lt"/>
              </a:rPr>
              <a:t> </a:t>
            </a: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2024 XXX Technologies Co., Ltd.</a:t>
            </a:r>
            <a:b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</a:br>
            <a:r>
              <a:rPr kumimoji="1" lang="en-US" altLang="zh-CN" sz="850" b="1" baseline="0" dirty="0">
                <a:solidFill>
                  <a:srgbClr val="1D1D1B"/>
                </a:solidFill>
                <a:latin typeface="+mj-lt"/>
              </a:rPr>
              <a:t>All Rights Reserved.</a:t>
            </a: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br>
              <a:rPr kumimoji="1" lang="en-US" altLang="zh-CN" sz="779" dirty="0">
                <a:solidFill>
                  <a:srgbClr val="1D1D1B"/>
                </a:solidFill>
                <a:latin typeface="+mn-lt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information in this document may contain predictive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statements including, without limitation, statements regarding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 future financial and operating results, future product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portfolio, new technology, etc. There are a number of factors that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could cause actual results and developments to differ materially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from those expressed or implied in the predictive statements.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Therefore, such information is provided for reference purpose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only and constitutes neither an offer nor an acceptance. XXX </a:t>
            </a:r>
            <a:b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</a:br>
            <a:r>
              <a:rPr kumimoji="1" lang="en-US" altLang="zh-CN" sz="850" baseline="0" dirty="0">
                <a:solidFill>
                  <a:srgbClr val="1D1D1B"/>
                </a:solidFill>
                <a:latin typeface="+mn-lt"/>
                <a:cs typeface="Arial" panose="020B0604020202020204" pitchFamily="34" charset="0"/>
              </a:rPr>
              <a:t>may change the information at any time without notice. </a:t>
            </a:r>
          </a:p>
          <a:p>
            <a:pPr>
              <a:lnSpc>
                <a:spcPts val="1065"/>
              </a:lnSpc>
            </a:pPr>
            <a:endParaRPr kumimoji="1" lang="zh-CN" altLang="en-US" sz="779" dirty="0">
              <a:solidFill>
                <a:srgbClr val="1D1D1B"/>
              </a:solidFill>
              <a:latin typeface="+mn-lt"/>
            </a:endParaRPr>
          </a:p>
        </p:txBody>
      </p:sp>
      <p:sp>
        <p:nvSpPr>
          <p:cNvPr id="6" name="Subtitle 6">
            <a:extLst>
              <a:ext uri="{FF2B5EF4-FFF2-40B4-BE49-F238E27FC236}">
                <a16:creationId xmlns:a16="http://schemas.microsoft.com/office/drawing/2014/main" id="{12B8F806-ABD5-064C-8793-5E22C72554FD}"/>
              </a:ext>
            </a:extLst>
          </p:cNvPr>
          <p:cNvSpPr txBox="1">
            <a:spLocks/>
          </p:cNvSpPr>
          <p:nvPr userDrawn="1"/>
        </p:nvSpPr>
        <p:spPr>
          <a:xfrm>
            <a:off x="7987276" y="1599191"/>
            <a:ext cx="3477701" cy="491114"/>
          </a:xfrm>
          <a:prstGeom prst="rect">
            <a:avLst/>
          </a:prstGeom>
        </p:spPr>
        <p:txBody>
          <a:bodyPr lIns="0" tIns="0" rIns="0" bIns="0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rgbClr val="FFFFFF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681"/>
              </a:lnSpc>
              <a:spcBef>
                <a:spcPts val="0"/>
              </a:spcBef>
            </a:pP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把</a:t>
            </a:r>
            <a: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AI</a:t>
            </a: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系统带入每个开发者、每个家庭、</a:t>
            </a:r>
            <a:br>
              <a:rPr kumimoji="1" lang="en-US" altLang="zh-CN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</a:br>
            <a:r>
              <a:rPr kumimoji="1" lang="zh-CN" altLang="en-US" sz="1300" dirty="0">
                <a:solidFill>
                  <a:srgbClr val="1D1D1B"/>
                </a:solidFill>
                <a:latin typeface="Gill Sans MT" panose="020B0502020104020203" pitchFamily="34" charset="0"/>
                <a:ea typeface="Microsoft YaHei" charset="-122"/>
                <a:cs typeface="Microsoft YaHei" charset="-122"/>
              </a:rPr>
              <a:t>每个组织，构建万物互联的智能世界</a:t>
            </a:r>
          </a:p>
        </p:txBody>
      </p:sp>
      <p:sp>
        <p:nvSpPr>
          <p:cNvPr id="7" name="Subtitle 6">
            <a:extLst>
              <a:ext uri="{FF2B5EF4-FFF2-40B4-BE49-F238E27FC236}">
                <a16:creationId xmlns:a16="http://schemas.microsoft.com/office/drawing/2014/main" id="{F1235B6F-D691-2C40-93D4-EC5427ADDFB0}"/>
              </a:ext>
            </a:extLst>
          </p:cNvPr>
          <p:cNvSpPr txBox="1">
            <a:spLocks/>
          </p:cNvSpPr>
          <p:nvPr userDrawn="1"/>
        </p:nvSpPr>
        <p:spPr>
          <a:xfrm>
            <a:off x="7977672" y="2106124"/>
            <a:ext cx="3481833" cy="582808"/>
          </a:xfrm>
          <a:prstGeom prst="rect">
            <a:avLst/>
          </a:prstGeom>
        </p:spPr>
        <p:txBody>
          <a:bodyPr vert="horz" lIns="0" tIns="0" rIns="0" bIns="0" rtlCol="0" anchor="t">
            <a:no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400" kern="1200">
                <a:solidFill>
                  <a:schemeClr val="tx1"/>
                </a:solidFill>
                <a:latin typeface="Microsoft YaHei" panose="020B0503020204020204" pitchFamily="34" charset="-122"/>
                <a:ea typeface="Microsoft YaHei" panose="020B0503020204020204" pitchFamily="34" charset="-122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ts val="1294"/>
              </a:lnSpc>
            </a:pP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Bring AI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System</a:t>
            </a:r>
            <a:r>
              <a:rPr kumimoji="1" lang="zh-CN" altLang="en-US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 </a:t>
            </a: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to every person, home and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organization for a fully connected, </a:t>
            </a:r>
            <a:b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</a:br>
            <a:r>
              <a:rPr kumimoji="1" lang="en-US" altLang="zh-CN" sz="1200" dirty="0">
                <a:solidFill>
                  <a:srgbClr val="1D1D1B"/>
                </a:solidFill>
                <a:latin typeface="Gill Sans MT" panose="020B0502020104020203" pitchFamily="34" charset="0"/>
                <a:cs typeface="Arial" panose="020B0604020202020204" pitchFamily="34" charset="0"/>
              </a:rPr>
              <a:t>intelligent world.</a:t>
            </a:r>
            <a:endParaRPr kumimoji="1" lang="zh-CN" altLang="en-US" sz="1200" dirty="0">
              <a:solidFill>
                <a:srgbClr val="1D1D1B"/>
              </a:solidFill>
              <a:latin typeface="Gill Sans MT" panose="020B0502020104020203" pitchFamily="34" charset="0"/>
              <a:ea typeface="Microsoft YaHei" charset="-122"/>
              <a:cs typeface="Microsoft YaHei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D72D31F-379B-7E48-8BAB-A5640DD86C39}"/>
              </a:ext>
            </a:extLst>
          </p:cNvPr>
          <p:cNvSpPr/>
          <p:nvPr userDrawn="1"/>
        </p:nvSpPr>
        <p:spPr bwMode="auto">
          <a:xfrm>
            <a:off x="618969" y="205786"/>
            <a:ext cx="6891755" cy="6446427"/>
          </a:xfrm>
          <a:prstGeom prst="rect">
            <a:avLst/>
          </a:prstGeom>
          <a:blipFill dpi="0" rotWithShape="1">
            <a:blip r:embed="rId3" cstate="screen">
              <a:alphaModFix amt="33000"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>
              <a:fillRect/>
            </a:stretch>
          </a:blipFill>
          <a:ln>
            <a:noFill/>
          </a:ln>
          <a:effectLst/>
        </p:spPr>
        <p:txBody>
          <a:bodyPr vert="horz" wrap="square" lIns="121882" tIns="60941" rIns="121882" bIns="60941" numCol="1" rtlCol="0" anchor="t" anchorCtr="0" compatLnSpc="1">
            <a:prstTxWarp prst="textNoShape">
              <a:avLst/>
            </a:prstTxWarp>
          </a:bodyPr>
          <a:lstStyle/>
          <a:p>
            <a:pPr>
              <a:buClr>
                <a:srgbClr val="CC9900"/>
              </a:buClr>
              <a:buFont typeface="Wingdings" pitchFamily="2" charset="2"/>
              <a:buChar char="n"/>
            </a:pPr>
            <a:endParaRPr lang="zh-CN" altLang="en-US">
              <a:solidFill>
                <a:srgbClr val="000000"/>
              </a:solidFill>
              <a:latin typeface="Arial" charset="0"/>
              <a:ea typeface="宋体" charset="-122"/>
            </a:endParaRPr>
          </a:p>
        </p:txBody>
      </p:sp>
      <p:sp>
        <p:nvSpPr>
          <p:cNvPr id="10" name="TextBox 2">
            <a:extLst>
              <a:ext uri="{FF2B5EF4-FFF2-40B4-BE49-F238E27FC236}">
                <a16:creationId xmlns:a16="http://schemas.microsoft.com/office/drawing/2014/main" id="{1F3DDE87-89CE-3848-A1C3-2150D6C0F2CD}"/>
              </a:ext>
            </a:extLst>
          </p:cNvPr>
          <p:cNvSpPr txBox="1"/>
          <p:nvPr userDrawn="1"/>
        </p:nvSpPr>
        <p:spPr>
          <a:xfrm>
            <a:off x="8341794" y="4814879"/>
            <a:ext cx="1088553" cy="3970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800" b="1" dirty="0">
                <a:solidFill>
                  <a:srgbClr val="C00000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800" b="1" dirty="0">
              <a:solidFill>
                <a:srgbClr val="C00000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9EEF0F78-B57F-8D4C-A10F-C1BE427D4B8C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977672" y="4861362"/>
            <a:ext cx="304066" cy="304066"/>
          </a:xfrm>
          <a:prstGeom prst="ellipse">
            <a:avLst/>
          </a:prstGeom>
          <a:ln w="28575" cap="rnd">
            <a:solidFill>
              <a:schemeClr val="tx2"/>
            </a:solidFill>
            <a:prstDash val="solid"/>
          </a:ln>
          <a:effectLst/>
        </p:spPr>
      </p:pic>
      <p:sp>
        <p:nvSpPr>
          <p:cNvPr id="13" name="TextBox 2">
            <a:extLst>
              <a:ext uri="{FF2B5EF4-FFF2-40B4-BE49-F238E27FC236}">
                <a16:creationId xmlns:a16="http://schemas.microsoft.com/office/drawing/2014/main" id="{5D60F0F4-118F-1946-A08D-99C1259DCFE3}"/>
              </a:ext>
            </a:extLst>
          </p:cNvPr>
          <p:cNvSpPr txBox="1"/>
          <p:nvPr userDrawn="1"/>
        </p:nvSpPr>
        <p:spPr>
          <a:xfrm>
            <a:off x="7867185" y="5295498"/>
            <a:ext cx="3603206" cy="2613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</a:t>
            </a:r>
            <a:r>
              <a:rPr lang="zh-CN" altLang="en-US" sz="1000" dirty="0">
                <a:solidFill>
                  <a:srgbClr val="374154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https://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github.com</a:t>
            </a:r>
            <a:r>
              <a:rPr lang="en-US" altLang="zh-CN" sz="1000" dirty="0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/chenzomi12/</a:t>
            </a:r>
            <a:r>
              <a:rPr lang="en-US" altLang="zh-CN" sz="1000" dirty="0" err="1">
                <a:solidFill>
                  <a:srgbClr val="C7000B"/>
                </a:solidFill>
                <a:latin typeface="Gill Sans MT" panose="020B0502020104020203" pitchFamily="34" charset="0"/>
                <a:ea typeface="+mj-ea"/>
                <a:cs typeface="Futura-Medium" panose="020B0602020204020303" pitchFamily="34" charset="-79"/>
              </a:rPr>
              <a:t>AIFoundation</a:t>
            </a:r>
            <a:endParaRPr lang="en-US" sz="1000" dirty="0">
              <a:solidFill>
                <a:srgbClr val="C00000"/>
              </a:solidFill>
              <a:latin typeface="Gill Sans MT" panose="020B0502020104020203" pitchFamily="34" charset="0"/>
              <a:ea typeface="+mj-ea"/>
              <a:cs typeface="Futura-Medium" panose="020B0602020204020303" pitchFamily="34" charset="-79"/>
            </a:endParaRPr>
          </a:p>
        </p:txBody>
      </p:sp>
      <p:sp>
        <p:nvSpPr>
          <p:cNvPr id="14" name="Rectangle 15">
            <a:extLst>
              <a:ext uri="{FF2B5EF4-FFF2-40B4-BE49-F238E27FC236}">
                <a16:creationId xmlns:a16="http://schemas.microsoft.com/office/drawing/2014/main" id="{0EC9B7D7-7D0C-DF4F-AD3A-7486CA53DEF5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-2584401" y="80265"/>
            <a:ext cx="2460528" cy="66974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:32-35pt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Medium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中文标题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:30-32pt 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R153 G0 B0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黑体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英文正文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:20-22pt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 :18pt  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内部使用字体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en-US" altLang="zh-CN" sz="1400" dirty="0" err="1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FrutigerNext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LT Regular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外部使用字体 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 Arial</a:t>
            </a:r>
          </a:p>
          <a:p>
            <a:pPr marL="457051" indent="-457051" algn="r" eaLnBrk="0" hangingPunct="0">
              <a:lnSpc>
                <a:spcPct val="75000"/>
              </a:lnSpc>
              <a:spcBef>
                <a:spcPct val="20000"/>
              </a:spcBef>
              <a:buFont typeface="Arial" charset="0"/>
              <a:buNone/>
            </a:pPr>
            <a:endParaRPr lang="en-US" altLang="zh-CN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中文正文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:18-20pt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子目录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(2-5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级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):18pt </a:t>
            </a:r>
            <a:endParaRPr lang="zh-CN" altLang="en-US" sz="1400" dirty="0">
              <a:solidFill>
                <a:srgbClr val="374154"/>
              </a:solidFill>
              <a:latin typeface="Gill Sans MT" panose="020B0502020104020203" pitchFamily="34" charset="0"/>
              <a:ea typeface="Microsoft YaHei" panose="020B0503020204020204" pitchFamily="34" charset="-122"/>
            </a:endParaRP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颜色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黑色</a:t>
            </a:r>
          </a:p>
          <a:p>
            <a:pPr marL="457051" indent="-457051" algn="r" eaLnBrk="0" hangingPunct="0">
              <a:lnSpc>
                <a:spcPct val="125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字体</a:t>
            </a:r>
            <a:r>
              <a:rPr lang="en-US" altLang="zh-CN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:</a:t>
            </a:r>
            <a:r>
              <a:rPr lang="zh-CN" altLang="en-US" sz="1400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细黑体</a:t>
            </a:r>
            <a:r>
              <a:rPr lang="zh-CN" altLang="en-US" sz="1400" b="1" dirty="0">
                <a:solidFill>
                  <a:srgbClr val="374154"/>
                </a:solidFill>
                <a:latin typeface="Gill Sans MT" panose="020B0502020104020203" pitchFamily="34" charset="0"/>
                <a:ea typeface="Microsoft YaHei" panose="020B0503020204020204" pitchFamily="34" charset="-122"/>
              </a:rPr>
              <a:t> </a:t>
            </a:r>
          </a:p>
        </p:txBody>
      </p:sp>
      <p:grpSp>
        <p:nvGrpSpPr>
          <p:cNvPr id="15" name="组合 14">
            <a:extLst>
              <a:ext uri="{FF2B5EF4-FFF2-40B4-BE49-F238E27FC236}">
                <a16:creationId xmlns:a16="http://schemas.microsoft.com/office/drawing/2014/main" id="{2B0B6BED-EC97-644A-A3AA-16845E63E14F}"/>
              </a:ext>
            </a:extLst>
          </p:cNvPr>
          <p:cNvGrpSpPr/>
          <p:nvPr userDrawn="1"/>
        </p:nvGrpSpPr>
        <p:grpSpPr>
          <a:xfrm>
            <a:off x="12438524" y="3358802"/>
            <a:ext cx="1214711" cy="3499198"/>
            <a:chOff x="12438524" y="3358802"/>
            <a:chExt cx="1214711" cy="3499198"/>
          </a:xfrm>
        </p:grpSpPr>
        <p:sp>
          <p:nvSpPr>
            <p:cNvPr id="16" name="矩形 15">
              <a:extLst>
                <a:ext uri="{FF2B5EF4-FFF2-40B4-BE49-F238E27FC236}">
                  <a16:creationId xmlns:a16="http://schemas.microsoft.com/office/drawing/2014/main" id="{60EBDB5A-75AE-9C47-A64F-5171BD8F48E0}"/>
                </a:ext>
              </a:extLst>
            </p:cNvPr>
            <p:cNvSpPr/>
            <p:nvPr userDrawn="1"/>
          </p:nvSpPr>
          <p:spPr bwMode="auto">
            <a:xfrm>
              <a:off x="12438524" y="3358802"/>
              <a:ext cx="1214711" cy="3499198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  <a:effectLst/>
          </p:spPr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>
                  <a:srgbClr val="CC9900"/>
                </a:buClr>
                <a:buSzTx/>
                <a:buFont typeface="Wingdings" pitchFamily="2" charset="2"/>
                <a:buChar char="n"/>
                <a:tabLst/>
              </a:pPr>
              <a:endParaRPr kumimoji="0" lang="zh-CN" altLang="en-US" sz="18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  <a:ea typeface="宋体" charset="-122"/>
              </a:endParaRPr>
            </a:p>
          </p:txBody>
        </p:sp>
        <p:grpSp>
          <p:nvGrpSpPr>
            <p:cNvPr id="17" name="Group 18">
              <a:extLst>
                <a:ext uri="{FF2B5EF4-FFF2-40B4-BE49-F238E27FC236}">
                  <a16:creationId xmlns:a16="http://schemas.microsoft.com/office/drawing/2014/main" id="{527B1546-2E76-7B4C-A868-01866BFAE8E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727418"/>
              <a:ext cx="986752" cy="182532"/>
              <a:chOff x="5893" y="2387"/>
              <a:chExt cx="466" cy="115"/>
            </a:xfrm>
          </p:grpSpPr>
          <p:sp>
            <p:nvSpPr>
              <p:cNvPr id="78" name="Rectangle 19">
                <a:extLst>
                  <a:ext uri="{FF2B5EF4-FFF2-40B4-BE49-F238E27FC236}">
                    <a16:creationId xmlns:a16="http://schemas.microsoft.com/office/drawing/2014/main" id="{A04BE7DC-57AD-E84A-99B6-5748D4F483F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387"/>
                <a:ext cx="116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9" name="Rectangle 20">
                <a:extLst>
                  <a:ext uri="{FF2B5EF4-FFF2-40B4-BE49-F238E27FC236}">
                    <a16:creationId xmlns:a16="http://schemas.microsoft.com/office/drawing/2014/main" id="{5092770A-CB07-5648-8431-057E93EE9C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387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0" name="Rectangle 21">
                <a:extLst>
                  <a:ext uri="{FF2B5EF4-FFF2-40B4-BE49-F238E27FC236}">
                    <a16:creationId xmlns:a16="http://schemas.microsoft.com/office/drawing/2014/main" id="{67EF5B91-6FE9-4549-9ECA-04964BEE562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387"/>
                <a:ext cx="117" cy="115"/>
              </a:xfrm>
              <a:prstGeom prst="rect">
                <a:avLst/>
              </a:prstGeom>
              <a:solidFill>
                <a:srgbClr val="99660A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81" name="Rectangle 22">
                <a:extLst>
                  <a:ext uri="{FF2B5EF4-FFF2-40B4-BE49-F238E27FC236}">
                    <a16:creationId xmlns:a16="http://schemas.microsoft.com/office/drawing/2014/main" id="{05182D15-89A2-6045-85B8-2280685F8DA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387"/>
                <a:ext cx="117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8" name="Group 23">
              <a:extLst>
                <a:ext uri="{FF2B5EF4-FFF2-40B4-BE49-F238E27FC236}">
                  <a16:creationId xmlns:a16="http://schemas.microsoft.com/office/drawing/2014/main" id="{BBE18069-10C2-1945-BA80-A024FCF915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943282"/>
              <a:ext cx="986752" cy="182532"/>
              <a:chOff x="5893" y="2523"/>
              <a:chExt cx="466" cy="115"/>
            </a:xfrm>
          </p:grpSpPr>
          <p:sp>
            <p:nvSpPr>
              <p:cNvPr id="74" name="Rectangle 24">
                <a:extLst>
                  <a:ext uri="{FF2B5EF4-FFF2-40B4-BE49-F238E27FC236}">
                    <a16:creationId xmlns:a16="http://schemas.microsoft.com/office/drawing/2014/main" id="{A96CDD39-1926-5E4E-A9F7-499BEC23617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523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5" name="Rectangle 25">
                <a:extLst>
                  <a:ext uri="{FF2B5EF4-FFF2-40B4-BE49-F238E27FC236}">
                    <a16:creationId xmlns:a16="http://schemas.microsoft.com/office/drawing/2014/main" id="{579B7635-77E5-5941-814B-D0090677EF9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523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6" name="Rectangle 26">
                <a:extLst>
                  <a:ext uri="{FF2B5EF4-FFF2-40B4-BE49-F238E27FC236}">
                    <a16:creationId xmlns:a16="http://schemas.microsoft.com/office/drawing/2014/main" id="{38FBF335-4C26-E44C-A51F-6334936CEB8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523"/>
                <a:ext cx="117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7" name="Rectangle 27">
                <a:extLst>
                  <a:ext uri="{FF2B5EF4-FFF2-40B4-BE49-F238E27FC236}">
                    <a16:creationId xmlns:a16="http://schemas.microsoft.com/office/drawing/2014/main" id="{8A3611F2-FDDF-F141-A871-D946E74F703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523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19" name="Group 28">
              <a:extLst>
                <a:ext uri="{FF2B5EF4-FFF2-40B4-BE49-F238E27FC236}">
                  <a16:creationId xmlns:a16="http://schemas.microsoft.com/office/drawing/2014/main" id="{8682B6F8-0456-EC48-8FBE-44EA6E099FC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159146"/>
              <a:ext cx="986752" cy="182532"/>
              <a:chOff x="5893" y="2659"/>
              <a:chExt cx="466" cy="115"/>
            </a:xfrm>
          </p:grpSpPr>
          <p:sp>
            <p:nvSpPr>
              <p:cNvPr id="70" name="Rectangle 29">
                <a:extLst>
                  <a:ext uri="{FF2B5EF4-FFF2-40B4-BE49-F238E27FC236}">
                    <a16:creationId xmlns:a16="http://schemas.microsoft.com/office/drawing/2014/main" id="{86BB10EF-5D49-5446-B416-860964EAB06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659"/>
                <a:ext cx="116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1" name="Rectangle 30">
                <a:extLst>
                  <a:ext uri="{FF2B5EF4-FFF2-40B4-BE49-F238E27FC236}">
                    <a16:creationId xmlns:a16="http://schemas.microsoft.com/office/drawing/2014/main" id="{519C7337-95C9-1347-97FA-15907949DE8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659"/>
                <a:ext cx="116" cy="115"/>
              </a:xfrm>
              <a:prstGeom prst="rect">
                <a:avLst/>
              </a:prstGeom>
              <a:solidFill>
                <a:srgbClr val="0099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2" name="Rectangle 31">
                <a:extLst>
                  <a:ext uri="{FF2B5EF4-FFF2-40B4-BE49-F238E27FC236}">
                    <a16:creationId xmlns:a16="http://schemas.microsoft.com/office/drawing/2014/main" id="{BEDA1CC2-7E03-E349-9D8A-35B4EB50D46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659"/>
                <a:ext cx="117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73" name="Rectangle 32">
                <a:extLst>
                  <a:ext uri="{FF2B5EF4-FFF2-40B4-BE49-F238E27FC236}">
                    <a16:creationId xmlns:a16="http://schemas.microsoft.com/office/drawing/2014/main" id="{6478A1D2-1521-2844-9E68-4B4F96BAA7C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659"/>
                <a:ext cx="117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0" name="Group 33">
              <a:extLst>
                <a:ext uri="{FF2B5EF4-FFF2-40B4-BE49-F238E27FC236}">
                  <a16:creationId xmlns:a16="http://schemas.microsoft.com/office/drawing/2014/main" id="{EBDF60B0-CCA3-6A47-BCD7-DCABD405464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3511551"/>
              <a:ext cx="986752" cy="188882"/>
              <a:chOff x="5893" y="2251"/>
              <a:chExt cx="466" cy="119"/>
            </a:xfrm>
          </p:grpSpPr>
          <p:sp>
            <p:nvSpPr>
              <p:cNvPr id="66" name="Rectangle 34">
                <a:extLst>
                  <a:ext uri="{FF2B5EF4-FFF2-40B4-BE49-F238E27FC236}">
                    <a16:creationId xmlns:a16="http://schemas.microsoft.com/office/drawing/2014/main" id="{5125594C-5313-C34E-839A-1DA18F7788E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251"/>
                <a:ext cx="116" cy="119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7" name="Rectangle 35">
                <a:extLst>
                  <a:ext uri="{FF2B5EF4-FFF2-40B4-BE49-F238E27FC236}">
                    <a16:creationId xmlns:a16="http://schemas.microsoft.com/office/drawing/2014/main" id="{8313D8F3-D70F-4E4F-86B1-E609FF28826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251"/>
                <a:ext cx="117" cy="119"/>
              </a:xfrm>
              <a:prstGeom prst="rect">
                <a:avLst/>
              </a:prstGeom>
              <a:solidFill>
                <a:srgbClr val="CC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8" name="Rectangle 36">
                <a:extLst>
                  <a:ext uri="{FF2B5EF4-FFF2-40B4-BE49-F238E27FC236}">
                    <a16:creationId xmlns:a16="http://schemas.microsoft.com/office/drawing/2014/main" id="{CBA1FA4C-75C0-D349-8630-E228CD42180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251"/>
                <a:ext cx="117" cy="119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9" name="Rectangle 37">
                <a:extLst>
                  <a:ext uri="{FF2B5EF4-FFF2-40B4-BE49-F238E27FC236}">
                    <a16:creationId xmlns:a16="http://schemas.microsoft.com/office/drawing/2014/main" id="{00D2C4F8-6F52-1640-BB34-54901F3307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251"/>
                <a:ext cx="116" cy="119"/>
              </a:xfrm>
              <a:prstGeom prst="rect">
                <a:avLst/>
              </a:prstGeom>
              <a:solidFill>
                <a:srgbClr val="66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1" name="Group 38">
              <a:extLst>
                <a:ext uri="{FF2B5EF4-FFF2-40B4-BE49-F238E27FC236}">
                  <a16:creationId xmlns:a16="http://schemas.microsoft.com/office/drawing/2014/main" id="{69F5A2EF-9997-1942-A95A-9DBAB893CECC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519449"/>
              <a:ext cx="986752" cy="182532"/>
              <a:chOff x="5893" y="2886"/>
              <a:chExt cx="466" cy="115"/>
            </a:xfrm>
          </p:grpSpPr>
          <p:sp>
            <p:nvSpPr>
              <p:cNvPr id="62" name="Rectangle 39">
                <a:extLst>
                  <a:ext uri="{FF2B5EF4-FFF2-40B4-BE49-F238E27FC236}">
                    <a16:creationId xmlns:a16="http://schemas.microsoft.com/office/drawing/2014/main" id="{5529C84D-B764-FE42-A1BF-78BED2ABC072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2886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3" name="Rectangle 40">
                <a:extLst>
                  <a:ext uri="{FF2B5EF4-FFF2-40B4-BE49-F238E27FC236}">
                    <a16:creationId xmlns:a16="http://schemas.microsoft.com/office/drawing/2014/main" id="{CC97E4C5-963D-4B4E-9153-9E14F73F1BA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2886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4" name="Rectangle 41">
                <a:extLst>
                  <a:ext uri="{FF2B5EF4-FFF2-40B4-BE49-F238E27FC236}">
                    <a16:creationId xmlns:a16="http://schemas.microsoft.com/office/drawing/2014/main" id="{E1872D1B-E07E-1E49-A78C-76802A09B04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2886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5" name="Rectangle 42">
                <a:extLst>
                  <a:ext uri="{FF2B5EF4-FFF2-40B4-BE49-F238E27FC236}">
                    <a16:creationId xmlns:a16="http://schemas.microsoft.com/office/drawing/2014/main" id="{532BE238-78B4-7E4A-8EA1-12ED81BC54C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2886"/>
                <a:ext cx="117" cy="115"/>
              </a:xfrm>
              <a:prstGeom prst="rect">
                <a:avLst/>
              </a:prstGeom>
              <a:solidFill>
                <a:schemeClr val="tx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2" name="Group 43">
              <a:extLst>
                <a:ext uri="{FF2B5EF4-FFF2-40B4-BE49-F238E27FC236}">
                  <a16:creationId xmlns:a16="http://schemas.microsoft.com/office/drawing/2014/main" id="{1FEC1308-2B32-CB4C-BAB2-FB1E6AFF138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735313"/>
              <a:ext cx="986752" cy="182532"/>
              <a:chOff x="5893" y="3022"/>
              <a:chExt cx="466" cy="115"/>
            </a:xfrm>
          </p:grpSpPr>
          <p:sp>
            <p:nvSpPr>
              <p:cNvPr id="58" name="Rectangle 44">
                <a:extLst>
                  <a:ext uri="{FF2B5EF4-FFF2-40B4-BE49-F238E27FC236}">
                    <a16:creationId xmlns:a16="http://schemas.microsoft.com/office/drawing/2014/main" id="{DB762B7D-0BDE-5F48-8858-6D69D4303A9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022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9" name="Rectangle 45">
                <a:extLst>
                  <a:ext uri="{FF2B5EF4-FFF2-40B4-BE49-F238E27FC236}">
                    <a16:creationId xmlns:a16="http://schemas.microsoft.com/office/drawing/2014/main" id="{A65AC15A-59B6-474B-B237-E106F036B60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022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0" name="Rectangle 46">
                <a:extLst>
                  <a:ext uri="{FF2B5EF4-FFF2-40B4-BE49-F238E27FC236}">
                    <a16:creationId xmlns:a16="http://schemas.microsoft.com/office/drawing/2014/main" id="{33BFDFF7-57E3-0C41-A90F-0543BAEB5F5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022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61" name="Rectangle 47">
                <a:extLst>
                  <a:ext uri="{FF2B5EF4-FFF2-40B4-BE49-F238E27FC236}">
                    <a16:creationId xmlns:a16="http://schemas.microsoft.com/office/drawing/2014/main" id="{D3FFE56D-5EA1-EA4D-B229-81FFE5A7E18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022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3" name="Group 48">
              <a:extLst>
                <a:ext uri="{FF2B5EF4-FFF2-40B4-BE49-F238E27FC236}">
                  <a16:creationId xmlns:a16="http://schemas.microsoft.com/office/drawing/2014/main" id="{3E677EA2-8362-AE45-BC63-8A925E8FC16F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4951179"/>
              <a:ext cx="986752" cy="182532"/>
              <a:chOff x="5893" y="3158"/>
              <a:chExt cx="466" cy="115"/>
            </a:xfrm>
          </p:grpSpPr>
          <p:sp>
            <p:nvSpPr>
              <p:cNvPr id="54" name="Rectangle 49">
                <a:extLst>
                  <a:ext uri="{FF2B5EF4-FFF2-40B4-BE49-F238E27FC236}">
                    <a16:creationId xmlns:a16="http://schemas.microsoft.com/office/drawing/2014/main" id="{83FE3FE3-7886-BC43-B7E9-DA589B3E135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158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5" name="Rectangle 50">
                <a:extLst>
                  <a:ext uri="{FF2B5EF4-FFF2-40B4-BE49-F238E27FC236}">
                    <a16:creationId xmlns:a16="http://schemas.microsoft.com/office/drawing/2014/main" id="{E618977A-DBEC-594A-8580-8F9AECCC11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158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6" name="Rectangle 51">
                <a:extLst>
                  <a:ext uri="{FF2B5EF4-FFF2-40B4-BE49-F238E27FC236}">
                    <a16:creationId xmlns:a16="http://schemas.microsoft.com/office/drawing/2014/main" id="{FD976F1A-42D5-E64F-BD6C-06908DD53C2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158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7" name="Rectangle 52">
                <a:extLst>
                  <a:ext uri="{FF2B5EF4-FFF2-40B4-BE49-F238E27FC236}">
                    <a16:creationId xmlns:a16="http://schemas.microsoft.com/office/drawing/2014/main" id="{03EB2932-0DCA-3A4B-A65D-CC4D89814F8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158"/>
                <a:ext cx="117" cy="115"/>
              </a:xfrm>
              <a:prstGeom prst="rect">
                <a:avLst/>
              </a:prstGeom>
              <a:solidFill>
                <a:srgbClr val="9900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4" name="Group 53">
              <a:extLst>
                <a:ext uri="{FF2B5EF4-FFF2-40B4-BE49-F238E27FC236}">
                  <a16:creationId xmlns:a16="http://schemas.microsoft.com/office/drawing/2014/main" id="{A5649E5A-5F15-914A-A8CA-AB33C2CB5235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311482"/>
              <a:ext cx="986752" cy="182532"/>
              <a:chOff x="5893" y="3385"/>
              <a:chExt cx="466" cy="115"/>
            </a:xfrm>
          </p:grpSpPr>
          <p:sp>
            <p:nvSpPr>
              <p:cNvPr id="50" name="Rectangle 54">
                <a:extLst>
                  <a:ext uri="{FF2B5EF4-FFF2-40B4-BE49-F238E27FC236}">
                    <a16:creationId xmlns:a16="http://schemas.microsoft.com/office/drawing/2014/main" id="{72A1B707-641B-BF4D-8664-0C48C26CC03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385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1" name="Rectangle 55">
                <a:extLst>
                  <a:ext uri="{FF2B5EF4-FFF2-40B4-BE49-F238E27FC236}">
                    <a16:creationId xmlns:a16="http://schemas.microsoft.com/office/drawing/2014/main" id="{FF8A8A92-54E5-0347-A974-C7FE637556F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385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2" name="Rectangle 56">
                <a:extLst>
                  <a:ext uri="{FF2B5EF4-FFF2-40B4-BE49-F238E27FC236}">
                    <a16:creationId xmlns:a16="http://schemas.microsoft.com/office/drawing/2014/main" id="{15CA81D9-72B7-BB4F-A99C-BD6A58435CF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385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53" name="Rectangle 57">
                <a:extLst>
                  <a:ext uri="{FF2B5EF4-FFF2-40B4-BE49-F238E27FC236}">
                    <a16:creationId xmlns:a16="http://schemas.microsoft.com/office/drawing/2014/main" id="{B9E74982-404B-344F-B919-2CBFE33C3505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385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5" name="Group 58">
              <a:extLst>
                <a:ext uri="{FF2B5EF4-FFF2-40B4-BE49-F238E27FC236}">
                  <a16:creationId xmlns:a16="http://schemas.microsoft.com/office/drawing/2014/main" id="{5B57D6E0-D696-A34B-B71C-E6E6867814C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527346"/>
              <a:ext cx="986752" cy="182532"/>
              <a:chOff x="5893" y="3521"/>
              <a:chExt cx="466" cy="115"/>
            </a:xfrm>
          </p:grpSpPr>
          <p:sp>
            <p:nvSpPr>
              <p:cNvPr id="46" name="Rectangle 59">
                <a:extLst>
                  <a:ext uri="{FF2B5EF4-FFF2-40B4-BE49-F238E27FC236}">
                    <a16:creationId xmlns:a16="http://schemas.microsoft.com/office/drawing/2014/main" id="{C3598B2A-52EF-1644-8E8C-0CFCFD797FB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521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7" name="Rectangle 60">
                <a:extLst>
                  <a:ext uri="{FF2B5EF4-FFF2-40B4-BE49-F238E27FC236}">
                    <a16:creationId xmlns:a16="http://schemas.microsoft.com/office/drawing/2014/main" id="{D0F0F2FA-F49D-E847-A121-5738CFC3AC7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521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8" name="Rectangle 61">
                <a:extLst>
                  <a:ext uri="{FF2B5EF4-FFF2-40B4-BE49-F238E27FC236}">
                    <a16:creationId xmlns:a16="http://schemas.microsoft.com/office/drawing/2014/main" id="{34F7EC08-7915-124B-85B7-8610F4FE009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521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9" name="Rectangle 62">
                <a:extLst>
                  <a:ext uri="{FF2B5EF4-FFF2-40B4-BE49-F238E27FC236}">
                    <a16:creationId xmlns:a16="http://schemas.microsoft.com/office/drawing/2014/main" id="{CBF28FF4-D780-264E-A96E-999F90B9775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521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6" name="Group 63">
              <a:extLst>
                <a:ext uri="{FF2B5EF4-FFF2-40B4-BE49-F238E27FC236}">
                  <a16:creationId xmlns:a16="http://schemas.microsoft.com/office/drawing/2014/main" id="{91151042-4ACA-7342-9339-1B21CA77E32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5743210"/>
              <a:ext cx="986752" cy="182532"/>
              <a:chOff x="5893" y="3657"/>
              <a:chExt cx="466" cy="115"/>
            </a:xfrm>
          </p:grpSpPr>
          <p:sp>
            <p:nvSpPr>
              <p:cNvPr id="42" name="Rectangle 64">
                <a:extLst>
                  <a:ext uri="{FF2B5EF4-FFF2-40B4-BE49-F238E27FC236}">
                    <a16:creationId xmlns:a16="http://schemas.microsoft.com/office/drawing/2014/main" id="{9E4FBBCD-F8E4-A649-981E-D46343ADCB2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657"/>
                <a:ext cx="116" cy="115"/>
              </a:xfrm>
              <a:prstGeom prst="rect">
                <a:avLst/>
              </a:prstGeom>
              <a:solidFill>
                <a:srgbClr val="0099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3" name="Rectangle 65">
                <a:extLst>
                  <a:ext uri="{FF2B5EF4-FFF2-40B4-BE49-F238E27FC236}">
                    <a16:creationId xmlns:a16="http://schemas.microsoft.com/office/drawing/2014/main" id="{03B778E3-4E84-DA4D-8FBE-A3CF4464E93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657"/>
                <a:ext cx="116" cy="115"/>
              </a:xfrm>
              <a:prstGeom prst="rect">
                <a:avLst/>
              </a:prstGeom>
              <a:solidFill>
                <a:srgbClr val="CCFF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4" name="Rectangle 66">
                <a:extLst>
                  <a:ext uri="{FF2B5EF4-FFF2-40B4-BE49-F238E27FC236}">
                    <a16:creationId xmlns:a16="http://schemas.microsoft.com/office/drawing/2014/main" id="{A739A690-256C-6B45-8F06-D782A2D46D3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657"/>
                <a:ext cx="117" cy="115"/>
              </a:xfrm>
              <a:prstGeom prst="rect">
                <a:avLst/>
              </a:prstGeom>
              <a:solidFill>
                <a:srgbClr val="99CCCC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5" name="Rectangle 67">
                <a:extLst>
                  <a:ext uri="{FF2B5EF4-FFF2-40B4-BE49-F238E27FC236}">
                    <a16:creationId xmlns:a16="http://schemas.microsoft.com/office/drawing/2014/main" id="{A62FB270-DA45-CC43-B966-E5B4B93ABDCF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657"/>
                <a:ext cx="117" cy="115"/>
              </a:xfrm>
              <a:prstGeom prst="rect">
                <a:avLst/>
              </a:prstGeom>
              <a:solidFill>
                <a:schemeClr val="tx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7" name="Group 68">
              <a:extLst>
                <a:ext uri="{FF2B5EF4-FFF2-40B4-BE49-F238E27FC236}">
                  <a16:creationId xmlns:a16="http://schemas.microsoft.com/office/drawing/2014/main" id="{319919FB-1BAF-FA49-B450-7D04E481157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103513"/>
              <a:ext cx="986752" cy="182532"/>
              <a:chOff x="5893" y="3884"/>
              <a:chExt cx="466" cy="115"/>
            </a:xfrm>
          </p:grpSpPr>
          <p:sp>
            <p:nvSpPr>
              <p:cNvPr id="38" name="Rectangle 69">
                <a:extLst>
                  <a:ext uri="{FF2B5EF4-FFF2-40B4-BE49-F238E27FC236}">
                    <a16:creationId xmlns:a16="http://schemas.microsoft.com/office/drawing/2014/main" id="{557E3CC4-6914-A046-8E50-285DE0199E3A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3884"/>
                <a:ext cx="116" cy="115"/>
              </a:xfrm>
              <a:prstGeom prst="rect">
                <a:avLst/>
              </a:prstGeom>
              <a:solidFill>
                <a:srgbClr val="FF9900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9" name="Rectangle 70">
                <a:extLst>
                  <a:ext uri="{FF2B5EF4-FFF2-40B4-BE49-F238E27FC236}">
                    <a16:creationId xmlns:a16="http://schemas.microsoft.com/office/drawing/2014/main" id="{9C9D87B6-8409-3E4C-A39A-27FCC1916B59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3884"/>
                <a:ext cx="116" cy="115"/>
              </a:xfrm>
              <a:prstGeom prst="rect">
                <a:avLst/>
              </a:prstGeom>
              <a:solidFill>
                <a:srgbClr val="FFCC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0" name="Rectangle 71">
                <a:extLst>
                  <a:ext uri="{FF2B5EF4-FFF2-40B4-BE49-F238E27FC236}">
                    <a16:creationId xmlns:a16="http://schemas.microsoft.com/office/drawing/2014/main" id="{8E44D8DF-6579-7F40-A242-DA920ED3796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3884"/>
                <a:ext cx="117" cy="115"/>
              </a:xfrm>
              <a:prstGeom prst="rect">
                <a:avLst/>
              </a:prstGeom>
              <a:solidFill>
                <a:srgbClr val="FFCC66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41" name="Rectangle 72">
                <a:extLst>
                  <a:ext uri="{FF2B5EF4-FFF2-40B4-BE49-F238E27FC236}">
                    <a16:creationId xmlns:a16="http://schemas.microsoft.com/office/drawing/2014/main" id="{CD513B5C-7113-F14D-99D9-C73E95E46140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3884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8" name="Group 73">
              <a:extLst>
                <a:ext uri="{FF2B5EF4-FFF2-40B4-BE49-F238E27FC236}">
                  <a16:creationId xmlns:a16="http://schemas.microsoft.com/office/drawing/2014/main" id="{D6A7D29E-C46B-0747-86B2-75419D553192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328901"/>
              <a:ext cx="986752" cy="182532"/>
              <a:chOff x="5893" y="4026"/>
              <a:chExt cx="466" cy="115"/>
            </a:xfrm>
          </p:grpSpPr>
          <p:sp>
            <p:nvSpPr>
              <p:cNvPr id="34" name="Rectangle 74">
                <a:extLst>
                  <a:ext uri="{FF2B5EF4-FFF2-40B4-BE49-F238E27FC236}">
                    <a16:creationId xmlns:a16="http://schemas.microsoft.com/office/drawing/2014/main" id="{4F04C9DB-93AE-614C-8876-96E3637C17FC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026"/>
                <a:ext cx="116" cy="115"/>
              </a:xfrm>
              <a:prstGeom prst="rect">
                <a:avLst/>
              </a:prstGeom>
              <a:solidFill>
                <a:srgbClr val="006699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5" name="Rectangle 75">
                <a:extLst>
                  <a:ext uri="{FF2B5EF4-FFF2-40B4-BE49-F238E27FC236}">
                    <a16:creationId xmlns:a16="http://schemas.microsoft.com/office/drawing/2014/main" id="{C5554F3B-E2F0-2945-A366-E7AD36F46208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026"/>
                <a:ext cx="116" cy="115"/>
              </a:xfrm>
              <a:prstGeom prst="rect">
                <a:avLst/>
              </a:prstGeom>
              <a:solidFill>
                <a:srgbClr val="99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6" name="Rectangle 76">
                <a:extLst>
                  <a:ext uri="{FF2B5EF4-FFF2-40B4-BE49-F238E27FC236}">
                    <a16:creationId xmlns:a16="http://schemas.microsoft.com/office/drawing/2014/main" id="{78782E55-DCC7-CE44-991D-BF17096DDD57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026"/>
                <a:ext cx="117" cy="115"/>
              </a:xfrm>
              <a:prstGeom prst="rect">
                <a:avLst/>
              </a:prstGeom>
              <a:solidFill>
                <a:srgbClr val="CCCCFF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7" name="Rectangle 77">
                <a:extLst>
                  <a:ext uri="{FF2B5EF4-FFF2-40B4-BE49-F238E27FC236}">
                    <a16:creationId xmlns:a16="http://schemas.microsoft.com/office/drawing/2014/main" id="{BD72408E-6A44-9448-B58A-ED029093DF7E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026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  <p:grpSp>
          <p:nvGrpSpPr>
            <p:cNvPr id="29" name="Group 78">
              <a:extLst>
                <a:ext uri="{FF2B5EF4-FFF2-40B4-BE49-F238E27FC236}">
                  <a16:creationId xmlns:a16="http://schemas.microsoft.com/office/drawing/2014/main" id="{8ED4F9E5-4BBE-B548-9115-7B8E22D2A23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2552504" y="6552703"/>
              <a:ext cx="986752" cy="182532"/>
              <a:chOff x="5893" y="4167"/>
              <a:chExt cx="466" cy="115"/>
            </a:xfrm>
          </p:grpSpPr>
          <p:sp>
            <p:nvSpPr>
              <p:cNvPr id="30" name="Rectangle 79">
                <a:extLst>
                  <a:ext uri="{FF2B5EF4-FFF2-40B4-BE49-F238E27FC236}">
                    <a16:creationId xmlns:a16="http://schemas.microsoft.com/office/drawing/2014/main" id="{3B8A6581-131D-824E-8913-DB991DC5308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010" y="4167"/>
                <a:ext cx="116" cy="115"/>
              </a:xfrm>
              <a:prstGeom prst="rect">
                <a:avLst/>
              </a:prstGeom>
              <a:solidFill>
                <a:schemeClr val="hlink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1" name="Rectangle 80">
                <a:extLst>
                  <a:ext uri="{FF2B5EF4-FFF2-40B4-BE49-F238E27FC236}">
                    <a16:creationId xmlns:a16="http://schemas.microsoft.com/office/drawing/2014/main" id="{F8A4D103-CAB9-A240-B9CA-A489B8D46C2B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126" y="4167"/>
                <a:ext cx="116" cy="115"/>
              </a:xfrm>
              <a:prstGeom prst="rect">
                <a:avLst/>
              </a:prstGeom>
              <a:solidFill>
                <a:schemeClr val="accent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2" name="Rectangle 81">
                <a:extLst>
                  <a:ext uri="{FF2B5EF4-FFF2-40B4-BE49-F238E27FC236}">
                    <a16:creationId xmlns:a16="http://schemas.microsoft.com/office/drawing/2014/main" id="{041501D7-F06A-BF49-A8E5-02731A99487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6242" y="4167"/>
                <a:ext cx="117" cy="115"/>
              </a:xfrm>
              <a:prstGeom prst="rect">
                <a:avLst/>
              </a:prstGeom>
              <a:solidFill>
                <a:schemeClr val="accent1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  <p:sp>
            <p:nvSpPr>
              <p:cNvPr id="33" name="Rectangle 82">
                <a:extLst>
                  <a:ext uri="{FF2B5EF4-FFF2-40B4-BE49-F238E27FC236}">
                    <a16:creationId xmlns:a16="http://schemas.microsoft.com/office/drawing/2014/main" id="{F99404D7-4332-9643-B495-D6154C54F2D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 flipV="1">
                <a:off x="5893" y="4167"/>
                <a:ext cx="117" cy="115"/>
              </a:xfrm>
              <a:prstGeom prst="rect">
                <a:avLst/>
              </a:prstGeom>
              <a:solidFill>
                <a:schemeClr val="bg2"/>
              </a:solidFill>
              <a:ln>
                <a:noFill/>
              </a:ln>
              <a:effectLst/>
              <a:extLs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zh-CN" altLang="en-US">
                  <a:solidFill>
                    <a:srgbClr val="000000"/>
                  </a:solidFill>
                  <a:latin typeface="Calibri" charset="0"/>
                  <a:ea typeface="宋体" charset="-122"/>
                </a:endParaRPr>
              </a:p>
            </p:txBody>
          </p:sp>
        </p:grpSp>
      </p:grpSp>
      <p:sp>
        <p:nvSpPr>
          <p:cNvPr id="82" name="Rectangle 83">
            <a:extLst>
              <a:ext uri="{FF2B5EF4-FFF2-40B4-BE49-F238E27FC236}">
                <a16:creationId xmlns:a16="http://schemas.microsoft.com/office/drawing/2014/main" id="{43ABAB17-CA5F-A74E-BB2E-090DBF5B85BE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1341968"/>
            <a:ext cx="1590238" cy="18719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06799" tIns="53401" rIns="106799" bIns="53401">
            <a:spAutoFit/>
          </a:bodyPr>
          <a:lstStyle/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配色参考方案：</a:t>
            </a:r>
          </a:p>
          <a:p>
            <a:pPr eaLnBrk="0" hangingPunct="0">
              <a:lnSpc>
                <a:spcPct val="120000"/>
              </a:lnSpc>
              <a:spcBef>
                <a:spcPct val="20000"/>
              </a:spcBef>
              <a:buFont typeface="Arial" charset="0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建议同一页面内不超过四种颜色，以下是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13</a:t>
            </a: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组配色方案，同一页面内只选择一组使用。（仅供参考）</a:t>
            </a:r>
          </a:p>
        </p:txBody>
      </p:sp>
      <p:sp>
        <p:nvSpPr>
          <p:cNvPr id="83" name="Rectangle 84">
            <a:extLst>
              <a:ext uri="{FF2B5EF4-FFF2-40B4-BE49-F238E27FC236}">
                <a16:creationId xmlns:a16="http://schemas.microsoft.com/office/drawing/2014/main" id="{349F19F3-23A8-3242-9192-BA7445FD94D8}"/>
              </a:ext>
            </a:extLst>
          </p:cNvPr>
          <p:cNvSpPr>
            <a:spLocks noChangeArrowheads="1"/>
          </p:cNvSpPr>
          <p:nvPr userDrawn="1"/>
        </p:nvSpPr>
        <p:spPr bwMode="auto">
          <a:xfrm>
            <a:off x="12340755" y="8468"/>
            <a:ext cx="1590238" cy="5793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CC99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06799" tIns="53401" rIns="106799" bIns="53401">
            <a:spAutoFit/>
          </a:bodyPr>
          <a:lstStyle/>
          <a:p>
            <a:pPr>
              <a:lnSpc>
                <a:spcPct val="120000"/>
              </a:lnSpc>
              <a:buClr>
                <a:srgbClr val="777777"/>
              </a:buClr>
              <a:buSzPct val="60000"/>
              <a:buFont typeface="Wingdings" charset="2"/>
              <a:buNone/>
            </a:pPr>
            <a:r>
              <a:rPr lang="zh-CN" altLang="en-US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客户或者合作伙伴的标志放在右上角</a:t>
            </a:r>
            <a:r>
              <a:rPr lang="en-US" altLang="zh-CN" sz="1333" dirty="0">
                <a:solidFill>
                  <a:srgbClr val="374154"/>
                </a:solidFill>
                <a:latin typeface="微软雅黑" pitchFamily="34" charset="-122"/>
                <a:ea typeface="微软雅黑" pitchFamily="34" charset="-122"/>
              </a:rPr>
              <a:t>.</a:t>
            </a:r>
            <a:endParaRPr lang="zh-CN" altLang="en-US" sz="1333" dirty="0">
              <a:solidFill>
                <a:srgbClr val="374154"/>
              </a:solidFill>
              <a:latin typeface="微软雅黑" pitchFamily="34" charset="-122"/>
              <a:ea typeface="微软雅黑" pitchFamily="34" charset="-122"/>
            </a:endParaRPr>
          </a:p>
        </p:txBody>
      </p:sp>
      <p:sp>
        <p:nvSpPr>
          <p:cNvPr id="84" name="TextBox 2">
            <a:extLst>
              <a:ext uri="{FF2B5EF4-FFF2-40B4-BE49-F238E27FC236}">
                <a16:creationId xmlns:a16="http://schemas.microsoft.com/office/drawing/2014/main" id="{B952CFF2-CD76-E646-B5C0-160ACDA764BB}"/>
              </a:ext>
            </a:extLst>
          </p:cNvPr>
          <p:cNvSpPr txBox="1"/>
          <p:nvPr userDrawn="1"/>
        </p:nvSpPr>
        <p:spPr>
          <a:xfrm>
            <a:off x="553765" y="6454018"/>
            <a:ext cx="728026" cy="29546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20000"/>
              </a:lnSpc>
              <a:spcBef>
                <a:spcPct val="20000"/>
              </a:spcBef>
              <a:buClr>
                <a:srgbClr val="1D1D1A"/>
              </a:buClr>
              <a:buSzPct val="50000"/>
              <a:buFont typeface="Wingdings" pitchFamily="2" charset="2"/>
              <a:buNone/>
            </a:pPr>
            <a:r>
              <a:rPr lang="en-US" altLang="zh-CN" sz="1200" dirty="0">
                <a:solidFill>
                  <a:schemeClr val="bg1"/>
                </a:solidFill>
                <a:latin typeface="Futura-Medium" panose="020B0602020204020303" pitchFamily="34" charset="-79"/>
                <a:ea typeface="微软雅黑" panose="020B0503020204020204" pitchFamily="34" charset="-122"/>
                <a:cs typeface="Futura-Medium" panose="020B0602020204020303" pitchFamily="34" charset="-79"/>
              </a:rPr>
              <a:t>ZOMI</a:t>
            </a:r>
            <a:endParaRPr lang="en-US" sz="1200" dirty="0">
              <a:solidFill>
                <a:schemeClr val="bg1"/>
              </a:solidFill>
              <a:latin typeface="Futura-Medium" panose="020B0602020204020303" pitchFamily="34" charset="-79"/>
              <a:ea typeface="微软雅黑" panose="020B0503020204020204" pitchFamily="34" charset="-122"/>
              <a:cs typeface="Futura-Medium" panose="020B0602020204020303" pitchFamily="34" charset="-79"/>
            </a:endParaRPr>
          </a:p>
        </p:txBody>
      </p:sp>
      <p:pic>
        <p:nvPicPr>
          <p:cNvPr id="85" name="图片 84">
            <a:extLst>
              <a:ext uri="{FF2B5EF4-FFF2-40B4-BE49-F238E27FC236}">
                <a16:creationId xmlns:a16="http://schemas.microsoft.com/office/drawing/2014/main" id="{A6C0346B-14CF-D843-B655-A3D9F02332A1}"/>
              </a:ext>
            </a:extLst>
          </p:cNvPr>
          <p:cNvPicPr>
            <a:picLocks noChangeAspect="1"/>
          </p:cNvPicPr>
          <p:nvPr userDrawn="1"/>
        </p:nvPicPr>
        <p:blipFill>
          <a:blip r:embed="rId4" cstate="print">
            <a:alphaModFix amt="7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37741" y="6529751"/>
            <a:ext cx="144000" cy="144000"/>
          </a:xfrm>
          <a:prstGeom prst="ellipse">
            <a:avLst/>
          </a:prstGeom>
          <a:ln w="12700" cap="rnd">
            <a:solidFill>
              <a:schemeClr val="bg1"/>
            </a:solidFill>
            <a:prstDash val="solid"/>
          </a:ln>
          <a:effectLst/>
        </p:spPr>
      </p:pic>
    </p:spTree>
    <p:extLst>
      <p:ext uri="{BB962C8B-B14F-4D97-AF65-F5344CB8AC3E}">
        <p14:creationId xmlns:p14="http://schemas.microsoft.com/office/powerpoint/2010/main" val="28484068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</p:sldLayoutIdLst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hf hdr="0" ftr="0" dt="0"/>
  <p:txStyles>
    <p:titleStyle>
      <a:lvl1pPr algn="ctr" defTabSz="1187798" rtl="0" eaLnBrk="1" latinLnBrk="0" hangingPunct="1">
        <a:lnSpc>
          <a:spcPct val="90000"/>
        </a:lnSpc>
        <a:spcBef>
          <a:spcPct val="0"/>
        </a:spcBef>
        <a:buNone/>
        <a:defRPr sz="6600" b="0" kern="1200">
          <a:solidFill>
            <a:srgbClr val="1D1D1A"/>
          </a:solidFill>
          <a:latin typeface="Futura-Medium" panose="020B0602020204020303" pitchFamily="34" charset="-79"/>
          <a:ea typeface="Microsoft YaHei" panose="020B0503020204020204" pitchFamily="34" charset="-122"/>
          <a:cs typeface="Futura-Medium" panose="020B0602020204020303" pitchFamily="34" charset="-79"/>
        </a:defRPr>
      </a:lvl1pPr>
    </p:titleStyle>
    <p:bodyStyle>
      <a:lvl1pPr marL="0" indent="0" algn="l" defTabSz="1187798" rtl="0" eaLnBrk="1" latinLnBrk="0" hangingPunct="1">
        <a:lnSpc>
          <a:spcPct val="90000"/>
        </a:lnSpc>
        <a:spcBef>
          <a:spcPts val="1299"/>
        </a:spcBef>
        <a:buFont typeface="Arial" panose="020B0604020202020204" pitchFamily="34" charset="0"/>
        <a:buNone/>
        <a:defRPr sz="1819" kern="1200">
          <a:solidFill>
            <a:srgbClr val="FFFFFF"/>
          </a:solidFill>
          <a:latin typeface="Microsoft YaHei" panose="020B0503020204020204" pitchFamily="34" charset="-122"/>
          <a:ea typeface="Microsoft YaHei" panose="020B0503020204020204" pitchFamily="34" charset="-122"/>
          <a:cs typeface="+mn-cs"/>
        </a:defRPr>
      </a:lvl1pPr>
      <a:lvl2pPr marL="593900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311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59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indent="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None/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3266447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860346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454245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5048144" indent="-296950" algn="l" defTabSz="1187798" rtl="0" eaLnBrk="1" latinLnBrk="0" hangingPunct="1">
        <a:lnSpc>
          <a:spcPct val="90000"/>
        </a:lnSpc>
        <a:spcBef>
          <a:spcPts val="650"/>
        </a:spcBef>
        <a:buFont typeface="Arial" panose="020B0604020202020204" pitchFamily="34" charset="0"/>
        <a:buChar char="•"/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1pPr>
      <a:lvl2pPr marL="593900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2pPr>
      <a:lvl3pPr marL="11877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3pPr>
      <a:lvl4pPr marL="1781699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4pPr>
      <a:lvl5pPr marL="2375598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5pPr>
      <a:lvl6pPr marL="29694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6pPr>
      <a:lvl7pPr marL="3563396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7pPr>
      <a:lvl8pPr marL="4157297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8pPr>
      <a:lvl9pPr marL="4751195" algn="l" defTabSz="1187798" rtl="0" eaLnBrk="1" latinLnBrk="0" hangingPunct="1">
        <a:defRPr sz="233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MoonshotAI/Kimi-k1.5" TargetMode="External"/><Relationship Id="rId2" Type="http://schemas.openxmlformats.org/officeDocument/2006/relationships/hyperlink" Target="https://www.zhihu.com/question/10114790245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chenzomi12/AIFoundation/tree/main/09News/00Others" TargetMode="Externa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hyperlink" Target="https://zhida.zhihu.com/search?content_id=709912235&amp;content_type=Answer&amp;match_order=1&amp;q=replay+buffer&amp;zhida_source=entity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图片 2">
            <a:extLst>
              <a:ext uri="{FF2B5EF4-FFF2-40B4-BE49-F238E27FC236}">
                <a16:creationId xmlns:a16="http://schemas.microsoft.com/office/drawing/2014/main" id="{B5E93E28-0E4E-C1D6-0B6E-5A6B0A90DA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25824" y="0"/>
            <a:ext cx="12248410" cy="6858000"/>
          </a:xfrm>
          <a:prstGeom prst="rect">
            <a:avLst/>
          </a:prstGeom>
        </p:spPr>
      </p:pic>
      <p:sp>
        <p:nvSpPr>
          <p:cNvPr id="7" name="矩形 6">
            <a:extLst>
              <a:ext uri="{FF2B5EF4-FFF2-40B4-BE49-F238E27FC236}">
                <a16:creationId xmlns:a16="http://schemas.microsoft.com/office/drawing/2014/main" id="{7956C6CE-0F8A-4B8B-A85E-CECDD9097B54}"/>
              </a:ext>
            </a:extLst>
          </p:cNvPr>
          <p:cNvSpPr/>
          <p:nvPr/>
        </p:nvSpPr>
        <p:spPr>
          <a:xfrm>
            <a:off x="0" y="2644589"/>
            <a:ext cx="12196763" cy="3061699"/>
          </a:xfrm>
          <a:prstGeom prst="rect">
            <a:avLst/>
          </a:prstGeom>
          <a:solidFill>
            <a:srgbClr val="1D1D1A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kumimoji="1" lang="zh-CN" altLang="en-US"/>
          </a:p>
        </p:txBody>
      </p:sp>
      <p:sp>
        <p:nvSpPr>
          <p:cNvPr id="5" name="文本占位符 1">
            <a:extLst>
              <a:ext uri="{FF2B5EF4-FFF2-40B4-BE49-F238E27FC236}">
                <a16:creationId xmlns:a16="http://schemas.microsoft.com/office/drawing/2014/main" id="{84F06FC8-A644-30C6-D07F-20FEFDFA57F8}"/>
              </a:ext>
            </a:extLst>
          </p:cNvPr>
          <p:cNvSpPr txBox="1">
            <a:spLocks/>
          </p:cNvSpPr>
          <p:nvPr/>
        </p:nvSpPr>
        <p:spPr>
          <a:xfrm>
            <a:off x="5002048" y="5792400"/>
            <a:ext cx="2624138" cy="979488"/>
          </a:xfrm>
          <a:prstGeom prst="rect">
            <a:avLst/>
          </a:prstGeom>
          <a:noFill/>
        </p:spPr>
        <p:txBody>
          <a:bodyPr anchor="ctr"/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buFontTx/>
              <a:buNone/>
              <a:defRPr sz="1000" kern="1200">
                <a:solidFill>
                  <a:srgbClr val="1D1D1B"/>
                </a:solidFill>
                <a:latin typeface="Arial" panose="020B0604020202020204" pitchFamily="34" charset="0"/>
                <a:ea typeface="Microsoft YaHei" panose="020B0503020204020204" pitchFamily="34" charset="-122"/>
                <a:cs typeface="Arial" panose="020B0604020202020204" pitchFamily="34" charset="0"/>
              </a:defRPr>
            </a:lvl1pPr>
            <a:lvl2pPr marL="4572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2pPr>
            <a:lvl3pPr marL="9144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3pPr>
            <a:lvl4pPr marL="13716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4pPr>
            <a:lvl5pPr marL="1828800" indent="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Tx/>
              <a:buNone/>
              <a:defRPr sz="75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Arial" panose="020B0604020202020204" pitchFamily="34" charset="0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zh-CN" sz="4000" dirty="0">
                <a:solidFill>
                  <a:srgbClr val="1D1D1A"/>
                </a:solidFill>
                <a:latin typeface="ACGN-MiaoGB-Flash" panose="02020300000000000000" pitchFamily="18" charset="-122"/>
                <a:ea typeface="ACGN-MiaoGB-Flash" panose="02020300000000000000" pitchFamily="18" charset="-122"/>
              </a:rPr>
              <a:t>ZOMI</a:t>
            </a:r>
            <a:endParaRPr lang="zh-CN" altLang="en-US" sz="4000" dirty="0">
              <a:solidFill>
                <a:srgbClr val="1D1D1A"/>
              </a:solidFill>
              <a:latin typeface="ACGN-MiaoGB-Flash" panose="02020300000000000000" pitchFamily="18" charset="-122"/>
              <a:ea typeface="ACGN-MiaoGB-Flash" panose="02020300000000000000" pitchFamily="18" charset="-122"/>
            </a:endParaRPr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2F83CF9F-E87F-9B24-194C-3FE53538989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667133" y="6024778"/>
            <a:ext cx="669829" cy="669829"/>
          </a:xfrm>
          <a:prstGeom prst="ellipse">
            <a:avLst/>
          </a:prstGeom>
          <a:ln w="19050" cap="rnd">
            <a:solidFill>
              <a:srgbClr val="FFFFFF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</p:spPr>
      </p:pic>
      <p:sp>
        <p:nvSpPr>
          <p:cNvPr id="4" name="标题 1">
            <a:extLst>
              <a:ext uri="{FF2B5EF4-FFF2-40B4-BE49-F238E27FC236}">
                <a16:creationId xmlns:a16="http://schemas.microsoft.com/office/drawing/2014/main" id="{57EA8540-1E7D-F378-24FF-D989B2835265}"/>
              </a:ext>
            </a:extLst>
          </p:cNvPr>
          <p:cNvSpPr txBox="1">
            <a:spLocks/>
          </p:cNvSpPr>
          <p:nvPr/>
        </p:nvSpPr>
        <p:spPr>
          <a:xfrm>
            <a:off x="794489" y="2912986"/>
            <a:ext cx="10607784" cy="2526175"/>
          </a:xfrm>
          <a:prstGeom prst="rect">
            <a:avLst/>
          </a:prstGeom>
          <a:noFill/>
        </p:spPr>
        <p:txBody>
          <a:bodyPr anchor="ctr">
            <a:noAutofit/>
          </a:bodyPr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0070C0"/>
                </a:solidFill>
                <a:latin typeface="微软雅黑" pitchFamily="34" charset="-122"/>
                <a:ea typeface="微软雅黑" pitchFamily="34" charset="-122"/>
                <a:cs typeface="Arial" pitchFamily="34" charset="0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Arial" charset="0"/>
                <a:ea typeface="黑体" pitchFamily="49" charset="-122"/>
                <a:cs typeface="Arial" charset="0"/>
              </a:defRPr>
            </a:lvl5pPr>
            <a:lvl6pPr marL="609402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6pPr>
            <a:lvl7pPr marL="1218804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7pPr>
            <a:lvl8pPr marL="1828206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8pPr>
            <a:lvl9pPr marL="2437608" algn="l" rtl="0" eaLnBrk="1" fontAlgn="base" hangingPunct="1">
              <a:spcBef>
                <a:spcPct val="0"/>
              </a:spcBef>
              <a:spcAft>
                <a:spcPct val="0"/>
              </a:spcAft>
              <a:defRPr sz="4265" b="1">
                <a:solidFill>
                  <a:srgbClr val="990000"/>
                </a:solidFill>
                <a:latin typeface="FrutigerNext LT Medium" pitchFamily="34" charset="0"/>
                <a:ea typeface="华文细黑" pitchFamily="2" charset="-122"/>
                <a:cs typeface="宋体" charset="-122"/>
              </a:defRPr>
            </a:lvl9pPr>
          </a:lstStyle>
          <a:p>
            <a:pPr marL="50800" algn="ctr">
              <a:buClr>
                <a:srgbClr val="C00000"/>
              </a:buClr>
            </a:pPr>
            <a:r>
              <a:rPr lang="en-US" altLang="zh-CN" sz="8800" dirty="0">
                <a:solidFill>
                  <a:schemeClr val="tx2"/>
                </a:solidFill>
              </a:rPr>
              <a:t>KIMI</a:t>
            </a:r>
            <a:r>
              <a:rPr lang="zh-CN" altLang="en-US" sz="8800" dirty="0">
                <a:solidFill>
                  <a:schemeClr val="tx2"/>
                </a:solidFill>
              </a:rPr>
              <a:t> </a:t>
            </a:r>
            <a:r>
              <a:rPr lang="en-US" altLang="zh-CN" sz="8800" dirty="0">
                <a:solidFill>
                  <a:schemeClr val="tx2"/>
                </a:solidFill>
              </a:rPr>
              <a:t>K1.5</a:t>
            </a:r>
          </a:p>
          <a:p>
            <a:pPr marL="50800" algn="ctr">
              <a:buClr>
                <a:srgbClr val="C00000"/>
              </a:buClr>
            </a:pPr>
            <a:r>
              <a:rPr lang="zh-CN" altLang="en-US" sz="8800" dirty="0">
                <a:solidFill>
                  <a:schemeClr val="tx2"/>
                </a:solidFill>
              </a:rPr>
              <a:t>深度解读</a:t>
            </a:r>
          </a:p>
        </p:txBody>
      </p:sp>
    </p:spTree>
    <p:extLst>
      <p:ext uri="{BB962C8B-B14F-4D97-AF65-F5344CB8AC3E}">
        <p14:creationId xmlns:p14="http://schemas.microsoft.com/office/powerpoint/2010/main" val="374635229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51A7A9CB-5F97-2F13-ABE2-D8FCCC758F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" altLang="zh-CN" dirty="0"/>
              <a:t>RL</a:t>
            </a:r>
            <a:r>
              <a:rPr lang="zh-CN" altLang="en-US" dirty="0"/>
              <a:t>阶段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54EDCBC7-9791-6061-2D77-8469E73C520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训练阶段：</a:t>
            </a:r>
            <a:endParaRPr lang="en-US" altLang="zh-CN" b="1" dirty="0"/>
          </a:p>
          <a:p>
            <a:pPr lvl="1"/>
            <a:r>
              <a:rPr lang="en" altLang="zh-CN" dirty="0"/>
              <a:t>Megatron</a:t>
            </a:r>
            <a:r>
              <a:rPr lang="zh-CN" altLang="en-US" dirty="0"/>
              <a:t> 和 </a:t>
            </a:r>
            <a:r>
              <a:rPr lang="en" altLang="zh-CN" dirty="0" err="1"/>
              <a:t>vLLM</a:t>
            </a:r>
            <a:r>
              <a:rPr lang="zh-CN" altLang="en-US" dirty="0"/>
              <a:t> 分别在独立的容器中运行，容器称为 </a:t>
            </a:r>
            <a:r>
              <a:rPr lang="en" altLang="zh-CN" dirty="0"/>
              <a:t>checkpoint-engine</a:t>
            </a:r>
            <a:r>
              <a:rPr lang="zh-CN" altLang="en-US" dirty="0"/>
              <a:t> 的外壳进程封装。</a:t>
            </a:r>
            <a:r>
              <a:rPr lang="en" altLang="zh-CN" dirty="0"/>
              <a:t>Megatron </a:t>
            </a:r>
            <a:r>
              <a:rPr lang="zh-CN" altLang="en-US" dirty="0"/>
              <a:t>首先启动训练过程，训练完成后，</a:t>
            </a:r>
            <a:r>
              <a:rPr lang="en" altLang="zh-CN" dirty="0"/>
              <a:t>Megatron </a:t>
            </a:r>
            <a:r>
              <a:rPr lang="zh-CN" altLang="en-US" dirty="0"/>
              <a:t>会释放 </a:t>
            </a:r>
            <a:r>
              <a:rPr lang="en" altLang="zh-CN" dirty="0"/>
              <a:t>GPU </a:t>
            </a:r>
            <a:r>
              <a:rPr lang="zh-CN" altLang="en-US" dirty="0"/>
              <a:t>内存，并准备将当前权重传递给 </a:t>
            </a:r>
            <a:r>
              <a:rPr lang="en" altLang="zh-CN" dirty="0" err="1"/>
              <a:t>vLLM</a:t>
            </a:r>
            <a:r>
              <a:rPr lang="zh-CN" altLang="en" dirty="0"/>
              <a:t>。</a:t>
            </a:r>
            <a:endParaRPr lang="en-US" altLang="zh-CN" dirty="0"/>
          </a:p>
          <a:p>
            <a:r>
              <a:rPr lang="zh-CN" altLang="en-US" b="1" dirty="0"/>
              <a:t>推理阶段：</a:t>
            </a:r>
            <a:endParaRPr lang="en-US" altLang="zh-CN" b="1" dirty="0"/>
          </a:p>
          <a:p>
            <a:pPr lvl="1"/>
            <a:r>
              <a:rPr lang="zh-CN" altLang="en-US" dirty="0"/>
              <a:t>在 </a:t>
            </a:r>
            <a:r>
              <a:rPr lang="en" altLang="zh-CN" dirty="0"/>
              <a:t>Megatron </a:t>
            </a:r>
            <a:r>
              <a:rPr lang="zh-CN" altLang="en-US" dirty="0"/>
              <a:t>释放内存后，</a:t>
            </a:r>
            <a:r>
              <a:rPr lang="en" altLang="zh-CN" dirty="0" err="1"/>
              <a:t>vLLM</a:t>
            </a:r>
            <a:r>
              <a:rPr lang="en" altLang="zh-CN" dirty="0"/>
              <a:t> </a:t>
            </a:r>
            <a:r>
              <a:rPr lang="zh-CN" altLang="en-US" dirty="0"/>
              <a:t>以虚拟模型权重启动，并通过 </a:t>
            </a:r>
            <a:r>
              <a:rPr lang="en" altLang="zh-CN" dirty="0"/>
              <a:t>Mooncake </a:t>
            </a:r>
            <a:r>
              <a:rPr lang="zh-CN" altLang="en-US" dirty="0"/>
              <a:t>从 </a:t>
            </a:r>
            <a:r>
              <a:rPr lang="en" altLang="zh-CN" dirty="0"/>
              <a:t>Megatron </a:t>
            </a:r>
            <a:r>
              <a:rPr lang="zh-CN" altLang="en-US" dirty="0"/>
              <a:t>接收最新的权重更新。完成回放后，</a:t>
            </a:r>
            <a:r>
              <a:rPr lang="en" altLang="zh-CN" dirty="0"/>
              <a:t>checkpoint-engine</a:t>
            </a:r>
            <a:r>
              <a:rPr lang="zh-CN" altLang="en-US" dirty="0"/>
              <a:t> 会停止所有 </a:t>
            </a:r>
            <a:r>
              <a:rPr lang="en" altLang="zh-CN" dirty="0" err="1"/>
              <a:t>vLLM</a:t>
            </a:r>
            <a:r>
              <a:rPr lang="en" altLang="zh-CN" dirty="0"/>
              <a:t> </a:t>
            </a:r>
            <a:r>
              <a:rPr lang="zh-CN" altLang="en-US" dirty="0"/>
              <a:t>进程。</a:t>
            </a:r>
            <a:endParaRPr lang="en-US" altLang="zh-CN" dirty="0"/>
          </a:p>
          <a:p>
            <a:r>
              <a:rPr lang="zh-CN" altLang="en-US" b="1" dirty="0"/>
              <a:t>后续训练阶段：</a:t>
            </a:r>
            <a:endParaRPr lang="en-US" altLang="zh-CN" b="1" dirty="0"/>
          </a:p>
          <a:p>
            <a:pPr lvl="1"/>
            <a:r>
              <a:rPr lang="zh-CN" altLang="en-US" dirty="0"/>
              <a:t>释放 </a:t>
            </a:r>
            <a:r>
              <a:rPr lang="en" altLang="zh-CN" dirty="0" err="1"/>
              <a:t>vLLM</a:t>
            </a:r>
            <a:r>
              <a:rPr lang="en" altLang="zh-CN" dirty="0"/>
              <a:t> </a:t>
            </a:r>
            <a:r>
              <a:rPr lang="zh-CN" altLang="en-US" dirty="0"/>
              <a:t>所占用的内存后，</a:t>
            </a:r>
            <a:r>
              <a:rPr lang="en" altLang="zh-CN" dirty="0"/>
              <a:t>Megatron </a:t>
            </a:r>
            <a:r>
              <a:rPr lang="zh-CN" altLang="en-US" dirty="0"/>
              <a:t>重新加载内存并开始下一轮训练。</a:t>
            </a:r>
          </a:p>
        </p:txBody>
      </p:sp>
    </p:spTree>
    <p:extLst>
      <p:ext uri="{BB962C8B-B14F-4D97-AF65-F5344CB8AC3E}">
        <p14:creationId xmlns:p14="http://schemas.microsoft.com/office/powerpoint/2010/main" val="366884619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02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spcBef>
                <a:spcPts val="1800"/>
              </a:spcBef>
              <a:spcAft>
                <a:spcPts val="600"/>
              </a:spcAft>
              <a:buClr>
                <a:srgbClr val="71B2FF"/>
              </a:buClr>
              <a:buSzPct val="110000"/>
            </a:pPr>
            <a:r>
              <a:rPr lang="en-US" altLang="zh-CN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KIMI1.5</a:t>
            </a:r>
            <a:r>
              <a:rPr lang="zh-CN" altLang="en-US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vs</a:t>
            </a:r>
            <a:r>
              <a:rPr lang="zh-CN" altLang="en-US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 </a:t>
            </a:r>
            <a:r>
              <a:rPr lang="en-US" altLang="zh-CN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DeepSeek-R1</a:t>
            </a:r>
          </a:p>
        </p:txBody>
      </p:sp>
    </p:spTree>
    <p:extLst>
      <p:ext uri="{BB962C8B-B14F-4D97-AF65-F5344CB8AC3E}">
        <p14:creationId xmlns:p14="http://schemas.microsoft.com/office/powerpoint/2010/main" val="23066387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A2F5D-E229-952F-F0D6-6E275F24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B5664AF-C7C1-0426-9D52-F93A80B36C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3301941167"/>
              </p:ext>
            </p:extLst>
          </p:nvPr>
        </p:nvGraphicFramePr>
        <p:xfrm>
          <a:off x="623888" y="1246188"/>
          <a:ext cx="10963274" cy="292608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1637">
                  <a:extLst>
                    <a:ext uri="{9D8B030D-6E8A-4147-A177-3AD203B41FA5}">
                      <a16:colId xmlns:a16="http://schemas.microsoft.com/office/drawing/2014/main" val="877698794"/>
                    </a:ext>
                  </a:extLst>
                </a:gridCol>
                <a:gridCol w="5481637">
                  <a:extLst>
                    <a:ext uri="{9D8B030D-6E8A-4147-A177-3AD203B41FA5}">
                      <a16:colId xmlns:a16="http://schemas.microsoft.com/office/drawing/2014/main" val="818880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相似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区别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59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抛弃</a:t>
                      </a:r>
                      <a:r>
                        <a:rPr lang="en-US" altLang="zh-CN" dirty="0"/>
                        <a:t> MCTS</a:t>
                      </a:r>
                      <a:r>
                        <a:rPr lang="zh-CN" altLang="en-US" dirty="0"/>
                        <a:t> 复杂树搜索，用 </a:t>
                      </a:r>
                      <a:r>
                        <a:rPr lang="en-US" altLang="zh-CN" dirty="0"/>
                        <a:t>CoT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data</a:t>
                      </a:r>
                      <a:r>
                        <a:rPr lang="zh-CN" altLang="en-US" dirty="0"/>
                        <a:t> 作为 </a:t>
                      </a:r>
                      <a:r>
                        <a:rPr lang="en-US" altLang="zh-CN" dirty="0"/>
                        <a:t>SFT</a:t>
                      </a:r>
                      <a:r>
                        <a:rPr lang="zh-CN" altLang="en-US" dirty="0"/>
                        <a:t> 或者 </a:t>
                      </a:r>
                      <a:r>
                        <a:rPr lang="en-US" altLang="zh-CN" dirty="0"/>
                        <a:t>Post-Training</a:t>
                      </a:r>
                      <a:r>
                        <a:rPr lang="zh-CN" altLang="en-US" dirty="0"/>
                        <a:t> 阶段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3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减少 </a:t>
                      </a:r>
                      <a:r>
                        <a:rPr lang="en-US" altLang="zh-CN" dirty="0"/>
                        <a:t>RL</a:t>
                      </a:r>
                      <a:r>
                        <a:rPr lang="zh-CN" altLang="en-US" dirty="0"/>
                        <a:t> 额外部署一个 </a:t>
                      </a:r>
                      <a:r>
                        <a:rPr lang="en-US" altLang="zh-CN" dirty="0"/>
                        <a:t>Value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Model</a:t>
                      </a:r>
                      <a:r>
                        <a:rPr lang="zh-CN" altLang="en-US" dirty="0"/>
                        <a:t> 来提供 </a:t>
                      </a:r>
                      <a:r>
                        <a:rPr lang="en-US" altLang="zh-CN" dirty="0"/>
                        <a:t>Value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 err="1"/>
                        <a:t>Funcion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减少 </a:t>
                      </a:r>
                      <a:r>
                        <a:rPr lang="en-US" altLang="zh-CN" dirty="0"/>
                        <a:t>RL</a:t>
                      </a:r>
                      <a:r>
                        <a:rPr lang="zh-CN" altLang="en-US" dirty="0"/>
                        <a:t> 过程对 </a:t>
                      </a:r>
                      <a:r>
                        <a:rPr lang="en-US" altLang="zh-CN" dirty="0"/>
                        <a:t>Reward</a:t>
                      </a:r>
                      <a:r>
                        <a:rPr lang="zh-CN" altLang="en-US" dirty="0"/>
                        <a:t> 的复杂奖励，通过最终结果引导模型学习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2992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996218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374A2F5D-E229-952F-F0D6-6E275F249E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区别</a:t>
            </a:r>
          </a:p>
        </p:txBody>
      </p:sp>
      <p:graphicFrame>
        <p:nvGraphicFramePr>
          <p:cNvPr id="4" name="内容占位符 3">
            <a:extLst>
              <a:ext uri="{FF2B5EF4-FFF2-40B4-BE49-F238E27FC236}">
                <a16:creationId xmlns:a16="http://schemas.microsoft.com/office/drawing/2014/main" id="{3B5664AF-C7C1-0426-9D52-F93A80B36CC1}"/>
              </a:ext>
            </a:extLst>
          </p:cNvPr>
          <p:cNvGraphicFramePr>
            <a:graphicFrameLocks noGrp="1"/>
          </p:cNvGraphicFramePr>
          <p:nvPr>
            <p:ph sz="half" idx="1"/>
            <p:extLst>
              <p:ext uri="{D42A27DB-BD31-4B8C-83A1-F6EECF244321}">
                <p14:modId xmlns:p14="http://schemas.microsoft.com/office/powerpoint/2010/main" val="552456870"/>
              </p:ext>
            </p:extLst>
          </p:nvPr>
        </p:nvGraphicFramePr>
        <p:xfrm>
          <a:off x="623888" y="1246188"/>
          <a:ext cx="10963274" cy="493776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5481637">
                  <a:extLst>
                    <a:ext uri="{9D8B030D-6E8A-4147-A177-3AD203B41FA5}">
                      <a16:colId xmlns:a16="http://schemas.microsoft.com/office/drawing/2014/main" val="877698794"/>
                    </a:ext>
                  </a:extLst>
                </a:gridCol>
                <a:gridCol w="5481637">
                  <a:extLst>
                    <a:ext uri="{9D8B030D-6E8A-4147-A177-3AD203B41FA5}">
                      <a16:colId xmlns:a16="http://schemas.microsoft.com/office/drawing/2014/main" val="818880690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DeepSeek-R1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KIMI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K1.5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955927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DeepSeek-R1</a:t>
                      </a:r>
                      <a:r>
                        <a:rPr lang="zh-CN" altLang="en-US" dirty="0"/>
                        <a:t> 通过 </a:t>
                      </a:r>
                      <a:r>
                        <a:rPr lang="en-US" altLang="zh-CN" dirty="0"/>
                        <a:t>RL </a:t>
                      </a:r>
                      <a:r>
                        <a:rPr lang="zh-CN" altLang="en-US" dirty="0"/>
                        <a:t>自学习，直接冷启动，然后 </a:t>
                      </a:r>
                      <a:r>
                        <a:rPr lang="en-US" altLang="zh-CN" dirty="0"/>
                        <a:t>CoT</a:t>
                      </a:r>
                      <a:r>
                        <a:rPr lang="zh-CN" altLang="en-US" dirty="0"/>
                        <a:t> 微调迭代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KIMI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K1.5</a:t>
                      </a:r>
                      <a:r>
                        <a:rPr lang="zh-CN" altLang="en-US" dirty="0"/>
                        <a:t> 通过</a:t>
                      </a:r>
                      <a:r>
                        <a:rPr lang="en-US" altLang="zh-CN" dirty="0"/>
                        <a:t> </a:t>
                      </a:r>
                      <a:r>
                        <a:rPr lang="zh-CN" altLang="en-US" dirty="0"/>
                        <a:t>复杂提示工程 </a:t>
                      </a:r>
                      <a:r>
                        <a:rPr lang="en-US" altLang="zh-CN" dirty="0"/>
                        <a:t>Prompt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Engine</a:t>
                      </a:r>
                      <a:r>
                        <a:rPr lang="zh-CN" altLang="en-US" dirty="0"/>
                        <a:t> 来构建 </a:t>
                      </a:r>
                      <a:r>
                        <a:rPr lang="en-US" altLang="zh-CN" dirty="0"/>
                        <a:t>CoT</a:t>
                      </a:r>
                      <a:r>
                        <a:rPr lang="zh-CN" altLang="en-US" dirty="0"/>
                        <a:t> 然后使用 </a:t>
                      </a:r>
                      <a:r>
                        <a:rPr lang="en-US" altLang="zh-CN" dirty="0"/>
                        <a:t>SFT</a:t>
                      </a:r>
                      <a:r>
                        <a:rPr lang="zh-CN" altLang="en-US" dirty="0"/>
                        <a:t> 预热</a:t>
                      </a:r>
                      <a:endParaRPr lang="en-US" altLang="zh-C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147389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DeepSeek-R1</a:t>
                      </a:r>
                      <a:r>
                        <a:rPr lang="zh-CN" altLang="en-US" dirty="0"/>
                        <a:t> 已经权重开源，并且可在</a:t>
                      </a:r>
                      <a:r>
                        <a:rPr lang="en-US" altLang="zh-CN" dirty="0"/>
                        <a:t> chat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DeepSeek</a:t>
                      </a:r>
                      <a:r>
                        <a:rPr lang="zh-CN" altLang="en-US" dirty="0"/>
                        <a:t> 中使用，遵循 </a:t>
                      </a:r>
                      <a:r>
                        <a:rPr lang="en-US" altLang="zh-CN" dirty="0"/>
                        <a:t>MIT</a:t>
                      </a:r>
                      <a:r>
                        <a:rPr lang="zh-CN" altLang="en-US" dirty="0"/>
                        <a:t> 许可协议；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KIMI</a:t>
                      </a:r>
                      <a:r>
                        <a:rPr lang="zh-CN" altLang="en-US" dirty="0"/>
                        <a:t> 目前还在灰度上线，短期内不会开源，走闭源的路线，提供线上服务；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53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altLang="zh-CN" dirty="0"/>
                        <a:t>RL</a:t>
                      </a:r>
                      <a:r>
                        <a:rPr lang="zh-CN" altLang="en-US" dirty="0"/>
                        <a:t> 过程通过惩罚函数实现 </a:t>
                      </a:r>
                      <a:r>
                        <a:rPr lang="en-US" altLang="zh-CN" dirty="0"/>
                        <a:t>Long-CoT</a:t>
                      </a:r>
                      <a:r>
                        <a:rPr lang="zh-CN" altLang="en-US" dirty="0"/>
                        <a:t> 的</a:t>
                      </a:r>
                      <a:r>
                        <a:rPr lang="en-US" altLang="zh-CN" dirty="0"/>
                        <a:t> hark</a:t>
                      </a:r>
                      <a:r>
                        <a:rPr lang="zh-CN" altLang="en-US" dirty="0"/>
                        <a:t> </a:t>
                      </a:r>
                      <a:r>
                        <a:rPr lang="en-US" altLang="zh-CN" dirty="0"/>
                        <a:t>reward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使用</a:t>
                      </a:r>
                      <a:r>
                        <a:rPr lang="en" altLang="zh-CN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Long-COT</a:t>
                      </a:r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向</a:t>
                      </a:r>
                      <a:r>
                        <a:rPr lang="en" altLang="zh-CN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Short-CoT</a:t>
                      </a:r>
                      <a:r>
                        <a:rPr lang="zh-CN" altLang="en-US" sz="2400" b="1" i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的知识迁移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973668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聚焦 </a:t>
                      </a:r>
                      <a:r>
                        <a:rPr lang="en-US" altLang="zh-CN" dirty="0"/>
                        <a:t>NLP</a:t>
                      </a:r>
                      <a:r>
                        <a:rPr lang="zh-CN" altLang="en-US" dirty="0"/>
                        <a:t> 领域，通过蒸馏成小模型，提升小模型效果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具备多模态能力，在</a:t>
                      </a:r>
                      <a:r>
                        <a:rPr lang="en-US" altLang="zh-CN" dirty="0"/>
                        <a:t> </a:t>
                      </a:r>
                      <a:r>
                        <a:rPr lang="en-US" altLang="zh-CN" dirty="0" err="1"/>
                        <a:t>MathVista</a:t>
                      </a:r>
                      <a:r>
                        <a:rPr lang="zh-CN" altLang="en-US" dirty="0"/>
                        <a:t> 基准可测评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70429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zh-CN" altLang="en-US" dirty="0"/>
                        <a:t>技术文章内容纯粹，但是隐藏了细节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zh-CN" altLang="en-US" dirty="0"/>
                        <a:t>在数据准备和宏观概念上技术细节充分，但是缺乏实操性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1969401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4763280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03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 defTabSz="1218804" eaLnBrk="0" fontAlgn="base" hangingPunct="0">
              <a:spcBef>
                <a:spcPts val="1800"/>
              </a:spcBef>
              <a:spcAft>
                <a:spcPts val="600"/>
              </a:spcAft>
              <a:buClr>
                <a:srgbClr val="71B2FF"/>
              </a:buClr>
              <a:buSzPct val="110000"/>
            </a:pPr>
            <a:r>
              <a:rPr lang="zh-CN" altLang="en-US" sz="9600" b="1" kern="0" dirty="0">
                <a:solidFill>
                  <a:schemeClr val="bg1"/>
                </a:solidFill>
                <a:latin typeface="Lexend" pitchFamily="2" charset="0"/>
                <a:ea typeface="+mj-ea"/>
                <a:cs typeface="Futura-Medium" panose="020B0602020204020303" pitchFamily="34" charset="-79"/>
              </a:rPr>
              <a:t>实验小案例</a:t>
            </a:r>
            <a:endParaRPr lang="en-US" altLang="zh-CN" sz="9600" b="1" kern="0" dirty="0">
              <a:solidFill>
                <a:schemeClr val="bg1"/>
              </a:solidFill>
              <a:latin typeface="Lexend" pitchFamily="2" charset="0"/>
              <a:ea typeface="+mj-ea"/>
              <a:cs typeface="Futura-Medium" panose="020B0602020204020303" pitchFamily="34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1578255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728456" y="1046095"/>
            <a:ext cx="273985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04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3318274-4988-A24C-A300-D395CB35B714}"/>
              </a:ext>
            </a:extLst>
          </p:cNvPr>
          <p:cNvSpPr txBox="1"/>
          <p:nvPr/>
        </p:nvSpPr>
        <p:spPr>
          <a:xfrm>
            <a:off x="1241074" y="2990247"/>
            <a:ext cx="10132418" cy="3046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对产业</a:t>
            </a:r>
            <a:endParaRPr lang="en-US" altLang="zh-CN" sz="9600" b="1" dirty="0">
              <a:solidFill>
                <a:schemeClr val="bg1"/>
              </a:solidFill>
            </a:endParaRPr>
          </a:p>
          <a:p>
            <a:pPr algn="ctr"/>
            <a:r>
              <a:rPr lang="zh-CN" altLang="en-US" sz="9600" b="1" dirty="0">
                <a:solidFill>
                  <a:schemeClr val="bg1"/>
                </a:solidFill>
              </a:rPr>
              <a:t>思考与小结</a:t>
            </a:r>
            <a:endParaRPr lang="en-US" altLang="zh-CN" sz="96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3506255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71350AD9-73B4-4A11-9724-BC6DBDEEE3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总结与思考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EB158A8-1680-1702-468B-6E8D90DB387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6" name="图片 5">
            <a:extLst>
              <a:ext uri="{FF2B5EF4-FFF2-40B4-BE49-F238E27FC236}">
                <a16:creationId xmlns:a16="http://schemas.microsoft.com/office/drawing/2014/main" id="{7D896B8A-25F8-5CF0-B4B9-C95E0D66642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9044" y="1246909"/>
            <a:ext cx="11338673" cy="5108171"/>
          </a:xfrm>
          <a:prstGeom prst="rect">
            <a:avLst/>
          </a:prstGeom>
        </p:spPr>
      </p:pic>
      <p:sp>
        <p:nvSpPr>
          <p:cNvPr id="2" name="矩形 1">
            <a:extLst>
              <a:ext uri="{FF2B5EF4-FFF2-40B4-BE49-F238E27FC236}">
                <a16:creationId xmlns:a16="http://schemas.microsoft.com/office/drawing/2014/main" id="{33B46787-C64E-A0E3-A455-103991D24B28}"/>
              </a:ext>
            </a:extLst>
          </p:cNvPr>
          <p:cNvSpPr/>
          <p:nvPr/>
        </p:nvSpPr>
        <p:spPr>
          <a:xfrm>
            <a:off x="4465982" y="4995747"/>
            <a:ext cx="7392039" cy="1494263"/>
          </a:xfrm>
          <a:custGeom>
            <a:avLst/>
            <a:gdLst>
              <a:gd name="connsiteX0" fmla="*/ 0 w 7392039"/>
              <a:gd name="connsiteY0" fmla="*/ 0 h 1494263"/>
              <a:gd name="connsiteX1" fmla="*/ 819844 w 7392039"/>
              <a:gd name="connsiteY1" fmla="*/ 0 h 1494263"/>
              <a:gd name="connsiteX2" fmla="*/ 1639689 w 7392039"/>
              <a:gd name="connsiteY2" fmla="*/ 0 h 1494263"/>
              <a:gd name="connsiteX3" fmla="*/ 2311692 w 7392039"/>
              <a:gd name="connsiteY3" fmla="*/ 0 h 1494263"/>
              <a:gd name="connsiteX4" fmla="*/ 3057616 w 7392039"/>
              <a:gd name="connsiteY4" fmla="*/ 0 h 1494263"/>
              <a:gd name="connsiteX5" fmla="*/ 3655699 w 7392039"/>
              <a:gd name="connsiteY5" fmla="*/ 0 h 1494263"/>
              <a:gd name="connsiteX6" fmla="*/ 4327703 w 7392039"/>
              <a:gd name="connsiteY6" fmla="*/ 0 h 1494263"/>
              <a:gd name="connsiteX7" fmla="*/ 5147547 w 7392039"/>
              <a:gd name="connsiteY7" fmla="*/ 0 h 1494263"/>
              <a:gd name="connsiteX8" fmla="*/ 5671710 w 7392039"/>
              <a:gd name="connsiteY8" fmla="*/ 0 h 1494263"/>
              <a:gd name="connsiteX9" fmla="*/ 6417634 w 7392039"/>
              <a:gd name="connsiteY9" fmla="*/ 0 h 1494263"/>
              <a:gd name="connsiteX10" fmla="*/ 7392039 w 7392039"/>
              <a:gd name="connsiteY10" fmla="*/ 0 h 1494263"/>
              <a:gd name="connsiteX11" fmla="*/ 7392039 w 7392039"/>
              <a:gd name="connsiteY11" fmla="*/ 498088 h 1494263"/>
              <a:gd name="connsiteX12" fmla="*/ 7392039 w 7392039"/>
              <a:gd name="connsiteY12" fmla="*/ 996175 h 1494263"/>
              <a:gd name="connsiteX13" fmla="*/ 7392039 w 7392039"/>
              <a:gd name="connsiteY13" fmla="*/ 1494263 h 1494263"/>
              <a:gd name="connsiteX14" fmla="*/ 6572195 w 7392039"/>
              <a:gd name="connsiteY14" fmla="*/ 1494263 h 1494263"/>
              <a:gd name="connsiteX15" fmla="*/ 5900191 w 7392039"/>
              <a:gd name="connsiteY15" fmla="*/ 1494263 h 1494263"/>
              <a:gd name="connsiteX16" fmla="*/ 5228188 w 7392039"/>
              <a:gd name="connsiteY16" fmla="*/ 1494263 h 1494263"/>
              <a:gd name="connsiteX17" fmla="*/ 4556184 w 7392039"/>
              <a:gd name="connsiteY17" fmla="*/ 1494263 h 1494263"/>
              <a:gd name="connsiteX18" fmla="*/ 3884180 w 7392039"/>
              <a:gd name="connsiteY18" fmla="*/ 1494263 h 1494263"/>
              <a:gd name="connsiteX19" fmla="*/ 3286097 w 7392039"/>
              <a:gd name="connsiteY19" fmla="*/ 1494263 h 1494263"/>
              <a:gd name="connsiteX20" fmla="*/ 2540173 w 7392039"/>
              <a:gd name="connsiteY20" fmla="*/ 1494263 h 1494263"/>
              <a:gd name="connsiteX21" fmla="*/ 1868170 w 7392039"/>
              <a:gd name="connsiteY21" fmla="*/ 1494263 h 1494263"/>
              <a:gd name="connsiteX22" fmla="*/ 1048326 w 7392039"/>
              <a:gd name="connsiteY22" fmla="*/ 1494263 h 1494263"/>
              <a:gd name="connsiteX23" fmla="*/ 0 w 7392039"/>
              <a:gd name="connsiteY23" fmla="*/ 1494263 h 1494263"/>
              <a:gd name="connsiteX24" fmla="*/ 0 w 7392039"/>
              <a:gd name="connsiteY24" fmla="*/ 981233 h 1494263"/>
              <a:gd name="connsiteX25" fmla="*/ 0 w 7392039"/>
              <a:gd name="connsiteY25" fmla="*/ 483145 h 1494263"/>
              <a:gd name="connsiteX26" fmla="*/ 0 w 7392039"/>
              <a:gd name="connsiteY26" fmla="*/ 0 h 14942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</a:cxnLst>
            <a:rect l="l" t="t" r="r" b="b"/>
            <a:pathLst>
              <a:path w="7392039" h="1494263" fill="none" extrusionOk="0">
                <a:moveTo>
                  <a:pt x="0" y="0"/>
                </a:moveTo>
                <a:cubicBezTo>
                  <a:pt x="217947" y="-8571"/>
                  <a:pt x="597886" y="-38739"/>
                  <a:pt x="819844" y="0"/>
                </a:cubicBezTo>
                <a:cubicBezTo>
                  <a:pt x="1041802" y="38739"/>
                  <a:pt x="1299512" y="-29007"/>
                  <a:pt x="1639689" y="0"/>
                </a:cubicBezTo>
                <a:cubicBezTo>
                  <a:pt x="1979867" y="29007"/>
                  <a:pt x="2170490" y="-2868"/>
                  <a:pt x="2311692" y="0"/>
                </a:cubicBezTo>
                <a:cubicBezTo>
                  <a:pt x="2452894" y="2868"/>
                  <a:pt x="2843799" y="6526"/>
                  <a:pt x="3057616" y="0"/>
                </a:cubicBezTo>
                <a:cubicBezTo>
                  <a:pt x="3271433" y="-6526"/>
                  <a:pt x="3458434" y="28638"/>
                  <a:pt x="3655699" y="0"/>
                </a:cubicBezTo>
                <a:cubicBezTo>
                  <a:pt x="3852964" y="-28638"/>
                  <a:pt x="4103440" y="32331"/>
                  <a:pt x="4327703" y="0"/>
                </a:cubicBezTo>
                <a:cubicBezTo>
                  <a:pt x="4551966" y="-32331"/>
                  <a:pt x="4871116" y="6299"/>
                  <a:pt x="5147547" y="0"/>
                </a:cubicBezTo>
                <a:cubicBezTo>
                  <a:pt x="5423978" y="-6299"/>
                  <a:pt x="5509407" y="13434"/>
                  <a:pt x="5671710" y="0"/>
                </a:cubicBezTo>
                <a:cubicBezTo>
                  <a:pt x="5834013" y="-13434"/>
                  <a:pt x="6163332" y="-37101"/>
                  <a:pt x="6417634" y="0"/>
                </a:cubicBezTo>
                <a:cubicBezTo>
                  <a:pt x="6671936" y="37101"/>
                  <a:pt x="6958165" y="-35370"/>
                  <a:pt x="7392039" y="0"/>
                </a:cubicBezTo>
                <a:cubicBezTo>
                  <a:pt x="7401993" y="152485"/>
                  <a:pt x="7401131" y="351381"/>
                  <a:pt x="7392039" y="498088"/>
                </a:cubicBezTo>
                <a:cubicBezTo>
                  <a:pt x="7382947" y="644795"/>
                  <a:pt x="7382978" y="782418"/>
                  <a:pt x="7392039" y="996175"/>
                </a:cubicBezTo>
                <a:cubicBezTo>
                  <a:pt x="7401100" y="1209932"/>
                  <a:pt x="7411907" y="1305101"/>
                  <a:pt x="7392039" y="1494263"/>
                </a:cubicBezTo>
                <a:cubicBezTo>
                  <a:pt x="7085460" y="1532204"/>
                  <a:pt x="6916038" y="1514588"/>
                  <a:pt x="6572195" y="1494263"/>
                </a:cubicBezTo>
                <a:cubicBezTo>
                  <a:pt x="6228352" y="1473938"/>
                  <a:pt x="6040777" y="1508542"/>
                  <a:pt x="5900191" y="1494263"/>
                </a:cubicBezTo>
                <a:cubicBezTo>
                  <a:pt x="5759605" y="1479984"/>
                  <a:pt x="5421620" y="1520332"/>
                  <a:pt x="5228188" y="1494263"/>
                </a:cubicBezTo>
                <a:cubicBezTo>
                  <a:pt x="5034756" y="1468194"/>
                  <a:pt x="4737315" y="1494595"/>
                  <a:pt x="4556184" y="1494263"/>
                </a:cubicBezTo>
                <a:cubicBezTo>
                  <a:pt x="4375053" y="1493931"/>
                  <a:pt x="4079410" y="1513705"/>
                  <a:pt x="3884180" y="1494263"/>
                </a:cubicBezTo>
                <a:cubicBezTo>
                  <a:pt x="3688950" y="1474821"/>
                  <a:pt x="3489455" y="1511096"/>
                  <a:pt x="3286097" y="1494263"/>
                </a:cubicBezTo>
                <a:cubicBezTo>
                  <a:pt x="3082739" y="1477430"/>
                  <a:pt x="2730755" y="1496151"/>
                  <a:pt x="2540173" y="1494263"/>
                </a:cubicBezTo>
                <a:cubicBezTo>
                  <a:pt x="2349591" y="1492375"/>
                  <a:pt x="2134779" y="1498173"/>
                  <a:pt x="1868170" y="1494263"/>
                </a:cubicBezTo>
                <a:cubicBezTo>
                  <a:pt x="1601561" y="1490353"/>
                  <a:pt x="1354178" y="1517224"/>
                  <a:pt x="1048326" y="1494263"/>
                </a:cubicBezTo>
                <a:cubicBezTo>
                  <a:pt x="742474" y="1471302"/>
                  <a:pt x="447386" y="1532425"/>
                  <a:pt x="0" y="1494263"/>
                </a:cubicBezTo>
                <a:cubicBezTo>
                  <a:pt x="-3174" y="1355930"/>
                  <a:pt x="292" y="1150436"/>
                  <a:pt x="0" y="981233"/>
                </a:cubicBezTo>
                <a:cubicBezTo>
                  <a:pt x="-292" y="812030"/>
                  <a:pt x="-2037" y="722872"/>
                  <a:pt x="0" y="483145"/>
                </a:cubicBezTo>
                <a:cubicBezTo>
                  <a:pt x="2037" y="243418"/>
                  <a:pt x="-4548" y="205901"/>
                  <a:pt x="0" y="0"/>
                </a:cubicBezTo>
                <a:close/>
              </a:path>
              <a:path w="7392039" h="1494263" stroke="0" extrusionOk="0">
                <a:moveTo>
                  <a:pt x="0" y="0"/>
                </a:moveTo>
                <a:cubicBezTo>
                  <a:pt x="140553" y="19257"/>
                  <a:pt x="402861" y="-8494"/>
                  <a:pt x="598083" y="0"/>
                </a:cubicBezTo>
                <a:cubicBezTo>
                  <a:pt x="793305" y="8494"/>
                  <a:pt x="840539" y="-5882"/>
                  <a:pt x="1048326" y="0"/>
                </a:cubicBezTo>
                <a:cubicBezTo>
                  <a:pt x="1256113" y="5882"/>
                  <a:pt x="1600661" y="27409"/>
                  <a:pt x="1868170" y="0"/>
                </a:cubicBezTo>
                <a:cubicBezTo>
                  <a:pt x="2135679" y="-27409"/>
                  <a:pt x="2263587" y="14031"/>
                  <a:pt x="2466253" y="0"/>
                </a:cubicBezTo>
                <a:cubicBezTo>
                  <a:pt x="2668919" y="-14031"/>
                  <a:pt x="2850592" y="21508"/>
                  <a:pt x="3064336" y="0"/>
                </a:cubicBezTo>
                <a:cubicBezTo>
                  <a:pt x="3278080" y="-21508"/>
                  <a:pt x="3524860" y="15244"/>
                  <a:pt x="3884180" y="0"/>
                </a:cubicBezTo>
                <a:cubicBezTo>
                  <a:pt x="4243500" y="-15244"/>
                  <a:pt x="4221133" y="13523"/>
                  <a:pt x="4408343" y="0"/>
                </a:cubicBezTo>
                <a:cubicBezTo>
                  <a:pt x="4595553" y="-13523"/>
                  <a:pt x="5060131" y="16276"/>
                  <a:pt x="5228188" y="0"/>
                </a:cubicBezTo>
                <a:cubicBezTo>
                  <a:pt x="5396245" y="-16276"/>
                  <a:pt x="5820593" y="-10124"/>
                  <a:pt x="6048032" y="0"/>
                </a:cubicBezTo>
                <a:cubicBezTo>
                  <a:pt x="6275471" y="10124"/>
                  <a:pt x="6535911" y="14181"/>
                  <a:pt x="6720035" y="0"/>
                </a:cubicBezTo>
                <a:cubicBezTo>
                  <a:pt x="6904159" y="-14181"/>
                  <a:pt x="7213414" y="8529"/>
                  <a:pt x="7392039" y="0"/>
                </a:cubicBezTo>
                <a:cubicBezTo>
                  <a:pt x="7372199" y="223495"/>
                  <a:pt x="7399565" y="305531"/>
                  <a:pt x="7392039" y="483145"/>
                </a:cubicBezTo>
                <a:cubicBezTo>
                  <a:pt x="7384513" y="660759"/>
                  <a:pt x="7380125" y="743969"/>
                  <a:pt x="7392039" y="936405"/>
                </a:cubicBezTo>
                <a:cubicBezTo>
                  <a:pt x="7403953" y="1128841"/>
                  <a:pt x="7394950" y="1293946"/>
                  <a:pt x="7392039" y="1494263"/>
                </a:cubicBezTo>
                <a:cubicBezTo>
                  <a:pt x="7079842" y="1525256"/>
                  <a:pt x="6949928" y="1479472"/>
                  <a:pt x="6720035" y="1494263"/>
                </a:cubicBezTo>
                <a:cubicBezTo>
                  <a:pt x="6490142" y="1509054"/>
                  <a:pt x="6221990" y="1469648"/>
                  <a:pt x="6048032" y="1494263"/>
                </a:cubicBezTo>
                <a:cubicBezTo>
                  <a:pt x="5874074" y="1518878"/>
                  <a:pt x="5499840" y="1457829"/>
                  <a:pt x="5228188" y="1494263"/>
                </a:cubicBezTo>
                <a:cubicBezTo>
                  <a:pt x="4956536" y="1530697"/>
                  <a:pt x="4835482" y="1482791"/>
                  <a:pt x="4556184" y="1494263"/>
                </a:cubicBezTo>
                <a:cubicBezTo>
                  <a:pt x="4276886" y="1505735"/>
                  <a:pt x="4214137" y="1515510"/>
                  <a:pt x="4105942" y="1494263"/>
                </a:cubicBezTo>
                <a:cubicBezTo>
                  <a:pt x="3997747" y="1473016"/>
                  <a:pt x="3755379" y="1491086"/>
                  <a:pt x="3581779" y="1494263"/>
                </a:cubicBezTo>
                <a:cubicBezTo>
                  <a:pt x="3408179" y="1497440"/>
                  <a:pt x="2958209" y="1469442"/>
                  <a:pt x="2761935" y="1494263"/>
                </a:cubicBezTo>
                <a:cubicBezTo>
                  <a:pt x="2565661" y="1519084"/>
                  <a:pt x="2318431" y="1508864"/>
                  <a:pt x="2089931" y="1494263"/>
                </a:cubicBezTo>
                <a:cubicBezTo>
                  <a:pt x="1861431" y="1479662"/>
                  <a:pt x="1804205" y="1506090"/>
                  <a:pt x="1565768" y="1494263"/>
                </a:cubicBezTo>
                <a:cubicBezTo>
                  <a:pt x="1327331" y="1482436"/>
                  <a:pt x="1150254" y="1501109"/>
                  <a:pt x="893765" y="1494263"/>
                </a:cubicBezTo>
                <a:cubicBezTo>
                  <a:pt x="637276" y="1487417"/>
                  <a:pt x="413661" y="1529027"/>
                  <a:pt x="0" y="1494263"/>
                </a:cubicBezTo>
                <a:cubicBezTo>
                  <a:pt x="15869" y="1392692"/>
                  <a:pt x="-19504" y="1262767"/>
                  <a:pt x="0" y="1041003"/>
                </a:cubicBezTo>
                <a:cubicBezTo>
                  <a:pt x="19504" y="819239"/>
                  <a:pt x="-23878" y="737381"/>
                  <a:pt x="0" y="527973"/>
                </a:cubicBezTo>
                <a:cubicBezTo>
                  <a:pt x="23878" y="318565"/>
                  <a:pt x="23466" y="131879"/>
                  <a:pt x="0" y="0"/>
                </a:cubicBezTo>
                <a:close/>
              </a:path>
            </a:pathLst>
          </a:custGeom>
          <a:solidFill>
            <a:srgbClr val="66BA36">
              <a:alpha val="9804"/>
            </a:srgbClr>
          </a:solidFill>
          <a:ln w="38100">
            <a:solidFill>
              <a:srgbClr val="66BA36"/>
            </a:solidFill>
            <a:extLst>
              <a:ext uri="{C807C97D-BFC1-408E-A445-0C87EB9F89A2}">
                <ask:lineSketchStyleProps xmlns:ask="http://schemas.microsoft.com/office/drawing/2018/sketchyshapes" sd="1219033472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74974461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9688011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CB0D5CE8-C51F-F19D-2C08-13B50F57D6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>
                <a:solidFill>
                  <a:srgbClr val="76B900"/>
                </a:solidFill>
                <a:latin typeface="Lexend" pitchFamily="2" charset="0"/>
                <a:ea typeface="PingFang SC" panose="020B0400000000000000" pitchFamily="34" charset="-122"/>
              </a:rPr>
              <a:t>留给读者思考</a:t>
            </a:r>
            <a:endParaRPr lang="zh-CN" altLang="en-US" dirty="0"/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F1B32E37-75E3-D4FE-92FE-12956B0E770E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457200" indent="-457200" algn="just">
              <a:buFont typeface="+mj-lt"/>
              <a:buAutoNum type="arabicPeriod"/>
            </a:pPr>
            <a:r>
              <a:rPr lang="en-US" altLang="zh-CN" dirty="0"/>
              <a:t>KIMI K1.5</a:t>
            </a:r>
            <a:r>
              <a:rPr lang="zh-CN" altLang="en-US" dirty="0"/>
              <a:t> 模型相比之前的模型有哪些创新点和改进之处？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dirty="0"/>
              <a:t>文中提到的链式思维（</a:t>
            </a:r>
            <a:r>
              <a:rPr lang="en-US" altLang="zh-CN" dirty="0"/>
              <a:t>CoT</a:t>
            </a:r>
            <a:r>
              <a:rPr lang="zh-CN" altLang="en-US" dirty="0"/>
              <a:t>）是如何应用在模型训练中的？它如何提高模型的推理能力？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en-US" altLang="zh-CN" dirty="0"/>
              <a:t>KIMI K1.5</a:t>
            </a:r>
            <a:r>
              <a:rPr lang="zh-CN" altLang="en-US" dirty="0"/>
              <a:t> 模型的训练和推理部署策略是如何设计的？有哪些优势和特点？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dirty="0"/>
              <a:t>链式思维和长度奖励对模型的性能有什么影响？它们在不同领域和任务中是否都适用？</a:t>
            </a:r>
          </a:p>
          <a:p>
            <a:pPr marL="457200" indent="-457200" algn="just">
              <a:buFont typeface="+mj-lt"/>
              <a:buAutoNum type="arabicPeriod"/>
            </a:pPr>
            <a:r>
              <a:rPr lang="zh-CN" altLang="en-US" dirty="0"/>
              <a:t>文章中提到了模型大小和上下文长度扩展问题，如何选择合适模型大小和上下文长度，来平衡性能和计算资源的利用？</a:t>
            </a:r>
          </a:p>
        </p:txBody>
      </p:sp>
      <p:pic>
        <p:nvPicPr>
          <p:cNvPr id="2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79CA10AA-FE02-1324-CA2C-1B07B3AB90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251387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B4F05058-0821-AFAF-0EBB-2167E84F81D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参考与引用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4A85FFCC-0519-35D4-40F4-46CFF289709F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en" altLang="zh-CN" dirty="0">
                <a:hlinkClick r:id="rId2"/>
              </a:rPr>
              <a:t>https://www.zhihu.com/question/10114790245</a:t>
            </a:r>
            <a:endParaRPr lang="en" altLang="zh-CN" dirty="0"/>
          </a:p>
          <a:p>
            <a:pPr algn="l"/>
            <a:r>
              <a:rPr lang="en" altLang="zh-CN" dirty="0">
                <a:hlinkClick r:id="rId3"/>
              </a:rPr>
              <a:t>https://github.com/MoonshotAI/Kimi-k1.5</a:t>
            </a:r>
            <a:endParaRPr lang="en" altLang="zh-CN" dirty="0"/>
          </a:p>
          <a:p>
            <a:pPr algn="l"/>
            <a:endParaRPr lang="en" altLang="zh-CN" dirty="0"/>
          </a:p>
          <a:p>
            <a:pPr algn="l"/>
            <a:r>
              <a:rPr lang="en" altLang="zh-CN" dirty="0"/>
              <a:t>PPT </a:t>
            </a:r>
            <a:r>
              <a:rPr lang="zh-CN" altLang="en" dirty="0"/>
              <a:t>开源</a:t>
            </a:r>
            <a:r>
              <a:rPr lang="zh-CN" altLang="en-US" dirty="0"/>
              <a:t>在：</a:t>
            </a:r>
            <a:endParaRPr lang="en-US" altLang="zh-CN" dirty="0"/>
          </a:p>
          <a:p>
            <a:pPr algn="l"/>
            <a:r>
              <a:rPr lang="en" altLang="zh-CN" dirty="0">
                <a:hlinkClick r:id="rId4"/>
              </a:rPr>
              <a:t>https://github.com/chenzomi12/AIFoundation/tree/main/09News/00Others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1408375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2120AD9-B3CB-4B7F-429A-D4C9E3E9BE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z="3200" dirty="0"/>
              <a:t>视频目录大纲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244A42C-4EA1-0BA9-68DC-09FE68154A5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 anchor="t"/>
          <a:lstStyle/>
          <a:p>
            <a:pPr marL="457200" indent="-457200" algn="l">
              <a:buFont typeface="+mj-lt"/>
              <a:buAutoNum type="arabicPeriod"/>
            </a:pPr>
            <a:endParaRPr lang="en-US" altLang="zh-CN" sz="2800" dirty="0"/>
          </a:p>
          <a:p>
            <a:pPr marL="457200" indent="-457200">
              <a:buFont typeface="+mj-lt"/>
              <a:buAutoNum type="arabicPeriod"/>
            </a:pPr>
            <a:r>
              <a:rPr lang="en-US" altLang="zh-CN" sz="2800" dirty="0"/>
              <a:t>KIMI</a:t>
            </a:r>
            <a:r>
              <a:rPr lang="zh-CN" altLang="en-US" sz="2800" dirty="0"/>
              <a:t> </a:t>
            </a:r>
            <a:r>
              <a:rPr lang="en-US" altLang="zh-CN" sz="2800" dirty="0"/>
              <a:t>K1.5</a:t>
            </a:r>
            <a:r>
              <a:rPr lang="zh-CN" altLang="en-US" sz="2800" dirty="0"/>
              <a:t> 技术文章解读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KIMI1.5</a:t>
            </a:r>
            <a:r>
              <a:rPr lang="zh-CN" altLang="en-US" sz="2800" dirty="0"/>
              <a:t> 和 </a:t>
            </a:r>
            <a:r>
              <a:rPr lang="en-US" altLang="zh-CN" sz="2800" dirty="0"/>
              <a:t>DeepSeek-R1</a:t>
            </a:r>
            <a:r>
              <a:rPr lang="zh-CN" altLang="en-US" sz="2800" dirty="0"/>
              <a:t> 比较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en-US" altLang="zh-CN" sz="2800" dirty="0"/>
              <a:t>KIMI1.5</a:t>
            </a:r>
            <a:r>
              <a:rPr lang="zh-CN" altLang="en-US" sz="2800" dirty="0"/>
              <a:t> </a:t>
            </a:r>
            <a:r>
              <a:rPr lang="en-US" altLang="zh-CN" sz="2800" dirty="0"/>
              <a:t>&amp;</a:t>
            </a:r>
            <a:r>
              <a:rPr lang="zh-CN" altLang="en-US" sz="2800" dirty="0"/>
              <a:t> </a:t>
            </a:r>
            <a:r>
              <a:rPr lang="en-US" altLang="zh-CN" sz="2800" dirty="0"/>
              <a:t>DeepSeek-R1</a:t>
            </a:r>
            <a:r>
              <a:rPr lang="zh-CN" altLang="en-US" sz="2800" dirty="0"/>
              <a:t> 在线测试</a:t>
            </a:r>
            <a:endParaRPr lang="en-US" altLang="zh-CN" sz="2800" dirty="0"/>
          </a:p>
          <a:p>
            <a:pPr marL="457200" indent="-457200" algn="l">
              <a:buFont typeface="+mj-lt"/>
              <a:buAutoNum type="arabicPeriod"/>
            </a:pPr>
            <a:r>
              <a:rPr lang="zh-CN" altLang="en-US" sz="2800" dirty="0"/>
              <a:t>对产业的思考与小结</a:t>
            </a:r>
            <a:endParaRPr lang="en-US" altLang="zh-CN" sz="2800" dirty="0"/>
          </a:p>
        </p:txBody>
      </p:sp>
      <p:pic>
        <p:nvPicPr>
          <p:cNvPr id="1026" name="Picture 2" descr="思考表情包图片-思考表情包模板下载-包图网">
            <a:extLst>
              <a:ext uri="{FF2B5EF4-FFF2-40B4-BE49-F238E27FC236}">
                <a16:creationId xmlns:a16="http://schemas.microsoft.com/office/drawing/2014/main" id="{C693DF82-9961-8E7D-D034-A7343FF6DFD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287838" y="3963343"/>
            <a:ext cx="2299270" cy="229927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6277306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1B95A44-CCF2-9448-AD90-014C7B1CC7EC}"/>
              </a:ext>
            </a:extLst>
          </p:cNvPr>
          <p:cNvSpPr txBox="1"/>
          <p:nvPr/>
        </p:nvSpPr>
        <p:spPr>
          <a:xfrm>
            <a:off x="4931236" y="1046095"/>
            <a:ext cx="2334293" cy="264687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kumimoji="1" lang="en-US" altLang="zh-CN" sz="16600" b="1" dirty="0">
                <a:gradFill>
                  <a:gsLst>
                    <a:gs pos="4000">
                      <a:srgbClr val="126FFC"/>
                    </a:gs>
                    <a:gs pos="73000">
                      <a:srgbClr val="126FFC">
                        <a:alpha val="0"/>
                      </a:srgbClr>
                    </a:gs>
                  </a:gsLst>
                  <a:lin ang="5400000" scaled="1"/>
                </a:gradFill>
                <a:latin typeface="PingFang SC Semibold" panose="020B0400000000000000" pitchFamily="34" charset="-122"/>
                <a:ea typeface="PingFang SC Semibold" panose="020B0400000000000000" pitchFamily="34" charset="-122"/>
              </a:rPr>
              <a:t>01</a:t>
            </a:r>
            <a:endParaRPr kumimoji="1" lang="zh-CN" altLang="en-US" sz="16600" b="1" dirty="0">
              <a:gradFill>
                <a:gsLst>
                  <a:gs pos="4000">
                    <a:srgbClr val="126FFC"/>
                  </a:gs>
                  <a:gs pos="73000">
                    <a:srgbClr val="126FFC">
                      <a:alpha val="0"/>
                    </a:srgbClr>
                  </a:gs>
                </a:gsLst>
                <a:lin ang="5400000" scaled="1"/>
              </a:gradFill>
              <a:latin typeface="PingFang SC Semibold" panose="020B0400000000000000" pitchFamily="34" charset="-122"/>
              <a:ea typeface="PingFang SC Semibold" panose="020B0400000000000000" pitchFamily="34" charset="-122"/>
            </a:endParaRP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D04938AF-B47A-1764-AB7F-5185CDB7873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81757" y="2406869"/>
            <a:ext cx="11161240" cy="3603651"/>
          </a:xfrm>
        </p:spPr>
        <p:txBody>
          <a:bodyPr>
            <a:normAutofit/>
          </a:bodyPr>
          <a:lstStyle/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en-US" altLang="zh-CN" dirty="0">
                <a:latin typeface="Lexend" pitchFamily="2" charset="0"/>
                <a:ea typeface="+mj-ea"/>
              </a:rPr>
              <a:t>KIMI</a:t>
            </a:r>
            <a:r>
              <a:rPr lang="zh-CN" altLang="en-US" dirty="0">
                <a:latin typeface="Lexend" pitchFamily="2" charset="0"/>
                <a:ea typeface="+mj-ea"/>
              </a:rPr>
              <a:t> </a:t>
            </a:r>
            <a:r>
              <a:rPr lang="en-US" altLang="zh-CN" dirty="0">
                <a:latin typeface="Lexend" pitchFamily="2" charset="0"/>
                <a:ea typeface="+mj-ea"/>
              </a:rPr>
              <a:t>K1.5</a:t>
            </a:r>
          </a:p>
          <a:p>
            <a:pPr algn="ctr" rtl="0">
              <a:spcBef>
                <a:spcPts val="1800"/>
              </a:spcBef>
              <a:spcAft>
                <a:spcPts val="600"/>
              </a:spcAft>
            </a:pPr>
            <a:r>
              <a:rPr lang="zh-CN" altLang="en-US" dirty="0">
                <a:latin typeface="Lexend" pitchFamily="2" charset="0"/>
                <a:ea typeface="+mj-ea"/>
              </a:rPr>
              <a:t>技术文章解读</a:t>
            </a:r>
            <a:endParaRPr lang="en-US" altLang="zh-CN" dirty="0">
              <a:latin typeface="Lexend" pitchFamily="2" charset="0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7979637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69AEA055-67C8-0AFC-274E-C1C28266C7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数据准备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7A72B731-5E75-DC61-AAB4-49D785AA4103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在强化学习阶段，</a:t>
            </a:r>
            <a:r>
              <a:rPr lang="en" altLang="zh-CN" dirty="0"/>
              <a:t>Kimi k1.5</a:t>
            </a:r>
            <a:r>
              <a:rPr lang="zh-CN" altLang="en-US" dirty="0"/>
              <a:t>的数据准备主要包括编写代码测试用例、数学问题奖励建模和处理多模态视觉数据。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编程问题：使用</a:t>
            </a:r>
            <a:r>
              <a:rPr lang="en" altLang="zh-CN" dirty="0" err="1"/>
              <a:t>CYaRon</a:t>
            </a:r>
            <a:r>
              <a:rPr lang="zh-CN" altLang="en-US" dirty="0"/>
              <a:t>库自动生成测试用例，并通过运行这些测试用例来验证模型生成的代码。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数学问题：采用基于链式推理的奖励模型，生成逐步的推理过程，并以</a:t>
            </a:r>
            <a:r>
              <a:rPr lang="en" altLang="zh-CN" dirty="0"/>
              <a:t>JSON</a:t>
            </a:r>
            <a:r>
              <a:rPr lang="zh-CN" altLang="en-US" dirty="0"/>
              <a:t>格式提供最终的正确性判断，提供更强大和可解释的奖励信号，以更准确地评估答案的正确性。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zh-CN" altLang="en-US" dirty="0"/>
              <a:t>视觉数据：包括真实世界数据、</a:t>
            </a:r>
            <a:r>
              <a:rPr lang="zh-CN" altLang="en-US" b="1" dirty="0"/>
              <a:t>合成视觉推理数据</a:t>
            </a:r>
            <a:r>
              <a:rPr lang="zh-CN" altLang="en-US" dirty="0"/>
              <a:t>和文本渲染数据，以增强模型的视觉推理能力。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5848790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5CDD80E-1FC2-A476-E1EA-0FE439A5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>
                <a:latin typeface="Lexend" pitchFamily="2" charset="0"/>
              </a:rPr>
              <a:t>Long-CoT</a:t>
            </a:r>
            <a:r>
              <a:rPr lang="zh-CN" altLang="en-US" dirty="0">
                <a:latin typeface="Lexend" pitchFamily="2" charset="0"/>
              </a:rPr>
              <a:t> </a:t>
            </a:r>
            <a:r>
              <a:rPr lang="en-US" altLang="zh-CN" dirty="0">
                <a:latin typeface="Lexend" pitchFamily="2" charset="0"/>
              </a:rPr>
              <a:t>to</a:t>
            </a:r>
            <a:r>
              <a:rPr lang="zh-CN" altLang="en-US" dirty="0">
                <a:latin typeface="Lexend" pitchFamily="2" charset="0"/>
              </a:rPr>
              <a:t> </a:t>
            </a:r>
            <a:r>
              <a:rPr lang="en-US" altLang="zh-CN" dirty="0">
                <a:latin typeface="Lexend" pitchFamily="2" charset="0"/>
              </a:rPr>
              <a:t>Shot-COT</a:t>
            </a:r>
            <a:endParaRPr lang="zh-CN" altLang="en-US" dirty="0">
              <a:latin typeface="Lexend" pitchFamily="2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12CCA-7F02-4621-A5E7-1BCF6E0C4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zh-CN" altLang="en-US" b="1" dirty="0"/>
              <a:t>模型合并：</a:t>
            </a:r>
            <a:endParaRPr lang="en-US" altLang="zh-CN" b="1" dirty="0"/>
          </a:p>
          <a:p>
            <a:pPr lvl="1"/>
            <a:r>
              <a:rPr lang="zh-CN" altLang="en-US" dirty="0"/>
              <a:t>之前都是通过模型合并来提高模型的泛化性，</a:t>
            </a:r>
            <a:r>
              <a:rPr lang="en" altLang="zh-CN" dirty="0"/>
              <a:t>k1.5</a:t>
            </a:r>
            <a:r>
              <a:rPr lang="zh-CN" altLang="en-US" dirty="0"/>
              <a:t>发现</a:t>
            </a:r>
            <a:r>
              <a:rPr lang="en" altLang="zh-CN" dirty="0"/>
              <a:t>long-cot</a:t>
            </a:r>
            <a:r>
              <a:rPr lang="zh-CN" altLang="en-US" dirty="0"/>
              <a:t>模型和</a:t>
            </a:r>
            <a:r>
              <a:rPr lang="en" altLang="zh-CN" dirty="0"/>
              <a:t>short-cot</a:t>
            </a:r>
            <a:r>
              <a:rPr lang="zh-CN" altLang="en-US" dirty="0"/>
              <a:t>模型也可以合并，从而提高输出效率，中和输出内容，并且无需训练。</a:t>
            </a:r>
            <a:endParaRPr lang="en-US" altLang="zh-CN" dirty="0"/>
          </a:p>
          <a:p>
            <a:r>
              <a:rPr lang="zh-CN" altLang="en-US" b="1" dirty="0"/>
              <a:t>最短拒绝采样：</a:t>
            </a:r>
            <a:endParaRPr lang="en-US" altLang="zh-CN" b="1" dirty="0"/>
          </a:p>
          <a:p>
            <a:pPr lvl="1"/>
            <a:r>
              <a:rPr lang="zh-CN" altLang="en-US" dirty="0"/>
              <a:t>对于模型输出结果进行</a:t>
            </a:r>
            <a:r>
              <a:rPr lang="en" altLang="zh-CN" dirty="0"/>
              <a:t>n</a:t>
            </a:r>
            <a:r>
              <a:rPr lang="zh-CN" altLang="en-US" dirty="0"/>
              <a:t>次采样（实验中</a:t>
            </a:r>
            <a:r>
              <a:rPr lang="en" altLang="zh-CN" dirty="0"/>
              <a:t>n=8</a:t>
            </a:r>
            <a:r>
              <a:rPr lang="zh-CN" altLang="en" dirty="0"/>
              <a:t>），</a:t>
            </a:r>
            <a:r>
              <a:rPr lang="zh-CN" altLang="en-US" dirty="0"/>
              <a:t>选择最短的正确结果进行模型微调。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408035051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>
            <a:extLst>
              <a:ext uri="{FF2B5EF4-FFF2-40B4-BE49-F238E27FC236}">
                <a16:creationId xmlns:a16="http://schemas.microsoft.com/office/drawing/2014/main" id="{55CDD80E-1FC2-A476-E1EA-0FE439A5DE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en-US" altLang="zh-CN" dirty="0">
                <a:latin typeface="Lexend" pitchFamily="2" charset="0"/>
              </a:rPr>
              <a:t>Long-CoT</a:t>
            </a:r>
            <a:r>
              <a:rPr lang="zh-CN" altLang="en-US" dirty="0">
                <a:latin typeface="Lexend" pitchFamily="2" charset="0"/>
              </a:rPr>
              <a:t> </a:t>
            </a:r>
            <a:r>
              <a:rPr lang="en-US" altLang="zh-CN" dirty="0">
                <a:latin typeface="Lexend" pitchFamily="2" charset="0"/>
              </a:rPr>
              <a:t>to</a:t>
            </a:r>
            <a:r>
              <a:rPr lang="zh-CN" altLang="en-US" dirty="0">
                <a:latin typeface="Lexend" pitchFamily="2" charset="0"/>
              </a:rPr>
              <a:t> </a:t>
            </a:r>
            <a:r>
              <a:rPr lang="en-US" altLang="zh-CN" dirty="0">
                <a:latin typeface="Lexend" pitchFamily="2" charset="0"/>
              </a:rPr>
              <a:t>Shot-COT</a:t>
            </a:r>
            <a:endParaRPr lang="zh-CN" altLang="en-US" dirty="0">
              <a:latin typeface="Lexend" pitchFamily="2" charset="0"/>
            </a:endParaRP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C512CCA-7F02-4621-A5E7-1BCF6E0C43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635" y="1246909"/>
            <a:ext cx="10963473" cy="5108171"/>
          </a:xfrm>
        </p:spPr>
        <p:txBody>
          <a:bodyPr/>
          <a:lstStyle/>
          <a:p>
            <a:r>
              <a:rPr lang="en" altLang="zh-CN" b="1" dirty="0"/>
              <a:t>DPO</a:t>
            </a:r>
            <a:r>
              <a:rPr lang="zh-CN" altLang="en" b="1" dirty="0"/>
              <a:t>：</a:t>
            </a:r>
            <a:endParaRPr lang="en-US" altLang="zh-CN" b="1" dirty="0"/>
          </a:p>
          <a:p>
            <a:pPr lvl="1"/>
            <a:r>
              <a:rPr lang="zh-CN" altLang="en-US" dirty="0"/>
              <a:t>与最短拒绝采样类似，利用 </a:t>
            </a:r>
            <a:r>
              <a:rPr lang="en" altLang="zh-CN" dirty="0"/>
              <a:t>long-cot</a:t>
            </a:r>
            <a:r>
              <a:rPr lang="zh-CN" altLang="en-US" dirty="0"/>
              <a:t> 模型生成多个输出结果，将最短的正确输出作为正样本，而较长的响应作为负样本，通过构造的正负样本进行</a:t>
            </a:r>
            <a:r>
              <a:rPr lang="en" altLang="zh-CN" dirty="0"/>
              <a:t>DPO</a:t>
            </a:r>
            <a:r>
              <a:rPr lang="zh-CN" altLang="en-US" dirty="0"/>
              <a:t>偏好学习。</a:t>
            </a:r>
            <a:endParaRPr lang="en-US" altLang="zh-CN" dirty="0"/>
          </a:p>
          <a:p>
            <a:r>
              <a:rPr lang="en" altLang="zh-CN" b="1" dirty="0"/>
              <a:t>Long2Short</a:t>
            </a:r>
            <a:r>
              <a:rPr lang="zh-CN" altLang="en-US" b="1" dirty="0"/>
              <a:t> 强化：</a:t>
            </a:r>
            <a:endParaRPr lang="en-US" altLang="zh-CN" b="1" dirty="0"/>
          </a:p>
          <a:p>
            <a:pPr lvl="1"/>
            <a:r>
              <a:rPr lang="zh-CN" altLang="en-US" dirty="0"/>
              <a:t>在标准的强化学习训练阶段之后，选择一个在性能和输出效率之间达到最佳平衡的模型作为基础模型，并进行单独的</a:t>
            </a:r>
            <a:r>
              <a:rPr lang="en" altLang="zh-CN" dirty="0"/>
              <a:t>long-cot</a:t>
            </a:r>
            <a:r>
              <a:rPr lang="zh-CN" altLang="en-US" dirty="0"/>
              <a:t>到</a:t>
            </a:r>
            <a:r>
              <a:rPr lang="en" altLang="zh-CN" dirty="0"/>
              <a:t>short-cot</a:t>
            </a:r>
            <a:r>
              <a:rPr lang="zh-CN" altLang="en-US" dirty="0"/>
              <a:t>的强化学习训练阶段。在这一阶段，采用长度惩罚，进一步惩罚超出期望长度，但保证模型仍然可能正确的输出答案。</a:t>
            </a:r>
          </a:p>
        </p:txBody>
      </p:sp>
    </p:spTree>
    <p:extLst>
      <p:ext uri="{BB962C8B-B14F-4D97-AF65-F5344CB8AC3E}">
        <p14:creationId xmlns:p14="http://schemas.microsoft.com/office/powerpoint/2010/main" val="363205940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F80B4E4D-CB68-4394-1D86-6C4BA9A18E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635" y="522789"/>
            <a:ext cx="10963473" cy="589190"/>
          </a:xfrm>
        </p:spPr>
        <p:txBody>
          <a:bodyPr/>
          <a:lstStyle/>
          <a:p>
            <a:r>
              <a:rPr lang="zh-CN" altLang="en-US" dirty="0"/>
              <a:t>高质量 </a:t>
            </a:r>
            <a:r>
              <a:rPr lang="en" altLang="zh-CN" dirty="0"/>
              <a:t>RL</a:t>
            </a:r>
            <a:r>
              <a:rPr lang="zh-CN" altLang="en-US" dirty="0"/>
              <a:t> 提示数据三要素</a:t>
            </a:r>
          </a:p>
        </p:txBody>
      </p:sp>
      <p:sp>
        <p:nvSpPr>
          <p:cNvPr id="7" name="内容占位符 6">
            <a:extLst>
              <a:ext uri="{FF2B5EF4-FFF2-40B4-BE49-F238E27FC236}">
                <a16:creationId xmlns:a16="http://schemas.microsoft.com/office/drawing/2014/main" id="{F8F3576E-D695-A16F-1AC2-1B90A423399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23888" y="1111250"/>
            <a:ext cx="10963275" cy="5243513"/>
          </a:xfrm>
        </p:spPr>
        <p:txBody>
          <a:bodyPr/>
          <a:lstStyle/>
          <a:p>
            <a:r>
              <a:rPr lang="zh-CN" altLang="en-US" b="1" dirty="0"/>
              <a:t>覆盖范围</a:t>
            </a:r>
            <a:r>
              <a:rPr lang="en-US" altLang="zh-CN" b="1" dirty="0"/>
              <a:t>-</a:t>
            </a:r>
            <a:r>
              <a:rPr lang="zh-CN" altLang="en-US" b="1" dirty="0"/>
              <a:t>广：</a:t>
            </a:r>
            <a:endParaRPr lang="en-US" altLang="zh-CN" b="1" dirty="0"/>
          </a:p>
          <a:p>
            <a:pPr lvl="1"/>
            <a:r>
              <a:rPr lang="zh-CN" altLang="en-US" dirty="0"/>
              <a:t>提示数据应涵盖广泛的学科领域，如科学、技术、工程和数学</a:t>
            </a:r>
            <a:r>
              <a:rPr lang="zh-CN" altLang="en" dirty="0"/>
              <a:t>、</a:t>
            </a:r>
            <a:r>
              <a:rPr lang="zh-CN" altLang="en-US" dirty="0"/>
              <a:t>代码和一般推理，增强模型在不同领域的普适性。开发了一个标签系统，对提示按照领域和学科进行分类，确保不同学科领域数据平衡。</a:t>
            </a:r>
            <a:endParaRPr lang="en-US" altLang="zh-CN" dirty="0"/>
          </a:p>
          <a:p>
            <a:r>
              <a:rPr lang="zh-CN" altLang="en-US" b="1" dirty="0"/>
              <a:t>难度分布</a:t>
            </a:r>
            <a:r>
              <a:rPr lang="en-US" altLang="zh-CN" b="1" dirty="0"/>
              <a:t>-</a:t>
            </a:r>
            <a:r>
              <a:rPr lang="zh-CN" altLang="en-US" b="1" dirty="0"/>
              <a:t>均：</a:t>
            </a:r>
            <a:endParaRPr lang="en-US" altLang="zh-CN" b="1" dirty="0"/>
          </a:p>
          <a:p>
            <a:pPr lvl="1"/>
            <a:r>
              <a:rPr lang="zh-CN" altLang="en-US" dirty="0"/>
              <a:t>提示数据应包含易、中、难不同难度级别的问题，让模型逐步学习，防止模型过拟合到一些特定复杂的问题上。这里</a:t>
            </a:r>
            <a:r>
              <a:rPr lang="en" altLang="zh-CN" dirty="0"/>
              <a:t>k1.5</a:t>
            </a:r>
            <a:r>
              <a:rPr lang="zh-CN" altLang="en-US" dirty="0"/>
              <a:t>通过模型自身的推理能力，来评估每个</a:t>
            </a:r>
            <a:r>
              <a:rPr lang="en" altLang="zh-CN" dirty="0"/>
              <a:t>prompt</a:t>
            </a:r>
            <a:r>
              <a:rPr lang="zh-CN" altLang="en-US" dirty="0"/>
              <a:t>的难度，就是对相同的</a:t>
            </a:r>
            <a:r>
              <a:rPr lang="en" altLang="zh-CN" dirty="0"/>
              <a:t>prompt</a:t>
            </a:r>
            <a:r>
              <a:rPr lang="zh-CN" altLang="en-US" dirty="0"/>
              <a:t>利用相对较高温度生成</a:t>
            </a:r>
            <a:r>
              <a:rPr lang="en-US" altLang="zh-CN" dirty="0"/>
              <a:t>10</a:t>
            </a:r>
            <a:r>
              <a:rPr lang="zh-CN" altLang="en-US" dirty="0"/>
              <a:t>次答案，然后计算答案的通过率，通过率越低，代表</a:t>
            </a:r>
            <a:r>
              <a:rPr lang="en" altLang="zh-CN" dirty="0"/>
              <a:t>prompt</a:t>
            </a:r>
            <a:r>
              <a:rPr lang="zh-CN" altLang="en-US" dirty="0"/>
              <a:t>难度越高。</a:t>
            </a:r>
            <a:endParaRPr lang="en-US" altLang="zh-CN" dirty="0"/>
          </a:p>
          <a:p>
            <a:r>
              <a:rPr lang="zh-CN" altLang="en-US" b="1" dirty="0"/>
              <a:t>可评估性</a:t>
            </a:r>
            <a:r>
              <a:rPr lang="en-US" altLang="zh-CN" b="1" dirty="0"/>
              <a:t>-</a:t>
            </a:r>
            <a:r>
              <a:rPr lang="zh-CN" altLang="en-US" b="1" dirty="0"/>
              <a:t>准：</a:t>
            </a:r>
            <a:endParaRPr lang="en-US" altLang="zh-CN" b="1" dirty="0"/>
          </a:p>
          <a:p>
            <a:pPr lvl="1"/>
            <a:r>
              <a:rPr lang="zh-CN" altLang="en-US" dirty="0"/>
              <a:t>提示数据应允许验证器进行客观且可靠的评估，确保模型结果是基于正确的推理过程，而不是简单模式或随机猜测。这里</a:t>
            </a:r>
            <a:r>
              <a:rPr lang="en" altLang="zh-CN" dirty="0"/>
              <a:t>k1.5</a:t>
            </a:r>
            <a:r>
              <a:rPr lang="zh-CN" altLang="en-US" dirty="0"/>
              <a:t>利用没有任何链式推理步骤的情况下预测可能的答案，如果在</a:t>
            </a:r>
            <a:r>
              <a:rPr lang="en" altLang="zh-CN" dirty="0"/>
              <a:t>N</a:t>
            </a:r>
            <a:r>
              <a:rPr lang="zh-CN" altLang="en-US" dirty="0"/>
              <a:t>次尝试内，均预测正确答案，认为该</a:t>
            </a:r>
            <a:r>
              <a:rPr lang="en" altLang="zh-CN" dirty="0"/>
              <a:t>prompt</a:t>
            </a:r>
            <a:r>
              <a:rPr lang="zh-CN" altLang="en-US" dirty="0"/>
              <a:t>容易产生</a:t>
            </a:r>
            <a:r>
              <a:rPr lang="en" altLang="zh-CN" dirty="0"/>
              <a:t>reward hacking</a:t>
            </a:r>
            <a:r>
              <a:rPr lang="zh-CN" altLang="en" dirty="0"/>
              <a:t>。</a:t>
            </a:r>
          </a:p>
        </p:txBody>
      </p:sp>
    </p:spTree>
    <p:extLst>
      <p:ext uri="{BB962C8B-B14F-4D97-AF65-F5344CB8AC3E}">
        <p14:creationId xmlns:p14="http://schemas.microsoft.com/office/powerpoint/2010/main" val="203615099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66EB4B1C-E32B-E9DC-3CE5-B7530DB21D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dirty="0"/>
              <a:t>核心技术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4634304-81B7-2CBD-1E15-82E2DF81934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algn="l"/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传统的 </a:t>
            </a:r>
            <a:r>
              <a:rPr lang="en" altLang="zh-CN" b="0" i="0" dirty="0">
                <a:solidFill>
                  <a:srgbClr val="191B1F"/>
                </a:solidFill>
                <a:effectLst/>
                <a:latin typeface="-apple-system"/>
              </a:rPr>
              <a:t>RL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训练中，对于长文本序列，模型通常需要一次性生成整个轨迹（例如，完整的 </a:t>
            </a:r>
            <a:r>
              <a:rPr lang="en" altLang="zh-CN" b="0" i="0" dirty="0">
                <a:solidFill>
                  <a:srgbClr val="191B1F"/>
                </a:solidFill>
                <a:effectLst/>
                <a:latin typeface="-apple-system"/>
              </a:rPr>
              <a:t>CoT 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推理过程）。这直接导致计算开销大、内存占用高、训练不稳定，以及数据效率低这些问题。</a:t>
            </a:r>
          </a:p>
          <a:p>
            <a:r>
              <a:rPr lang="en" altLang="zh-CN" b="0" i="0" dirty="0" err="1">
                <a:solidFill>
                  <a:srgbClr val="191B1F"/>
                </a:solidFill>
                <a:effectLst/>
                <a:latin typeface="-apple-system"/>
              </a:rPr>
              <a:t>kimi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团队在扩展上下文长度的情况下，采用了一个关键的提高训练效率的技术</a:t>
            </a:r>
            <a:r>
              <a:rPr lang="en-US" altLang="zh-CN" b="0" i="0" dirty="0">
                <a:solidFill>
                  <a:srgbClr val="191B1F"/>
                </a:solidFill>
                <a:effectLst/>
                <a:latin typeface="-apple-system"/>
              </a:rPr>
              <a:t>——</a:t>
            </a:r>
            <a:r>
              <a:rPr lang="en" altLang="zh-CN" b="0" i="0" dirty="0">
                <a:solidFill>
                  <a:srgbClr val="191B1F"/>
                </a:solidFill>
                <a:effectLst/>
                <a:latin typeface="-apple-system"/>
              </a:rPr>
              <a:t>partial rollouts</a:t>
            </a:r>
            <a:r>
              <a:rPr lang="zh-CN" altLang="en" b="0" i="0" dirty="0">
                <a:solidFill>
                  <a:srgbClr val="191B1F"/>
                </a:solidFill>
                <a:effectLst/>
                <a:latin typeface="-apple-system"/>
              </a:rPr>
              <a:t>。</a:t>
            </a:r>
            <a:r>
              <a:rPr lang="zh-CN" altLang="en-US" b="0" i="0" dirty="0">
                <a:solidFill>
                  <a:srgbClr val="191B1F"/>
                </a:solidFill>
                <a:effectLst/>
                <a:latin typeface="-apple-system"/>
              </a:rPr>
              <a:t>它的核心思想是将长轨迹的生成过程分割成多个迭代步骤，避免一次性生成整个轨迹，从而提高训练效率并节省计算资源</a:t>
            </a:r>
            <a:br>
              <a:rPr lang="zh-CN" altLang="en-US" dirty="0"/>
            </a:b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84018085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>
            <a:extLst>
              <a:ext uri="{FF2B5EF4-FFF2-40B4-BE49-F238E27FC236}">
                <a16:creationId xmlns:a16="http://schemas.microsoft.com/office/drawing/2014/main" id="{263C1C13-4BB6-D939-A810-C18D52DEF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" altLang="zh-CN" dirty="0"/>
              <a:t>Partial rollouts </a:t>
            </a:r>
            <a:r>
              <a:rPr lang="zh-CN" altLang="en-US" dirty="0"/>
              <a:t>的工作方式</a:t>
            </a:r>
          </a:p>
        </p:txBody>
      </p:sp>
      <p:sp>
        <p:nvSpPr>
          <p:cNvPr id="5" name="内容占位符 4">
            <a:extLst>
              <a:ext uri="{FF2B5EF4-FFF2-40B4-BE49-F238E27FC236}">
                <a16:creationId xmlns:a16="http://schemas.microsoft.com/office/drawing/2014/main" id="{0C5E1253-3E74-9E5A-8329-8F7E3ED61D02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</a:t>
            </a:r>
            <a:r>
              <a:rPr lang="zh-CN" altLang="en-US" b="1" dirty="0"/>
              <a:t>固定输出 </a:t>
            </a:r>
            <a:r>
              <a:rPr lang="en" altLang="zh-CN" b="1" dirty="0"/>
              <a:t>token </a:t>
            </a:r>
            <a:r>
              <a:rPr lang="zh-CN" altLang="en-US" b="1" dirty="0"/>
              <a:t>预算。</a:t>
            </a:r>
            <a:r>
              <a:rPr lang="zh-CN" altLang="en-US" dirty="0"/>
              <a:t>定义一个固定输出 </a:t>
            </a:r>
            <a:r>
              <a:rPr lang="en" altLang="zh-CN" dirty="0"/>
              <a:t>token </a:t>
            </a:r>
            <a:r>
              <a:rPr lang="zh-CN" altLang="en-US" dirty="0"/>
              <a:t>数量，作为每次 </a:t>
            </a:r>
            <a:r>
              <a:rPr lang="en" altLang="zh-CN" dirty="0"/>
              <a:t>rollouts </a:t>
            </a:r>
            <a:r>
              <a:rPr lang="zh-CN" altLang="en-US" dirty="0"/>
              <a:t>的长度上限（例如，每次生成 </a:t>
            </a:r>
            <a:r>
              <a:rPr lang="en-US" altLang="zh-CN" dirty="0"/>
              <a:t>500 </a:t>
            </a:r>
            <a:r>
              <a:rPr lang="zh-CN" altLang="en-US" dirty="0"/>
              <a:t>个 </a:t>
            </a:r>
            <a:r>
              <a:rPr lang="en" altLang="zh-CN" dirty="0"/>
              <a:t>token</a:t>
            </a:r>
            <a:r>
              <a:rPr lang="zh-CN" altLang="en" dirty="0"/>
              <a:t>）。</a:t>
            </a:r>
          </a:p>
          <a:p>
            <a:r>
              <a:rPr lang="zh-CN" altLang="en" dirty="0"/>
              <a:t>（</a:t>
            </a:r>
            <a:r>
              <a:rPr lang="en" altLang="zh-CN" dirty="0"/>
              <a:t>2</a:t>
            </a:r>
            <a:r>
              <a:rPr lang="zh-CN" altLang="en" dirty="0"/>
              <a:t>）</a:t>
            </a:r>
            <a:r>
              <a:rPr lang="zh-CN" altLang="en-US" b="1" dirty="0"/>
              <a:t>分段生成。</a:t>
            </a:r>
            <a:r>
              <a:rPr lang="zh-CN" altLang="en-US" dirty="0"/>
              <a:t>在每次训练迭代中，模型并不生成完整的轨迹，而是只生成部分轨迹，即在 </a:t>
            </a:r>
            <a:r>
              <a:rPr lang="en" altLang="zh-CN" dirty="0"/>
              <a:t>token </a:t>
            </a:r>
            <a:r>
              <a:rPr lang="zh-CN" altLang="en-US" dirty="0"/>
              <a:t>数量达到预算上限时停止。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zh-CN" altLang="en-US" b="1" dirty="0"/>
              <a:t>保存中间状态。</a:t>
            </a:r>
            <a:r>
              <a:rPr lang="zh-CN" altLang="en-US" dirty="0"/>
              <a:t>将生成的中间轨迹片段及其对应的模型状态保存到 </a:t>
            </a:r>
            <a:r>
              <a:rPr lang="en" altLang="zh-CN" dirty="0">
                <a:hlinkClick r:id="rId2"/>
              </a:rPr>
              <a:t>replay buffer</a:t>
            </a:r>
            <a:r>
              <a:rPr lang="en" altLang="zh-CN" dirty="0"/>
              <a:t> </a:t>
            </a:r>
            <a:r>
              <a:rPr lang="zh-CN" altLang="en-US" dirty="0"/>
              <a:t>中。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</a:t>
            </a:r>
            <a:r>
              <a:rPr lang="zh-CN" altLang="en-US" b="1" dirty="0"/>
              <a:t>多次迭代完成长轨迹。</a:t>
            </a:r>
            <a:r>
              <a:rPr lang="zh-CN" altLang="en-US" dirty="0"/>
              <a:t>在后续的训练迭代中，模型可以从 </a:t>
            </a:r>
            <a:r>
              <a:rPr lang="en" altLang="zh-CN" dirty="0"/>
              <a:t>replay buffer </a:t>
            </a:r>
            <a:r>
              <a:rPr lang="zh-CN" altLang="en-US" dirty="0"/>
              <a:t>中读取之前保存的中间轨迹片段，并在此基础上继续生成新的轨迹片段。通过多次迭代，最终完成整个轨迹的生成。</a:t>
            </a:r>
          </a:p>
          <a:p>
            <a:r>
              <a:rPr lang="zh-CN" altLang="en-US" dirty="0"/>
              <a:t>（</a:t>
            </a:r>
            <a:r>
              <a:rPr lang="en-US" altLang="zh-CN" dirty="0"/>
              <a:t>5</a:t>
            </a:r>
            <a:r>
              <a:rPr lang="zh-CN" altLang="en-US" dirty="0"/>
              <a:t>）</a:t>
            </a:r>
            <a:r>
              <a:rPr lang="zh-CN" altLang="en-US" b="1" dirty="0"/>
              <a:t>选择性计算 </a:t>
            </a:r>
            <a:r>
              <a:rPr lang="en" altLang="zh-CN" b="1" dirty="0"/>
              <a:t>loss</a:t>
            </a:r>
            <a:r>
              <a:rPr lang="zh-CN" altLang="en" b="1" dirty="0"/>
              <a:t>。</a:t>
            </a:r>
            <a:r>
              <a:rPr lang="zh-CN" altLang="en-US" dirty="0"/>
              <a:t>在计算 </a:t>
            </a:r>
            <a:r>
              <a:rPr lang="en" altLang="zh-CN" dirty="0"/>
              <a:t>loss </a:t>
            </a:r>
            <a:r>
              <a:rPr lang="zh-CN" altLang="en-US" dirty="0"/>
              <a:t>时，可以选择只计算当前迭代生成的部分轨迹片段的 损失，也可以计算整个轨迹的 </a:t>
            </a:r>
            <a:r>
              <a:rPr lang="en" altLang="zh-CN" dirty="0"/>
              <a:t>loss</a:t>
            </a:r>
            <a:r>
              <a:rPr lang="zh-CN" altLang="en" dirty="0"/>
              <a:t>，</a:t>
            </a:r>
            <a:r>
              <a:rPr lang="zh-CN" altLang="en-US" dirty="0"/>
              <a:t>具体策略取决于实际情况。</a:t>
            </a:r>
          </a:p>
          <a:p>
            <a:r>
              <a:rPr lang="zh-CN" altLang="en-US" dirty="0"/>
              <a:t>这个方式显著提升了长上下文任务的处理能力，优化了计算资源，系统能够生成更长的响应，还在不牺牲输出质量的前提下加速了模型训练过程。</a:t>
            </a:r>
          </a:p>
        </p:txBody>
      </p:sp>
    </p:spTree>
    <p:extLst>
      <p:ext uri="{BB962C8B-B14F-4D97-AF65-F5344CB8AC3E}">
        <p14:creationId xmlns:p14="http://schemas.microsoft.com/office/powerpoint/2010/main" val="22165510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封面页_图片版 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 Black-Arial">
      <a:majorFont>
        <a:latin typeface="Arial Black" panose="020B0A0402010202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lIns="0" tIns="0" rIns="0" bIns="0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F4E5724B-7154-473D-A508-2B054E8EE854}"/>
    </a:ext>
  </a:extLst>
</a:theme>
</file>

<file path=ppt/theme/theme2.xml><?xml version="1.0" encoding="utf-8"?>
<a:theme xmlns:a="http://schemas.openxmlformats.org/drawingml/2006/main" name="1_内容Copytext 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自定义 2">
      <a:majorFont>
        <a:latin typeface="Arial"/>
        <a:ea typeface="微软雅黑"/>
        <a:cs typeface=""/>
      </a:majorFont>
      <a:minorFont>
        <a:latin typeface="Arial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BCW2.0_PPT template 1_light color_16x9.pptx" id="{EB755E8C-9C49-4156-972A-77C71199DF41}" vid="{41D20CE4-194A-496B-A9F4-B09CE5EED04B}"/>
    </a:ext>
  </a:extLst>
</a:theme>
</file>

<file path=ppt/theme/theme3.xml><?xml version="1.0" encoding="utf-8"?>
<a:theme xmlns:a="http://schemas.openxmlformats.org/drawingml/2006/main" name="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ode0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结束页">
  <a:themeElements>
    <a:clrScheme name="HuaWei colour 3">
      <a:dk1>
        <a:srgbClr val="1D1D1A"/>
      </a:dk1>
      <a:lt1>
        <a:srgbClr val="666666"/>
      </a:lt1>
      <a:dk2>
        <a:srgbClr val="FFFFFF"/>
      </a:dk2>
      <a:lt2>
        <a:srgbClr val="DDDDDD"/>
      </a:lt2>
      <a:accent1>
        <a:srgbClr val="E9002F"/>
      </a:accent1>
      <a:accent2>
        <a:srgbClr val="7F0000"/>
      </a:accent2>
      <a:accent3>
        <a:srgbClr val="ED6D00"/>
      </a:accent3>
      <a:accent4>
        <a:srgbClr val="FCC800"/>
      </a:accent4>
      <a:accent5>
        <a:srgbClr val="61B230"/>
      </a:accent5>
      <a:accent6>
        <a:srgbClr val="30B5C5"/>
      </a:accent6>
      <a:hlink>
        <a:srgbClr val="C7000B"/>
      </a:hlink>
      <a:folHlink>
        <a:srgbClr val="666666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>
          <a:noFill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txDef>
      <a:spPr>
        <a:noFill/>
      </a:spPr>
      <a:bodyPr wrap="square" rtlCol="0">
        <a:spAutoFit/>
      </a:bodyPr>
      <a:lstStyle>
        <a:defPPr algn="l">
          <a:defRPr kumimoji="1" sz="3200" dirty="0" smtClean="0">
            <a:solidFill>
              <a:srgbClr val="000000"/>
            </a:solidFill>
            <a:latin typeface="Microsoft YaHei" panose="020B0503020204020204" pitchFamily="34" charset="-122"/>
            <a:ea typeface="Microsoft YaHei" panose="020B0503020204020204" pitchFamily="34" charset="-122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PPT 模板" id="{9BBB633E-5E45-41C7-B61B-A7FDDADD335C}" vid="{CE9DE895-046C-40AC-AD8E-ED7DD660489B}"/>
    </a:ext>
  </a:extLst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29307</TotalTime>
  <Words>1409</Words>
  <Application>Microsoft Macintosh PowerPoint</Application>
  <PresentationFormat>自定义</PresentationFormat>
  <Paragraphs>94</Paragraphs>
  <Slides>19</Slides>
  <Notes>5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5</vt:i4>
      </vt:variant>
      <vt:variant>
        <vt:lpstr>幻灯片标题</vt:lpstr>
      </vt:variant>
      <vt:variant>
        <vt:i4>19</vt:i4>
      </vt:variant>
    </vt:vector>
  </HeadingPairs>
  <TitlesOfParts>
    <vt:vector size="35" baseType="lpstr">
      <vt:lpstr>-apple-system</vt:lpstr>
      <vt:lpstr>Microsoft YaHei</vt:lpstr>
      <vt:lpstr>Microsoft YaHei</vt:lpstr>
      <vt:lpstr>ACGN-MiaoGB-Flash</vt:lpstr>
      <vt:lpstr>PingFang SC Semibold</vt:lpstr>
      <vt:lpstr>Arial</vt:lpstr>
      <vt:lpstr>Calibri</vt:lpstr>
      <vt:lpstr>Futura-Medium</vt:lpstr>
      <vt:lpstr>Gill Sans MT</vt:lpstr>
      <vt:lpstr>Lexend</vt:lpstr>
      <vt:lpstr>Wingdings</vt:lpstr>
      <vt:lpstr>封面页_图片版 </vt:lpstr>
      <vt:lpstr>1_内容Copytext </vt:lpstr>
      <vt:lpstr>code01</vt:lpstr>
      <vt:lpstr>1_code01</vt:lpstr>
      <vt:lpstr>结束页</vt:lpstr>
      <vt:lpstr>PowerPoint 演示文稿</vt:lpstr>
      <vt:lpstr>视频目录大纲</vt:lpstr>
      <vt:lpstr>PowerPoint 演示文稿</vt:lpstr>
      <vt:lpstr>数据准备</vt:lpstr>
      <vt:lpstr>Long-CoT to Shot-COT</vt:lpstr>
      <vt:lpstr>Long-CoT to Shot-COT</vt:lpstr>
      <vt:lpstr>高质量 RL 提示数据三要素</vt:lpstr>
      <vt:lpstr>核心技术</vt:lpstr>
      <vt:lpstr>Partial rollouts 的工作方式</vt:lpstr>
      <vt:lpstr>RL阶段</vt:lpstr>
      <vt:lpstr>PowerPoint 演示文稿</vt:lpstr>
      <vt:lpstr>PowerPoint 演示文稿</vt:lpstr>
      <vt:lpstr>区别</vt:lpstr>
      <vt:lpstr>PowerPoint 演示文稿</vt:lpstr>
      <vt:lpstr>PowerPoint 演示文稿</vt:lpstr>
      <vt:lpstr>总结与思考</vt:lpstr>
      <vt:lpstr>PowerPoint 演示文稿</vt:lpstr>
      <vt:lpstr>留给读者思考</vt:lpstr>
      <vt:lpstr>参考与引用</vt:lpstr>
    </vt:vector>
  </TitlesOfParts>
  <Company>Huawei Technologies Co.,Ltd.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sunbeilei</dc:creator>
  <cp:lastModifiedBy>ZOMI</cp:lastModifiedBy>
  <cp:revision>9572</cp:revision>
  <cp:lastPrinted>2023-09-08T09:14:01Z</cp:lastPrinted>
  <dcterms:created xsi:type="dcterms:W3CDTF">2020-08-28T08:44:19Z</dcterms:created>
  <dcterms:modified xsi:type="dcterms:W3CDTF">2025-01-22T17:59:23Z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(3)OuEhQ/z37fX125OKW3g17C5bV+y7G/gKJsML0A5/OgKvtn7/T6c/4T6hn9nIqtn/Da2DV0e1
YkZiURPiLC42MShcL/fZA4mE6VGaOA2FvlYfHIYSZJ2x/7mdLeRmmf1w4X0A5d4CCuYz4S2H
9F45z8fGjkVdbq/n1HUN8RuI504mZdRYgPGJ6zxlPm72+/xu+geTV5g6L4LIrOfp3Uz3lD3L
ea+4faiLw6pVexN8LT</vt:lpwstr>
  </property>
  <property fmtid="{D5CDD505-2E9C-101B-9397-08002B2CF9AE}" pid="3" name="_2015_ms_pID_7253431">
    <vt:lpwstr>ecQIe4CoyIly6OHTxuVhmieGPnYbA3uXbJm6HMUaTsPG0exzxoZIPn
gyqoQOOR7cQacoowLqktKvvgDWrIVtDqwjU4OI88dpKCXaoMY848xAR2s3foFSDFY9jS7oet
R0Py72DRnsqr3DDSQaooMLXWBuiLhuIYzMBDAV+PWApFaPwoPpXlY37MgIx3bHfWgjTOwZ3v
JN/RPQQfhjHqAE9PqhRy6dkuTle3NIqVbx2m</vt:lpwstr>
  </property>
  <property fmtid="{D5CDD505-2E9C-101B-9397-08002B2CF9AE}" pid="4" name="_2015_ms_pID_7253432">
    <vt:lpwstr>3A==</vt:lpwstr>
  </property>
  <property fmtid="{D5CDD505-2E9C-101B-9397-08002B2CF9AE}" pid="5" name="_readonly">
    <vt:lpwstr/>
  </property>
  <property fmtid="{D5CDD505-2E9C-101B-9397-08002B2CF9AE}" pid="6" name="_change">
    <vt:lpwstr/>
  </property>
  <property fmtid="{D5CDD505-2E9C-101B-9397-08002B2CF9AE}" pid="7" name="_full-control">
    <vt:lpwstr/>
  </property>
  <property fmtid="{D5CDD505-2E9C-101B-9397-08002B2CF9AE}" pid="8" name="sflag">
    <vt:lpwstr>1664329715</vt:lpwstr>
  </property>
</Properties>
</file>