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3.xml" ContentType="application/vnd.openxmlformats-officedocument.theme+xml"/>
  <Override PartName="/ppt/slideLayouts/slideLayout8.xml" ContentType="application/vnd.openxmlformats-officedocument.presentationml.slideLayout+xml"/>
  <Override PartName="/ppt/theme/theme4.xml" ContentType="application/vnd.openxmlformats-officedocument.theme+xml"/>
  <Override PartName="/ppt/slideLayouts/slideLayout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18" r:id="rId1"/>
    <p:sldMasterId id="2147483905" r:id="rId2"/>
    <p:sldMasterId id="2147483948" r:id="rId3"/>
    <p:sldMasterId id="2147483950" r:id="rId4"/>
    <p:sldMasterId id="2147483683" r:id="rId5"/>
  </p:sldMasterIdLst>
  <p:notesMasterIdLst>
    <p:notesMasterId r:id="rId21"/>
  </p:notesMasterIdLst>
  <p:handoutMasterIdLst>
    <p:handoutMasterId r:id="rId22"/>
  </p:handoutMasterIdLst>
  <p:sldIdLst>
    <p:sldId id="603" r:id="rId6"/>
    <p:sldId id="2417" r:id="rId7"/>
    <p:sldId id="259" r:id="rId8"/>
    <p:sldId id="2420" r:id="rId9"/>
    <p:sldId id="2425" r:id="rId10"/>
    <p:sldId id="2424" r:id="rId11"/>
    <p:sldId id="2426" r:id="rId12"/>
    <p:sldId id="2428" r:id="rId13"/>
    <p:sldId id="2429" r:id="rId14"/>
    <p:sldId id="2427" r:id="rId15"/>
    <p:sldId id="2431" r:id="rId16"/>
    <p:sldId id="2430" r:id="rId17"/>
    <p:sldId id="2421" r:id="rId18"/>
    <p:sldId id="582" r:id="rId19"/>
    <p:sldId id="2419" r:id="rId20"/>
  </p:sldIdLst>
  <p:sldSz cx="12196763" cy="6858000"/>
  <p:notesSz cx="6858000" cy="9144000"/>
  <p:defaultTextStyle>
    <a:defPPr>
      <a:defRPr lang="en-US"/>
    </a:defPPr>
    <a:lvl1pPr marL="0" algn="l" defTabSz="914478" rtl="0" eaLnBrk="1" latinLnBrk="0" hangingPunct="1">
      <a:defRPr sz="1800" kern="1200">
        <a:solidFill>
          <a:schemeClr val="tx1"/>
        </a:solidFill>
        <a:latin typeface="+mn-lt"/>
        <a:ea typeface="+mn-ea"/>
        <a:cs typeface="+mn-cs"/>
      </a:defRPr>
    </a:lvl1pPr>
    <a:lvl2pPr marL="457240" algn="l" defTabSz="914478" rtl="0" eaLnBrk="1" latinLnBrk="0" hangingPunct="1">
      <a:defRPr sz="1800" kern="1200">
        <a:solidFill>
          <a:schemeClr val="tx1"/>
        </a:solidFill>
        <a:latin typeface="+mn-lt"/>
        <a:ea typeface="+mn-ea"/>
        <a:cs typeface="+mn-cs"/>
      </a:defRPr>
    </a:lvl2pPr>
    <a:lvl3pPr marL="914478" algn="l" defTabSz="914478" rtl="0" eaLnBrk="1" latinLnBrk="0" hangingPunct="1">
      <a:defRPr sz="1800" kern="1200">
        <a:solidFill>
          <a:schemeClr val="tx1"/>
        </a:solidFill>
        <a:latin typeface="+mn-lt"/>
        <a:ea typeface="+mn-ea"/>
        <a:cs typeface="+mn-cs"/>
      </a:defRPr>
    </a:lvl3pPr>
    <a:lvl4pPr marL="1371718" algn="l" defTabSz="914478" rtl="0" eaLnBrk="1" latinLnBrk="0" hangingPunct="1">
      <a:defRPr sz="1800" kern="1200">
        <a:solidFill>
          <a:schemeClr val="tx1"/>
        </a:solidFill>
        <a:latin typeface="+mn-lt"/>
        <a:ea typeface="+mn-ea"/>
        <a:cs typeface="+mn-cs"/>
      </a:defRPr>
    </a:lvl4pPr>
    <a:lvl5pPr marL="1828957" algn="l" defTabSz="914478" rtl="0" eaLnBrk="1" latinLnBrk="0" hangingPunct="1">
      <a:defRPr sz="1800" kern="1200">
        <a:solidFill>
          <a:schemeClr val="tx1"/>
        </a:solidFill>
        <a:latin typeface="+mn-lt"/>
        <a:ea typeface="+mn-ea"/>
        <a:cs typeface="+mn-cs"/>
      </a:defRPr>
    </a:lvl5pPr>
    <a:lvl6pPr marL="2286196" algn="l" defTabSz="914478" rtl="0" eaLnBrk="1" latinLnBrk="0" hangingPunct="1">
      <a:defRPr sz="1800" kern="1200">
        <a:solidFill>
          <a:schemeClr val="tx1"/>
        </a:solidFill>
        <a:latin typeface="+mn-lt"/>
        <a:ea typeface="+mn-ea"/>
        <a:cs typeface="+mn-cs"/>
      </a:defRPr>
    </a:lvl6pPr>
    <a:lvl7pPr marL="2743435" algn="l" defTabSz="914478" rtl="0" eaLnBrk="1" latinLnBrk="0" hangingPunct="1">
      <a:defRPr sz="1800" kern="1200">
        <a:solidFill>
          <a:schemeClr val="tx1"/>
        </a:solidFill>
        <a:latin typeface="+mn-lt"/>
        <a:ea typeface="+mn-ea"/>
        <a:cs typeface="+mn-cs"/>
      </a:defRPr>
    </a:lvl7pPr>
    <a:lvl8pPr marL="3200675" algn="l" defTabSz="914478" rtl="0" eaLnBrk="1" latinLnBrk="0" hangingPunct="1">
      <a:defRPr sz="1800" kern="1200">
        <a:solidFill>
          <a:schemeClr val="tx1"/>
        </a:solidFill>
        <a:latin typeface="+mn-lt"/>
        <a:ea typeface="+mn-ea"/>
        <a:cs typeface="+mn-cs"/>
      </a:defRPr>
    </a:lvl8pPr>
    <a:lvl9pPr marL="3657913" algn="l" defTabSz="914478"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1D1D1A"/>
    <a:srgbClr val="595757"/>
    <a:srgbClr val="221815"/>
    <a:srgbClr val="91A2BF"/>
    <a:srgbClr val="66BA36"/>
    <a:srgbClr val="E4EBEA"/>
    <a:srgbClr val="C00000"/>
    <a:srgbClr val="FFFF00"/>
    <a:srgbClr val="FFFFFF"/>
    <a:srgbClr val="E9002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72833802-FEF1-4C79-8D5D-14CF1EAF98D9}">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0E3FDE45-AF77-4B5C-9715-49D594BDF05E}" styleName="Light Style 1 - Accent 2">
    <a:wholeTbl>
      <a:tcTxStyle>
        <a:fontRef idx="minor">
          <a:scrgbClr r="0" g="0" b="0"/>
        </a:fontRef>
        <a:schemeClr val="tx1"/>
      </a:tcTxStyle>
      <a:tcStyle>
        <a:tcBdr>
          <a:left>
            <a:ln>
              <a:noFill/>
            </a:ln>
          </a:left>
          <a:right>
            <a:ln>
              <a:noFill/>
            </a:ln>
          </a:right>
          <a:top>
            <a:ln w="12700" cmpd="sng">
              <a:solidFill>
                <a:schemeClr val="accent2"/>
              </a:solidFill>
            </a:ln>
          </a:top>
          <a:bottom>
            <a:ln w="12700" cmpd="sng">
              <a:solidFill>
                <a:schemeClr val="accent2"/>
              </a:solidFill>
            </a:ln>
          </a:bottom>
          <a:insideH>
            <a:ln>
              <a:noFill/>
            </a:ln>
          </a:insideH>
          <a:insideV>
            <a:ln>
              <a:noFill/>
            </a:ln>
          </a:insideV>
        </a:tcBdr>
        <a:fill>
          <a:noFill/>
        </a:fill>
      </a:tcStyle>
    </a:wholeTbl>
    <a:band1H>
      <a:tcStyle>
        <a:tcBdr/>
        <a:fill>
          <a:solidFill>
            <a:schemeClr val="accent2">
              <a:alpha val="20000"/>
            </a:schemeClr>
          </a:solidFill>
        </a:fill>
      </a:tcStyle>
    </a:band1H>
    <a:band2H>
      <a:tcStyle>
        <a:tcBdr/>
      </a:tcStyle>
    </a:band2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12700" cmpd="sng">
              <a:solidFill>
                <a:schemeClr val="accent2"/>
              </a:solidFill>
            </a:ln>
          </a:top>
        </a:tcBdr>
        <a:fill>
          <a:noFill/>
        </a:fill>
      </a:tcStyle>
    </a:lastRow>
    <a:firstRow>
      <a:tcTxStyle b="on"/>
      <a:tcStyle>
        <a:tcBdr>
          <a:bottom>
            <a:ln w="12700" cmpd="sng">
              <a:solidFill>
                <a:schemeClr val="accent2"/>
              </a:solidFill>
            </a:ln>
          </a:bottom>
        </a:tcBdr>
        <a:fill>
          <a:noFill/>
        </a:fill>
      </a:tcStyle>
    </a:firstRow>
  </a:tblStyle>
  <a:tblStyle styleId="{68D230F3-CF80-4859-8CE7-A43EE81993B5}" styleName="Light Style 1 - Accent 6">
    <a:wholeTbl>
      <a:tcTxStyle>
        <a:fontRef idx="minor">
          <a:scrgbClr r="0" g="0" b="0"/>
        </a:fontRef>
        <a:schemeClr val="tx1"/>
      </a:tcTxStyle>
      <a:tcStyle>
        <a:tcBdr>
          <a:left>
            <a:ln>
              <a:noFill/>
            </a:ln>
          </a:left>
          <a:right>
            <a:ln>
              <a:noFill/>
            </a:ln>
          </a:right>
          <a:top>
            <a:ln w="12700" cmpd="sng">
              <a:solidFill>
                <a:schemeClr val="accent6"/>
              </a:solidFill>
            </a:ln>
          </a:top>
          <a:bottom>
            <a:ln w="12700" cmpd="sng">
              <a:solidFill>
                <a:schemeClr val="accent6"/>
              </a:solidFill>
            </a:ln>
          </a:bottom>
          <a:insideH>
            <a:ln>
              <a:noFill/>
            </a:ln>
          </a:insideH>
          <a:insideV>
            <a:ln>
              <a:noFill/>
            </a:ln>
          </a:insideV>
        </a:tcBdr>
        <a:fill>
          <a:noFill/>
        </a:fill>
      </a:tcStyle>
    </a:wholeTbl>
    <a:band1H>
      <a:tcStyle>
        <a:tcBdr/>
        <a:fill>
          <a:solidFill>
            <a:schemeClr val="accent6">
              <a:alpha val="20000"/>
            </a:schemeClr>
          </a:solidFill>
        </a:fill>
      </a:tcStyle>
    </a:band1H>
    <a:band2H>
      <a:tcStyle>
        <a:tcBdr/>
      </a:tcStyle>
    </a:band2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12700" cmpd="sng">
              <a:solidFill>
                <a:schemeClr val="accent6"/>
              </a:solidFill>
            </a:ln>
          </a:top>
        </a:tcBdr>
        <a:fill>
          <a:noFill/>
        </a:fill>
      </a:tcStyle>
    </a:lastRow>
    <a:firstRow>
      <a:tcTxStyle b="on"/>
      <a:tcStyle>
        <a:tcBdr>
          <a:bottom>
            <a:ln w="12700" cmpd="sng">
              <a:solidFill>
                <a:schemeClr val="accent6"/>
              </a:solidFill>
            </a:ln>
          </a:bottom>
        </a:tcBdr>
        <a:fill>
          <a:noFill/>
        </a:fill>
      </a:tcStyle>
    </a:firstRow>
  </a:tblStyle>
  <a:tblStyle styleId="{5FD0F851-EC5A-4D38-B0AD-8093EC10F338}" styleName="Light Style 1 - Accent 5">
    <a:wholeTbl>
      <a:tcTxStyle>
        <a:fontRef idx="minor">
          <a:scrgbClr r="0" g="0" b="0"/>
        </a:fontRef>
        <a:schemeClr val="tx1"/>
      </a:tcTxStyle>
      <a:tcStyle>
        <a:tcBdr>
          <a:left>
            <a:ln>
              <a:noFill/>
            </a:ln>
          </a:left>
          <a:right>
            <a:ln>
              <a:noFill/>
            </a:ln>
          </a:right>
          <a:top>
            <a:ln w="12700" cmpd="sng">
              <a:solidFill>
                <a:schemeClr val="accent5"/>
              </a:solidFill>
            </a:ln>
          </a:top>
          <a:bottom>
            <a:ln w="12700" cmpd="sng">
              <a:solidFill>
                <a:schemeClr val="accent5"/>
              </a:solidFill>
            </a:ln>
          </a:bottom>
          <a:insideH>
            <a:ln>
              <a:noFill/>
            </a:ln>
          </a:insideH>
          <a:insideV>
            <a:ln>
              <a:noFill/>
            </a:ln>
          </a:insideV>
        </a:tcBdr>
        <a:fill>
          <a:noFill/>
        </a:fill>
      </a:tcStyle>
    </a:wholeTbl>
    <a:band1H>
      <a:tcStyle>
        <a:tcBdr/>
        <a:fill>
          <a:solidFill>
            <a:schemeClr val="accent5">
              <a:alpha val="20000"/>
            </a:schemeClr>
          </a:solidFill>
        </a:fill>
      </a:tcStyle>
    </a:band1H>
    <a:band2H>
      <a:tcStyle>
        <a:tcBdr/>
      </a:tcStyle>
    </a:band2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12700" cmpd="sng">
              <a:solidFill>
                <a:schemeClr val="accent5"/>
              </a:solidFill>
            </a:ln>
          </a:top>
        </a:tcBdr>
        <a:fill>
          <a:noFill/>
        </a:fill>
      </a:tcStyle>
    </a:lastRow>
    <a:firstRow>
      <a:tcTxStyle b="on"/>
      <a:tcStyle>
        <a:tcBdr>
          <a:bottom>
            <a:ln w="12700" cmpd="sng">
              <a:solidFill>
                <a:schemeClr val="accent5"/>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17292A2E-F333-43FB-9621-5CBBE7FDCDCB}" styleName="Light Style 2 - Accent 4">
    <a:wholeTbl>
      <a:tcTxStyle>
        <a:fontRef idx="minor">
          <a:scrgbClr r="0" g="0" b="0"/>
        </a:fontRef>
        <a:schemeClr val="tx1"/>
      </a:tcTxStyle>
      <a:tcStyle>
        <a:tcBdr>
          <a:left>
            <a:lnRef idx="1">
              <a:schemeClr val="accent4"/>
            </a:lnRef>
          </a:left>
          <a:right>
            <a:lnRef idx="1">
              <a:schemeClr val="accent4"/>
            </a:lnRef>
          </a:right>
          <a:top>
            <a:lnRef idx="1">
              <a:schemeClr val="accent4"/>
            </a:lnRef>
          </a:top>
          <a:bottom>
            <a:lnRef idx="1">
              <a:schemeClr val="accent4"/>
            </a:lnRef>
          </a:bottom>
          <a:insideH>
            <a:ln>
              <a:noFill/>
            </a:ln>
          </a:insideH>
          <a:insideV>
            <a:ln>
              <a:noFill/>
            </a:ln>
          </a:insideV>
        </a:tcBdr>
        <a:fill>
          <a:noFill/>
        </a:fill>
      </a:tcStyle>
    </a:wholeTbl>
    <a:band1H>
      <a:tcStyle>
        <a:tcBdr>
          <a:top>
            <a:lnRef idx="1">
              <a:schemeClr val="accent4"/>
            </a:lnRef>
          </a:top>
          <a:bottom>
            <a:lnRef idx="1">
              <a:schemeClr val="accent4"/>
            </a:lnRef>
          </a:bottom>
        </a:tcBdr>
      </a:tcStyle>
    </a:band1H>
    <a:band1V>
      <a:tcStyle>
        <a:tcBdr>
          <a:left>
            <a:lnRef idx="1">
              <a:schemeClr val="accent4"/>
            </a:lnRef>
          </a:left>
          <a:right>
            <a:lnRef idx="1">
              <a:schemeClr val="accent4"/>
            </a:lnRef>
          </a:right>
        </a:tcBdr>
      </a:tcStyle>
    </a:band1V>
    <a:band2V>
      <a:tcStyle>
        <a:tcBdr>
          <a:left>
            <a:lnRef idx="1">
              <a:schemeClr val="accent4"/>
            </a:lnRef>
          </a:left>
          <a:right>
            <a:lnRef idx="1">
              <a:schemeClr val="accent4"/>
            </a:lnRef>
          </a:right>
        </a:tcBdr>
      </a:tcStyle>
    </a:band2V>
    <a:lastCol>
      <a:tcTxStyle b="on"/>
      <a:tcStyle>
        <a:tcBdr/>
      </a:tcStyle>
    </a:lastCol>
    <a:firstCol>
      <a:tcTxStyle b="on"/>
      <a:tcStyle>
        <a:tcBdr/>
      </a:tcStyle>
    </a:firstCol>
    <a:lastRow>
      <a:tcTxStyle b="on"/>
      <a:tcStyle>
        <a:tcBdr>
          <a:top>
            <a:ln w="50800" cmpd="dbl">
              <a:solidFill>
                <a:schemeClr val="accent4"/>
              </a:solidFill>
            </a:ln>
          </a:top>
        </a:tcBdr>
      </a:tcStyle>
    </a:lastRow>
    <a:firstRow>
      <a:tcTxStyle b="on">
        <a:fontRef idx="minor">
          <a:scrgbClr r="0" g="0" b="0"/>
        </a:fontRef>
        <a:schemeClr val="bg1"/>
      </a:tcTxStyle>
      <a:tcStyle>
        <a:tcBdr/>
        <a:fillRef idx="1">
          <a:schemeClr val="accent4"/>
        </a:fillRef>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202B0CA-FC54-4496-8BCA-5EF66A818D29}" styleName="Dark Style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dk1">
              <a:tint val="20000"/>
            </a:schemeClr>
          </a:solidFill>
        </a:fill>
      </a:tcStyle>
    </a:lastRow>
    <a:firstRow>
      <a:tcTxStyle b="on">
        <a:fontRef idx="minor">
          <a:scrgbClr r="0" g="0" b="0"/>
        </a:fontRef>
        <a:schemeClr val="lt1"/>
      </a:tcTxStyle>
      <a:tcStyle>
        <a:tcBdr/>
        <a:fill>
          <a:solidFill>
            <a:schemeClr val="dk1"/>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799B23B-EC83-4686-B30A-512413B5E67A}" styleName="浅色样式 3 - 强调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3832" autoAdjust="0"/>
    <p:restoredTop sz="96291" autoAdjust="0"/>
  </p:normalViewPr>
  <p:slideViewPr>
    <p:cSldViewPr snapToGrid="0" snapToObjects="1">
      <p:cViewPr varScale="1">
        <p:scale>
          <a:sx n="124" d="100"/>
          <a:sy n="124" d="100"/>
        </p:scale>
        <p:origin x="208" y="248"/>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66" d="100"/>
        <a:sy n="66" d="100"/>
      </p:scale>
      <p:origin x="0" y="0"/>
    </p:cViewPr>
  </p:sorterViewPr>
  <p:notesViewPr>
    <p:cSldViewPr snapToGrid="0" snapToObjects="1">
      <p:cViewPr varScale="1">
        <p:scale>
          <a:sx n="96" d="100"/>
          <a:sy n="96" d="100"/>
        </p:scale>
        <p:origin x="3688" y="16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tableStyles" Target="tableStyles.xml"/><Relationship Id="rId3" Type="http://schemas.openxmlformats.org/officeDocument/2006/relationships/slideMaster" Target="slideMasters/slideMaster3.xml"/><Relationship Id="rId21"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viewProps" Target="viewProp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presProps" Target="presProps.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8CC198DB-AFBD-584A-8986-364FF2B03F46}"/>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AD01315C-523F-A043-8029-B9921497126E}"/>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8CF71B8-DF2A-2E41-BE66-2E18A767DA8A}" type="datetimeFigureOut">
              <a:rPr lang="en-US" smtClean="0"/>
              <a:t>1/14/25</a:t>
            </a:fld>
            <a:endParaRPr lang="en-US"/>
          </a:p>
        </p:txBody>
      </p:sp>
      <p:sp>
        <p:nvSpPr>
          <p:cNvPr id="4" name="Footer Placeholder 3">
            <a:extLst>
              <a:ext uri="{FF2B5EF4-FFF2-40B4-BE49-F238E27FC236}">
                <a16:creationId xmlns:a16="http://schemas.microsoft.com/office/drawing/2014/main" id="{B9601424-70F4-1643-8E3A-557A0258D6B6}"/>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E85BF48A-FF5C-8145-95A7-EE66A87C73D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35F0CC5-85BE-A64A-BD47-54C66F7E93E3}" type="slidenum">
              <a:rPr lang="en-US" smtClean="0"/>
              <a:t>‹#›</a:t>
            </a:fld>
            <a:endParaRPr lang="en-US"/>
          </a:p>
        </p:txBody>
      </p:sp>
    </p:spTree>
    <p:extLst>
      <p:ext uri="{BB962C8B-B14F-4D97-AF65-F5344CB8AC3E}">
        <p14:creationId xmlns:p14="http://schemas.microsoft.com/office/powerpoint/2010/main" val="40190952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DD60A27-BF12-6744-9E93-932A0E34D8BB}" type="datetimeFigureOut">
              <a:rPr lang="en-US" smtClean="0"/>
              <a:t>1/14/25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7326F3-4732-B74B-9C70-D0992466E499}" type="slidenum">
              <a:rPr lang="en-US" smtClean="0"/>
              <a:t>‹#›</a:t>
            </a:fld>
            <a:endParaRPr lang="en-US"/>
          </a:p>
        </p:txBody>
      </p:sp>
    </p:spTree>
    <p:extLst>
      <p:ext uri="{BB962C8B-B14F-4D97-AF65-F5344CB8AC3E}">
        <p14:creationId xmlns:p14="http://schemas.microsoft.com/office/powerpoint/2010/main" val="744632111"/>
      </p:ext>
    </p:extLst>
  </p:cSld>
  <p:clrMap bg1="lt1" tx1="dk1" bg2="lt2" tx2="dk2" accent1="accent1" accent2="accent2" accent3="accent3" accent4="accent4" accent5="accent5" accent6="accent6" hlink="hlink" folHlink="folHlink"/>
  <p:notesStyle>
    <a:lvl1pPr marL="0" algn="l" defTabSz="1219304" rtl="0" eaLnBrk="1" latinLnBrk="0" hangingPunct="1">
      <a:defRPr sz="1600" kern="1200">
        <a:solidFill>
          <a:schemeClr val="tx1"/>
        </a:solidFill>
        <a:latin typeface="+mn-lt"/>
        <a:ea typeface="+mn-ea"/>
        <a:cs typeface="+mn-cs"/>
      </a:defRPr>
    </a:lvl1pPr>
    <a:lvl2pPr marL="609651" algn="l" defTabSz="1219304" rtl="0" eaLnBrk="1" latinLnBrk="0" hangingPunct="1">
      <a:defRPr sz="1600" kern="1200">
        <a:solidFill>
          <a:schemeClr val="tx1"/>
        </a:solidFill>
        <a:latin typeface="+mn-lt"/>
        <a:ea typeface="+mn-ea"/>
        <a:cs typeface="+mn-cs"/>
      </a:defRPr>
    </a:lvl2pPr>
    <a:lvl3pPr marL="1219304" algn="l" defTabSz="1219304" rtl="0" eaLnBrk="1" latinLnBrk="0" hangingPunct="1">
      <a:defRPr sz="1600" kern="1200">
        <a:solidFill>
          <a:schemeClr val="tx1"/>
        </a:solidFill>
        <a:latin typeface="+mn-lt"/>
        <a:ea typeface="+mn-ea"/>
        <a:cs typeface="+mn-cs"/>
      </a:defRPr>
    </a:lvl3pPr>
    <a:lvl4pPr marL="1828957" algn="l" defTabSz="1219304" rtl="0" eaLnBrk="1" latinLnBrk="0" hangingPunct="1">
      <a:defRPr sz="1600" kern="1200">
        <a:solidFill>
          <a:schemeClr val="tx1"/>
        </a:solidFill>
        <a:latin typeface="+mn-lt"/>
        <a:ea typeface="+mn-ea"/>
        <a:cs typeface="+mn-cs"/>
      </a:defRPr>
    </a:lvl4pPr>
    <a:lvl5pPr marL="2438609" algn="l" defTabSz="1219304" rtl="0" eaLnBrk="1" latinLnBrk="0" hangingPunct="1">
      <a:defRPr sz="1600" kern="1200">
        <a:solidFill>
          <a:schemeClr val="tx1"/>
        </a:solidFill>
        <a:latin typeface="+mn-lt"/>
        <a:ea typeface="+mn-ea"/>
        <a:cs typeface="+mn-cs"/>
      </a:defRPr>
    </a:lvl5pPr>
    <a:lvl6pPr marL="3048261" algn="l" defTabSz="1219304" rtl="0" eaLnBrk="1" latinLnBrk="0" hangingPunct="1">
      <a:defRPr sz="1600" kern="1200">
        <a:solidFill>
          <a:schemeClr val="tx1"/>
        </a:solidFill>
        <a:latin typeface="+mn-lt"/>
        <a:ea typeface="+mn-ea"/>
        <a:cs typeface="+mn-cs"/>
      </a:defRPr>
    </a:lvl6pPr>
    <a:lvl7pPr marL="3657913" algn="l" defTabSz="1219304" rtl="0" eaLnBrk="1" latinLnBrk="0" hangingPunct="1">
      <a:defRPr sz="1600" kern="1200">
        <a:solidFill>
          <a:schemeClr val="tx1"/>
        </a:solidFill>
        <a:latin typeface="+mn-lt"/>
        <a:ea typeface="+mn-ea"/>
        <a:cs typeface="+mn-cs"/>
      </a:defRPr>
    </a:lvl7pPr>
    <a:lvl8pPr marL="4267566" algn="l" defTabSz="1219304" rtl="0" eaLnBrk="1" latinLnBrk="0" hangingPunct="1">
      <a:defRPr sz="1600" kern="1200">
        <a:solidFill>
          <a:schemeClr val="tx1"/>
        </a:solidFill>
        <a:latin typeface="+mn-lt"/>
        <a:ea typeface="+mn-ea"/>
        <a:cs typeface="+mn-cs"/>
      </a:defRPr>
    </a:lvl8pPr>
    <a:lvl9pPr marL="4877219" algn="l" defTabSz="1219304"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F07326F3-4732-B74B-9C70-D0992466E499}" type="slidenum">
              <a:rPr lang="en-US" smtClean="0"/>
              <a:t>1</a:t>
            </a:fld>
            <a:endParaRPr lang="en-US"/>
          </a:p>
        </p:txBody>
      </p:sp>
    </p:spTree>
    <p:extLst>
      <p:ext uri="{BB962C8B-B14F-4D97-AF65-F5344CB8AC3E}">
        <p14:creationId xmlns:p14="http://schemas.microsoft.com/office/powerpoint/2010/main" val="19611611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3</a:t>
            </a:fld>
            <a:endParaRPr kumimoji="1" lang="zh-CN" altLang="en-US"/>
          </a:p>
        </p:txBody>
      </p:sp>
    </p:spTree>
    <p:extLst>
      <p:ext uri="{BB962C8B-B14F-4D97-AF65-F5344CB8AC3E}">
        <p14:creationId xmlns:p14="http://schemas.microsoft.com/office/powerpoint/2010/main" val="12743781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9</a:t>
            </a:fld>
            <a:endParaRPr kumimoji="1" lang="zh-CN" altLang="en-US"/>
          </a:p>
        </p:txBody>
      </p:sp>
    </p:spTree>
    <p:extLst>
      <p:ext uri="{BB962C8B-B14F-4D97-AF65-F5344CB8AC3E}">
        <p14:creationId xmlns:p14="http://schemas.microsoft.com/office/powerpoint/2010/main" val="19826698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dirty="0"/>
          </a:p>
        </p:txBody>
      </p:sp>
      <p:sp>
        <p:nvSpPr>
          <p:cNvPr id="4" name="灯片编号占位符 3"/>
          <p:cNvSpPr>
            <a:spLocks noGrp="1"/>
          </p:cNvSpPr>
          <p:nvPr>
            <p:ph type="sldNum" sz="quarter" idx="5"/>
          </p:nvPr>
        </p:nvSpPr>
        <p:spPr/>
        <p:txBody>
          <a:bodyPr/>
          <a:lstStyle/>
          <a:p>
            <a:fld id="{17021A3A-000B-724D-82E6-58165F25070D}" type="slidenum">
              <a:rPr kumimoji="1" lang="zh-CN" altLang="en-US" smtClean="0"/>
              <a:t>12</a:t>
            </a:fld>
            <a:endParaRPr kumimoji="1" lang="zh-CN" altLang="en-US"/>
          </a:p>
        </p:txBody>
      </p:sp>
    </p:spTree>
    <p:extLst>
      <p:ext uri="{BB962C8B-B14F-4D97-AF65-F5344CB8AC3E}">
        <p14:creationId xmlns:p14="http://schemas.microsoft.com/office/powerpoint/2010/main" val="149227011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自定义版式">
    <p:bg>
      <p:bgPr>
        <a:solidFill>
          <a:schemeClr val="bg1">
            <a:lumMod val="50000"/>
          </a:schemeClr>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571460F0-4107-44B1-9AC0-A3E3C7045FFE}"/>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4" name="TextBox 3">
            <a:extLst>
              <a:ext uri="{FF2B5EF4-FFF2-40B4-BE49-F238E27FC236}">
                <a16:creationId xmlns:a16="http://schemas.microsoft.com/office/drawing/2014/main" id="{7084E815-EB58-B7F4-CA07-DB3A06195A8C}"/>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5" name="图片 4">
            <a:extLst>
              <a:ext uri="{FF2B5EF4-FFF2-40B4-BE49-F238E27FC236}">
                <a16:creationId xmlns:a16="http://schemas.microsoft.com/office/drawing/2014/main" id="{E610E3CC-989A-8250-417F-7E17E488D201}"/>
              </a:ext>
            </a:extLst>
          </p:cNvPr>
          <p:cNvPicPr>
            <a:picLocks noChangeAspect="1"/>
          </p:cNvPicPr>
          <p:nvPr userDrawn="1"/>
        </p:nvPicPr>
        <p:blipFill>
          <a:blip r:embed="rId2"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2B6BBB75-E7CF-676E-F204-FA4CCAFAF988}"/>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 Medium" panose="020B0602020204020303" pitchFamily="34" charset="-79"/>
              </a:rPr>
              <a:t>GitHub</a:t>
            </a:r>
            <a:r>
              <a:rPr lang="zh-CN" altLang="en-US" sz="1100" dirty="0">
                <a:solidFill>
                  <a:schemeClr val="tx2"/>
                </a:solidFill>
                <a:latin typeface="Gill Sans MT" panose="020B0502020104020203" pitchFamily="34" charset="0"/>
                <a:ea typeface="+mj-ea"/>
                <a:cs typeface="Futura Medium" panose="020B0602020204020303" pitchFamily="34" charset="-79"/>
              </a:rPr>
              <a:t> </a:t>
            </a:r>
            <a:r>
              <a:rPr lang="en-US" altLang="zh-CN" sz="1100" dirty="0">
                <a:solidFill>
                  <a:schemeClr val="tx2"/>
                </a:solidFill>
                <a:latin typeface="Gill Sans MT" panose="020B0502020104020203" pitchFamily="34" charset="0"/>
                <a:ea typeface="+mj-ea"/>
                <a:cs typeface="Futura Medium" panose="020B0602020204020303" pitchFamily="34" charset="-79"/>
              </a:rPr>
              <a:t>https://</a:t>
            </a:r>
            <a:r>
              <a:rPr lang="en-US" altLang="zh-CN" sz="1100" dirty="0" err="1">
                <a:solidFill>
                  <a:schemeClr val="tx2"/>
                </a:solidFill>
                <a:latin typeface="Gill Sans MT" panose="020B0502020104020203" pitchFamily="34" charset="0"/>
                <a:ea typeface="+mj-ea"/>
                <a:cs typeface="Futura Medium" panose="020B0602020204020303" pitchFamily="34" charset="-79"/>
              </a:rPr>
              <a:t>github.com</a:t>
            </a:r>
            <a:r>
              <a:rPr lang="en-US" altLang="zh-CN" sz="1100" dirty="0">
                <a:solidFill>
                  <a:schemeClr val="tx2"/>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 Medium" panose="020B0602020204020303" pitchFamily="34" charset="-79"/>
              </a:rPr>
              <a:t>AIFoundation</a:t>
            </a:r>
            <a:endParaRPr lang="en-US" sz="1100" dirty="0">
              <a:solidFill>
                <a:schemeClr val="tx2"/>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9513951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4" name="标题 1">
            <a:extLst>
              <a:ext uri="{FF2B5EF4-FFF2-40B4-BE49-F238E27FC236}">
                <a16:creationId xmlns:a16="http://schemas.microsoft.com/office/drawing/2014/main" id="{7E415327-0213-194E-B61D-B6ACD31780B0}"/>
              </a:ext>
            </a:extLst>
          </p:cNvPr>
          <p:cNvSpPr>
            <a:spLocks noGrp="1"/>
          </p:cNvSpPr>
          <p:nvPr>
            <p:ph type="title"/>
          </p:nvPr>
        </p:nvSpPr>
        <p:spPr>
          <a:xfrm>
            <a:off x="623635" y="522789"/>
            <a:ext cx="10963473"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zh-CN" altLang="en-US" dirty="0"/>
              <a:t>单击此处编辑母版标题样式</a:t>
            </a:r>
          </a:p>
        </p:txBody>
      </p:sp>
      <p:sp>
        <p:nvSpPr>
          <p:cNvPr id="5" name="内容占位符 2">
            <a:extLst>
              <a:ext uri="{FF2B5EF4-FFF2-40B4-BE49-F238E27FC236}">
                <a16:creationId xmlns:a16="http://schemas.microsoft.com/office/drawing/2014/main" id="{6F51793D-2582-2644-B9F5-2A41076AAC3F}"/>
              </a:ext>
            </a:extLst>
          </p:cNvPr>
          <p:cNvSpPr>
            <a:spLocks noGrp="1"/>
          </p:cNvSpPr>
          <p:nvPr>
            <p:ph sz="half" idx="1" hasCustomPrompt="1"/>
          </p:nvPr>
        </p:nvSpPr>
        <p:spPr>
          <a:xfrm>
            <a:off x="623635" y="1246909"/>
            <a:ext cx="10963473" cy="5108171"/>
          </a:xfrm>
          <a:prstGeom prst="rect">
            <a:avLst/>
          </a:prstGeom>
          <a:noFill/>
        </p:spPr>
        <p:txBody>
          <a:bodyPr/>
          <a:lstStyle>
            <a:lvl1pPr marL="239106" marR="0" indent="-239106" algn="l" defTabSz="1218804" rtl="0" eaLnBrk="1" fontAlgn="base" latinLnBrk="1" hangingPunct="1">
              <a:lnSpc>
                <a:spcPct val="150000"/>
              </a:lnSpc>
              <a:spcBef>
                <a:spcPts val="0"/>
              </a:spcBef>
              <a:spcAft>
                <a:spcPts val="800"/>
              </a:spcAft>
              <a:buClr>
                <a:srgbClr val="92D050"/>
              </a:buClr>
              <a:tabLst/>
              <a:defRPr kumimoji="0" lang="zh-CN" altLang="en-US" sz="20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1" fontAlgn="base" latinLnBrk="1" hangingPunct="1">
              <a:lnSpc>
                <a:spcPct val="150000"/>
              </a:lnSpc>
              <a:spcBef>
                <a:spcPts val="0"/>
              </a:spcBef>
              <a:spcAft>
                <a:spcPts val="800"/>
              </a:spcAft>
              <a:buClr>
                <a:srgbClr val="92D050"/>
              </a:buClr>
              <a:buFont typeface="Arial" panose="020B0604020202020204" pitchFamily="34" charset="0"/>
              <a:buChar char="◦"/>
              <a:tabLst/>
              <a:defRPr kumimoji="0" lang="zh-CN" altLang="en-US" sz="18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2pPr>
            <a:lvl3pPr marL="833696" marR="0" indent="-236990" algn="l" defTabSz="1218804" rtl="0" eaLnBrk="1" fontAlgn="base" latinLnBrk="1" hangingPunct="1">
              <a:lnSpc>
                <a:spcPct val="150000"/>
              </a:lnSpc>
              <a:spcBef>
                <a:spcPts val="0"/>
              </a:spcBef>
              <a:spcAft>
                <a:spcPts val="800"/>
              </a:spcAft>
              <a:buClr>
                <a:srgbClr val="92D050"/>
              </a:buClr>
              <a:buFontTx/>
              <a:buChar char="-"/>
              <a:tabLst/>
              <a:defRPr kumimoji="0" lang="zh-CN" altLang="en-US" sz="16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 </a:t>
            </a:r>
            <a:r>
              <a:rPr lang="en-US" altLang="zh-CN" dirty="0"/>
              <a:t>title</a:t>
            </a:r>
            <a:endParaRPr lang="zh-CN" altLang="en-US" dirty="0"/>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47181882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5" name="标题 1">
            <a:extLst>
              <a:ext uri="{FF2B5EF4-FFF2-40B4-BE49-F238E27FC236}">
                <a16:creationId xmlns:a16="http://schemas.microsoft.com/office/drawing/2014/main" id="{A8A3E95B-424F-4B49-B3DA-B4C38534752B}"/>
              </a:ext>
            </a:extLst>
          </p:cNvPr>
          <p:cNvSpPr>
            <a:spLocks noGrp="1"/>
          </p:cNvSpPr>
          <p:nvPr>
            <p:ph type="title" hasCustomPrompt="1"/>
          </p:nvPr>
        </p:nvSpPr>
        <p:spPr>
          <a:xfrm>
            <a:off x="481757" y="476672"/>
            <a:ext cx="11161239" cy="589190"/>
          </a:xfrm>
          <a:prstGeom prst="rect">
            <a:avLst/>
          </a:prstGeom>
        </p:spPr>
        <p:txBody>
          <a:bodyPr anchor="ctr"/>
          <a:lstStyle>
            <a:lvl1pPr algn="l">
              <a:defRPr kumimoji="0" lang="zh-CN" altLang="en-US" sz="3200" b="1" i="0" u="none" strike="noStrike" kern="0" cap="none" spc="0" normalizeH="0" baseline="0" dirty="0">
                <a:ln>
                  <a:noFill/>
                </a:ln>
                <a:solidFill>
                  <a:srgbClr val="C00000"/>
                </a:solidFill>
                <a:effectLst/>
                <a:uLnTx/>
                <a:uFillTx/>
                <a:latin typeface="Futura Medium" panose="020B0602020204020303" pitchFamily="34" charset="-79"/>
                <a:ea typeface="微软雅黑" pitchFamily="34" charset="-122"/>
                <a:cs typeface="Futura Medium" panose="020B0602020204020303" pitchFamily="34" charset="-79"/>
              </a:defRPr>
            </a:lvl1pPr>
          </a:lstStyle>
          <a:p>
            <a:r>
              <a:rPr lang="en-US" altLang="zh-CN" dirty="0"/>
              <a:t>Reference</a:t>
            </a:r>
            <a:r>
              <a:rPr lang="zh-CN" altLang="en-US" dirty="0"/>
              <a:t> 引用</a:t>
            </a:r>
            <a:r>
              <a:rPr lang="en-US" altLang="zh-CN" dirty="0"/>
              <a:t>&amp;</a:t>
            </a:r>
            <a:r>
              <a:rPr lang="zh-CN" altLang="en-US" dirty="0"/>
              <a:t>参考</a:t>
            </a:r>
          </a:p>
        </p:txBody>
      </p:sp>
      <p:sp>
        <p:nvSpPr>
          <p:cNvPr id="8" name="内容占位符 2">
            <a:extLst>
              <a:ext uri="{FF2B5EF4-FFF2-40B4-BE49-F238E27FC236}">
                <a16:creationId xmlns:a16="http://schemas.microsoft.com/office/drawing/2014/main" id="{B5938B7C-F138-C248-A0C6-6700C114BA5D}"/>
              </a:ext>
            </a:extLst>
          </p:cNvPr>
          <p:cNvSpPr>
            <a:spLocks noGrp="1"/>
          </p:cNvSpPr>
          <p:nvPr>
            <p:ph sz="half" idx="1"/>
          </p:nvPr>
        </p:nvSpPr>
        <p:spPr>
          <a:xfrm>
            <a:off x="481757" y="1295400"/>
            <a:ext cx="11161240" cy="5085928"/>
          </a:xfrm>
          <a:prstGeom prst="rect">
            <a:avLst/>
          </a:prstGeom>
          <a:noFill/>
        </p:spPr>
        <p:txBody>
          <a:bodyPr/>
          <a:lstStyle>
            <a:lvl1pPr marL="457200" marR="0" indent="-457200" algn="l" defTabSz="1218804" rtl="0" eaLnBrk="0" fontAlgn="base" latinLnBrk="0" hangingPunct="0">
              <a:lnSpc>
                <a:spcPct val="150000"/>
              </a:lnSpc>
              <a:spcBef>
                <a:spcPts val="0"/>
              </a:spcBef>
              <a:spcAft>
                <a:spcPct val="0"/>
              </a:spcAft>
              <a:buClr>
                <a:srgbClr val="71B2FF"/>
              </a:buClr>
              <a:buSzPct val="110000"/>
              <a:buFont typeface="+mj-lt"/>
              <a:buAutoNum type="arabicPeriod"/>
              <a:tabLst/>
              <a:defRPr kumimoji="0" lang="zh-CN" altLang="en-US" sz="1200" b="0" i="0" u="none" strike="noStrike" kern="0" cap="none" spc="0" normalizeH="0" baseline="0" dirty="0">
                <a:ln>
                  <a:noFill/>
                </a:ln>
                <a:solidFill>
                  <a:srgbClr val="374154"/>
                </a:solidFill>
                <a:effectLst/>
                <a:uLnTx/>
                <a:uFillTx/>
                <a:latin typeface="Lexend" pitchFamily="2"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284939113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4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rgbClr val="C00000"/>
                </a:solidFill>
                <a:effectLst/>
                <a:uLnTx/>
                <a:uFillTx/>
                <a:latin typeface="Gill Sans MT" panose="020B0502020104020203" pitchFamily="34" charset="0"/>
                <a:ea typeface="微软雅黑" pitchFamily="34" charset="-122"/>
                <a:cs typeface="+mn-cs"/>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p:txBody>
      </p:sp>
    </p:spTree>
    <p:extLst>
      <p:ext uri="{BB962C8B-B14F-4D97-AF65-F5344CB8AC3E}">
        <p14:creationId xmlns:p14="http://schemas.microsoft.com/office/powerpoint/2010/main" val="383907208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篇章页">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1BD3EAA6-5124-3D4A-95FF-740B70F60318}"/>
              </a:ext>
            </a:extLst>
          </p:cNvPr>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12196763" cy="6858000"/>
          </a:xfrm>
          <a:prstGeom prst="rect">
            <a:avLst/>
          </a:prstGeom>
        </p:spPr>
      </p:pic>
      <p:sp>
        <p:nvSpPr>
          <p:cNvPr id="2" name="TextBox 2">
            <a:extLst>
              <a:ext uri="{FF2B5EF4-FFF2-40B4-BE49-F238E27FC236}">
                <a16:creationId xmlns:a16="http://schemas.microsoft.com/office/drawing/2014/main" id="{F3652C3B-3BDF-C967-C9F7-FC41B185F5A1}"/>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2"/>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3" name="TextBox 3">
            <a:extLst>
              <a:ext uri="{FF2B5EF4-FFF2-40B4-BE49-F238E27FC236}">
                <a16:creationId xmlns:a16="http://schemas.microsoft.com/office/drawing/2014/main" id="{62216C8F-403B-B46A-188F-43EEF71787A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2"/>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2"/>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1503A16B-634D-EAB9-B25D-7FC30383ACC6}"/>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6" name="TextBox 2">
            <a:extLst>
              <a:ext uri="{FF2B5EF4-FFF2-40B4-BE49-F238E27FC236}">
                <a16:creationId xmlns:a16="http://schemas.microsoft.com/office/drawing/2014/main" id="{1F0AA649-F2A3-8307-89FA-873D519CD422}"/>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2"/>
                </a:solidFill>
                <a:latin typeface="Gill Sans MT" panose="020B0502020104020203" pitchFamily="34" charset="0"/>
                <a:ea typeface="+mj-ea"/>
                <a:cs typeface="Futura Medium" panose="020B0602020204020303" pitchFamily="34" charset="-79"/>
              </a:rPr>
              <a:t>GitHub</a:t>
            </a:r>
            <a:r>
              <a:rPr lang="zh-CN" altLang="en-US" sz="1100" dirty="0">
                <a:solidFill>
                  <a:schemeClr val="tx2"/>
                </a:solidFill>
                <a:latin typeface="Gill Sans MT" panose="020B0502020104020203" pitchFamily="34" charset="0"/>
                <a:ea typeface="+mj-ea"/>
                <a:cs typeface="Futura Medium" panose="020B0602020204020303" pitchFamily="34" charset="-79"/>
              </a:rPr>
              <a:t> </a:t>
            </a:r>
            <a:r>
              <a:rPr lang="en-US" altLang="zh-CN" sz="1100" dirty="0">
                <a:solidFill>
                  <a:schemeClr val="tx2"/>
                </a:solidFill>
                <a:latin typeface="Gill Sans MT" panose="020B0502020104020203" pitchFamily="34" charset="0"/>
                <a:ea typeface="+mj-ea"/>
                <a:cs typeface="Futura Medium" panose="020B0602020204020303" pitchFamily="34" charset="-79"/>
              </a:rPr>
              <a:t>https://</a:t>
            </a:r>
            <a:r>
              <a:rPr lang="en-US" altLang="zh-CN" sz="1100" dirty="0" err="1">
                <a:solidFill>
                  <a:schemeClr val="tx2"/>
                </a:solidFill>
                <a:latin typeface="Gill Sans MT" panose="020B0502020104020203" pitchFamily="34" charset="0"/>
                <a:ea typeface="+mj-ea"/>
                <a:cs typeface="Futura Medium" panose="020B0602020204020303" pitchFamily="34" charset="-79"/>
              </a:rPr>
              <a:t>github.com</a:t>
            </a:r>
            <a:r>
              <a:rPr lang="en-US" altLang="zh-CN" sz="1100" dirty="0">
                <a:solidFill>
                  <a:schemeClr val="tx2"/>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tx2"/>
                </a:solidFill>
                <a:latin typeface="Gill Sans MT" panose="020B0502020104020203" pitchFamily="34" charset="0"/>
                <a:ea typeface="+mj-ea"/>
                <a:cs typeface="Futura Medium" panose="020B0602020204020303" pitchFamily="34" charset="-79"/>
              </a:rPr>
              <a:t>AIFoundation</a:t>
            </a:r>
            <a:endParaRPr lang="en-US" sz="1100" dirty="0">
              <a:solidFill>
                <a:schemeClr val="tx2"/>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1633900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04664"/>
            <a:ext cx="10963473" cy="589190"/>
          </a:xfrm>
          <a:prstGeom prst="rect">
            <a:avLst/>
          </a:prstGeom>
        </p:spPr>
        <p:txBody>
          <a:bodyPr anchor="ctr"/>
          <a:lstStyle>
            <a:lvl1pPr>
              <a:defRPr sz="3200" b="1">
                <a:solidFill>
                  <a:schemeClr val="tx1">
                    <a:lumMod val="95000"/>
                  </a:schemeClr>
                </a:solidFill>
                <a:latin typeface="Futura Medium" panose="020B0602020204020303" pitchFamily="34" charset="-79"/>
                <a:ea typeface="微软雅黑" panose="020B0503020204020204" pitchFamily="34" charset="-122"/>
                <a:cs typeface="Futura Medium" panose="020B0602020204020303" pitchFamily="34" charset="-79"/>
              </a:defRPr>
            </a:lvl1pPr>
          </a:lstStyle>
          <a:p>
            <a:r>
              <a:rPr lang="zh-CN" altLang="en-US" dirty="0"/>
              <a:t>单击此处编辑母版标题样式</a:t>
            </a:r>
          </a:p>
        </p:txBody>
      </p:sp>
      <p:sp>
        <p:nvSpPr>
          <p:cNvPr id="10" name="内容占位符 2"/>
          <p:cNvSpPr>
            <a:spLocks noGrp="1"/>
          </p:cNvSpPr>
          <p:nvPr>
            <p:ph sz="half" idx="1"/>
          </p:nvPr>
        </p:nvSpPr>
        <p:spPr>
          <a:xfrm>
            <a:off x="623635" y="1196752"/>
            <a:ext cx="10963473" cy="5197702"/>
          </a:xfrm>
          <a:prstGeom prst="rect">
            <a:avLst/>
          </a:prstGeom>
        </p:spPr>
        <p:txBody>
          <a:bodyPr/>
          <a:lstStyle>
            <a:lvl1pPr marL="239106" indent="-239106">
              <a:lnSpc>
                <a:spcPct val="150000"/>
              </a:lnSpc>
              <a:spcBef>
                <a:spcPts val="0"/>
              </a:spcBef>
              <a:buClr>
                <a:schemeClr val="accent2">
                  <a:lumMod val="90000"/>
                </a:schemeClr>
              </a:buClr>
              <a:defRPr sz="2000" b="0">
                <a:solidFill>
                  <a:schemeClr val="tx1">
                    <a:lumMod val="95000"/>
                  </a:schemeClr>
                </a:solidFill>
                <a:latin typeface="Gill Sans MT" panose="020B0502020104020203" pitchFamily="34" charset="0"/>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tx1">
                    <a:lumMod val="95000"/>
                  </a:schemeClr>
                </a:solidFill>
                <a:latin typeface="Gill Sans MT" panose="020B0502020104020203" pitchFamily="34" charset="0"/>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tx1">
                    <a:lumMod val="95000"/>
                  </a:schemeClr>
                </a:solidFill>
                <a:latin typeface="Gill Sans MT" panose="020B0502020104020203" pitchFamily="34" charset="0"/>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133757631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3_标题幻灯片">
    <p:spTree>
      <p:nvGrpSpPr>
        <p:cNvPr id="1" name=""/>
        <p:cNvGrpSpPr/>
        <p:nvPr/>
      </p:nvGrpSpPr>
      <p:grpSpPr>
        <a:xfrm>
          <a:off x="0" y="0"/>
          <a:ext cx="0" cy="0"/>
          <a:chOff x="0" y="0"/>
          <a:chExt cx="0" cy="0"/>
        </a:xfrm>
      </p:grpSpPr>
      <p:sp>
        <p:nvSpPr>
          <p:cNvPr id="6" name="内容占位符 2">
            <a:extLst>
              <a:ext uri="{FF2B5EF4-FFF2-40B4-BE49-F238E27FC236}">
                <a16:creationId xmlns:a16="http://schemas.microsoft.com/office/drawing/2014/main" id="{DB2E4210-3B10-3342-821A-8115CF031124}"/>
              </a:ext>
            </a:extLst>
          </p:cNvPr>
          <p:cNvSpPr>
            <a:spLocks noGrp="1"/>
          </p:cNvSpPr>
          <p:nvPr>
            <p:ph sz="half" idx="1" hasCustomPrompt="1"/>
          </p:nvPr>
        </p:nvSpPr>
        <p:spPr>
          <a:xfrm>
            <a:off x="481757" y="489857"/>
            <a:ext cx="11161240" cy="5520663"/>
          </a:xfrm>
          <a:prstGeom prst="rect">
            <a:avLst/>
          </a:prstGeom>
          <a:noFill/>
        </p:spPr>
        <p:txBody>
          <a:bodyPr anchor="ctr">
            <a:normAutofit/>
          </a:bodyPr>
          <a:lstStyle>
            <a:lvl1pPr marL="0" marR="0" indent="0" algn="ctr" defTabSz="1218804" rtl="0" eaLnBrk="0" fontAlgn="base" latinLnBrk="0" hangingPunct="0">
              <a:lnSpc>
                <a:spcPct val="150000"/>
              </a:lnSpc>
              <a:spcBef>
                <a:spcPts val="0"/>
              </a:spcBef>
              <a:spcAft>
                <a:spcPct val="0"/>
              </a:spcAft>
              <a:buClr>
                <a:srgbClr val="71B2FF"/>
              </a:buClr>
              <a:buSzPct val="110000"/>
              <a:buFont typeface="+mj-lt"/>
              <a:buNone/>
              <a:tabLst/>
              <a:defRPr kumimoji="0" lang="zh-CN" altLang="en-US" sz="9600" b="1" i="0" u="none" strike="noStrike" kern="0" cap="none" spc="0" normalizeH="0" baseline="0" dirty="0">
                <a:ln>
                  <a:noFill/>
                </a:ln>
                <a:solidFill>
                  <a:schemeClr val="tx1"/>
                </a:solidFill>
                <a:effectLst/>
                <a:uLnTx/>
                <a:uFillTx/>
                <a:latin typeface="Futura Medium" panose="020B0602020204020303" pitchFamily="34" charset="-79"/>
                <a:ea typeface="微软雅黑" pitchFamily="34" charset="-122"/>
                <a:cs typeface="Futura Medium" panose="020B0602020204020303" pitchFamily="34" charset="-79"/>
              </a:defRPr>
            </a:lvl1pPr>
            <a:lvl2pPr marL="476096" marR="0" indent="-236990" algn="l" defTabSz="1218804" rtl="0" eaLnBrk="0" fontAlgn="base" latinLnBrk="0" hangingPunct="0">
              <a:lnSpc>
                <a:spcPct val="150000"/>
              </a:lnSpc>
              <a:spcBef>
                <a:spcPts val="0"/>
              </a:spcBef>
              <a:spcAft>
                <a:spcPct val="0"/>
              </a:spcAft>
              <a:buClr>
                <a:srgbClr val="71B2FF"/>
              </a:buClr>
              <a:buFont typeface="Arial" panose="020B0604020202020204" pitchFamily="34" charset="0"/>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2pPr>
            <a:lvl3pPr marL="833696" marR="0" indent="-236990" algn="l" defTabSz="1218804" rtl="0" eaLnBrk="0" fontAlgn="base" latinLnBrk="0" hangingPunct="0">
              <a:lnSpc>
                <a:spcPct val="150000"/>
              </a:lnSpc>
              <a:spcBef>
                <a:spcPts val="0"/>
              </a:spcBef>
              <a:spcAft>
                <a:spcPct val="0"/>
              </a:spcAft>
              <a:buClr>
                <a:srgbClr val="71B2FF"/>
              </a:buClr>
              <a:buFontTx/>
              <a:buChar char="-"/>
              <a:tabLst/>
              <a:defRPr kumimoji="0" lang="zh-CN" altLang="en-US" sz="1200" b="0" i="0" u="none" strike="noStrike" kern="0" cap="none" spc="0" normalizeH="0" baseline="0" dirty="0">
                <a:ln>
                  <a:noFill/>
                </a:ln>
                <a:solidFill>
                  <a:srgbClr val="374154"/>
                </a:solidFill>
                <a:effectLst/>
                <a:uLnTx/>
                <a:uFillTx/>
                <a:latin typeface="微软雅黑" pitchFamily="34" charset="-122"/>
                <a:ea typeface="微软雅黑" pitchFamily="34" charset="-122"/>
                <a:cs typeface="+mn-cs"/>
              </a:defRPr>
            </a:lvl3pPr>
            <a:lvl4pPr>
              <a:defRPr sz="1542"/>
            </a:lvl4pPr>
            <a:lvl5pPr>
              <a:defRPr sz="1542"/>
            </a:lvl5pPr>
            <a:lvl6pPr>
              <a:defRPr sz="1542"/>
            </a:lvl6pPr>
            <a:lvl7pPr>
              <a:defRPr sz="1542"/>
            </a:lvl7pPr>
            <a:lvl8pPr>
              <a:defRPr sz="1542"/>
            </a:lvl8pPr>
            <a:lvl9pPr>
              <a:defRPr sz="1542"/>
            </a:lvl9pPr>
          </a:lstStyle>
          <a:p>
            <a:pPr lvl="0"/>
            <a:r>
              <a:rPr lang="en-US" altLang="zh-CN" dirty="0"/>
              <a:t>N.</a:t>
            </a:r>
            <a:r>
              <a:rPr lang="zh-CN" altLang="en-US" dirty="0"/>
              <a:t> 单击此处编辑母版文本样式</a:t>
            </a:r>
          </a:p>
        </p:txBody>
      </p:sp>
    </p:spTree>
    <p:extLst>
      <p:ext uri="{BB962C8B-B14F-4D97-AF65-F5344CB8AC3E}">
        <p14:creationId xmlns:p14="http://schemas.microsoft.com/office/powerpoint/2010/main" val="23892766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7" name="标题 1"/>
          <p:cNvSpPr>
            <a:spLocks noGrp="1"/>
          </p:cNvSpPr>
          <p:nvPr>
            <p:ph type="title"/>
          </p:nvPr>
        </p:nvSpPr>
        <p:spPr>
          <a:xfrm>
            <a:off x="623636" y="463546"/>
            <a:ext cx="10963473" cy="589190"/>
          </a:xfrm>
          <a:prstGeom prst="rect">
            <a:avLst/>
          </a:prstGeom>
        </p:spPr>
        <p:txBody>
          <a:bodyPr anchor="ctr"/>
          <a:lstStyle>
            <a:lvl1pPr>
              <a:defRPr sz="3200" b="1">
                <a:solidFill>
                  <a:schemeClr val="bg1"/>
                </a:solidFill>
                <a:latin typeface="微软雅黑" panose="020B0503020204020204" pitchFamily="34" charset="-122"/>
                <a:ea typeface="微软雅黑" panose="020B0503020204020204" pitchFamily="34" charset="-122"/>
              </a:defRPr>
            </a:lvl1pPr>
          </a:lstStyle>
          <a:p>
            <a:r>
              <a:rPr lang="zh-CN" altLang="en-US" dirty="0"/>
              <a:t>单击此处编辑母版标题样式</a:t>
            </a:r>
          </a:p>
        </p:txBody>
      </p:sp>
      <p:sp>
        <p:nvSpPr>
          <p:cNvPr id="10" name="内容占位符 2"/>
          <p:cNvSpPr>
            <a:spLocks noGrp="1"/>
          </p:cNvSpPr>
          <p:nvPr>
            <p:ph sz="half" idx="1"/>
          </p:nvPr>
        </p:nvSpPr>
        <p:spPr>
          <a:xfrm>
            <a:off x="623635" y="1351536"/>
            <a:ext cx="10963473" cy="4957784"/>
          </a:xfrm>
          <a:prstGeom prst="rect">
            <a:avLst/>
          </a:prstGeom>
        </p:spPr>
        <p:txBody>
          <a:bodyPr/>
          <a:lstStyle>
            <a:lvl1pPr marL="239106" indent="-239106">
              <a:lnSpc>
                <a:spcPct val="150000"/>
              </a:lnSpc>
              <a:spcBef>
                <a:spcPts val="0"/>
              </a:spcBef>
              <a:buClr>
                <a:schemeClr val="accent2">
                  <a:lumMod val="90000"/>
                </a:schemeClr>
              </a:buClr>
              <a:defRPr sz="2000" b="0">
                <a:solidFill>
                  <a:schemeClr val="bg1"/>
                </a:solidFill>
                <a:latin typeface="微软雅黑" panose="020B0503020204020204" pitchFamily="34" charset="-122"/>
                <a:ea typeface="微软雅黑" panose="020B0503020204020204" pitchFamily="34" charset="-122"/>
              </a:defRPr>
            </a:lvl1pPr>
            <a:lvl2pPr marL="476096" indent="-236990">
              <a:lnSpc>
                <a:spcPct val="150000"/>
              </a:lnSpc>
              <a:spcBef>
                <a:spcPts val="0"/>
              </a:spcBef>
              <a:buClr>
                <a:schemeClr val="accent2">
                  <a:lumMod val="75000"/>
                </a:schemeClr>
              </a:buClr>
              <a:buFont typeface="Arial" panose="020B0604020202020204" pitchFamily="34" charset="0"/>
              <a:buChar char="◦"/>
              <a:defRPr sz="1800">
                <a:solidFill>
                  <a:schemeClr val="bg1"/>
                </a:solidFill>
                <a:latin typeface="微软雅黑" panose="020B0503020204020204" pitchFamily="34" charset="-122"/>
                <a:ea typeface="微软雅黑" panose="020B0503020204020204" pitchFamily="34" charset="-122"/>
              </a:defRPr>
            </a:lvl2pPr>
            <a:lvl3pPr marL="833696" indent="-236990">
              <a:lnSpc>
                <a:spcPct val="150000"/>
              </a:lnSpc>
              <a:spcBef>
                <a:spcPts val="0"/>
              </a:spcBef>
              <a:buClr>
                <a:schemeClr val="accent2">
                  <a:lumMod val="90000"/>
                </a:schemeClr>
              </a:buClr>
              <a:buFontTx/>
              <a:buChar char="-"/>
              <a:defRPr sz="1400">
                <a:solidFill>
                  <a:schemeClr val="bg1"/>
                </a:solidFill>
                <a:latin typeface="微软雅黑" panose="020B0503020204020204" pitchFamily="34" charset="-122"/>
                <a:ea typeface="微软雅黑" panose="020B0503020204020204" pitchFamily="34" charset="-122"/>
              </a:defRPr>
            </a:lvl3pPr>
            <a:lvl4pPr>
              <a:defRPr sz="1542"/>
            </a:lvl4pPr>
            <a:lvl5pPr>
              <a:defRPr sz="1542"/>
            </a:lvl5pPr>
            <a:lvl6pPr>
              <a:defRPr sz="1542"/>
            </a:lvl6pPr>
            <a:lvl7pPr>
              <a:defRPr sz="1542"/>
            </a:lvl7pPr>
            <a:lvl8pPr>
              <a:defRPr sz="1542"/>
            </a:lvl8pPr>
            <a:lvl9pPr>
              <a:defRPr sz="1542"/>
            </a:lvl9pPr>
          </a:lstStyle>
          <a:p>
            <a:pPr lvl="0"/>
            <a:r>
              <a:rPr lang="zh-CN" altLang="en-US" dirty="0"/>
              <a:t>单击此处编辑母版文本样式</a:t>
            </a:r>
          </a:p>
          <a:p>
            <a:pPr lvl="1"/>
            <a:r>
              <a:rPr lang="zh-CN" altLang="en-US" dirty="0"/>
              <a:t>第二级</a:t>
            </a:r>
          </a:p>
          <a:p>
            <a:pPr lvl="2"/>
            <a:r>
              <a:rPr lang="zh-CN" altLang="en-US" dirty="0"/>
              <a:t>第三级</a:t>
            </a:r>
          </a:p>
        </p:txBody>
      </p:sp>
    </p:spTree>
    <p:extLst>
      <p:ext uri="{BB962C8B-B14F-4D97-AF65-F5344CB8AC3E}">
        <p14:creationId xmlns:p14="http://schemas.microsoft.com/office/powerpoint/2010/main" val="337000308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结束页">
    <p:bg>
      <p:bgPr>
        <a:solidFill>
          <a:srgbClr val="FFFFFF"/>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C1960DD1-8AC3-8F46-9D2D-BF81187F43FC}"/>
              </a:ext>
            </a:extLst>
          </p:cNvPr>
          <p:cNvSpPr txBox="1"/>
          <p:nvPr userDrawn="1"/>
        </p:nvSpPr>
        <p:spPr>
          <a:xfrm>
            <a:off x="1502228" y="2617826"/>
            <a:ext cx="5127171" cy="1323439"/>
          </a:xfrm>
          <a:prstGeom prst="rect">
            <a:avLst/>
          </a:prstGeom>
          <a:noFill/>
        </p:spPr>
        <p:txBody>
          <a:bodyPr wrap="square" rtlCol="0">
            <a:spAutoFit/>
          </a:bodyPr>
          <a:lstStyle/>
          <a:p>
            <a:pPr algn="l"/>
            <a:r>
              <a:rPr lang="en-US" sz="8000" dirty="0">
                <a:solidFill>
                  <a:srgbClr val="221815"/>
                </a:solidFill>
                <a:latin typeface="Futura Medium" panose="020B0602020204020303" pitchFamily="34" charset="-79"/>
                <a:cs typeface="Futura Medium" panose="020B0602020204020303" pitchFamily="34" charset="-79"/>
              </a:rPr>
              <a:t>Thank you</a:t>
            </a:r>
          </a:p>
        </p:txBody>
      </p:sp>
    </p:spTree>
    <p:extLst>
      <p:ext uri="{BB962C8B-B14F-4D97-AF65-F5344CB8AC3E}">
        <p14:creationId xmlns:p14="http://schemas.microsoft.com/office/powerpoint/2010/main" val="36647860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theme" Target="../theme/theme2.xml"/><Relationship Id="rId4" Type="http://schemas.openxmlformats.org/officeDocument/2006/relationships/slideLayout" Target="../slideLayouts/slideLayout5.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7.xml"/><Relationship Id="rId1" Type="http://schemas.openxmlformats.org/officeDocument/2006/relationships/slideLayout" Target="../slideLayouts/slideLayout6.xml"/><Relationship Id="rId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theme" Target="../theme/theme4.xml"/><Relationship Id="rId1" Type="http://schemas.openxmlformats.org/officeDocument/2006/relationships/slideLayout" Target="../slideLayouts/slideLayout8.xml"/></Relationships>
</file>

<file path=ppt/slideMasters/_rels/slideMaster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theme" Target="../theme/theme5.xml"/><Relationship Id="rId1" Type="http://schemas.openxmlformats.org/officeDocument/2006/relationships/slideLayout" Target="../slideLayouts/slideLayout9.xml"/><Relationship Id="rId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6" name="TextBox 2">
            <a:extLst>
              <a:ext uri="{FF2B5EF4-FFF2-40B4-BE49-F238E27FC236}">
                <a16:creationId xmlns:a16="http://schemas.microsoft.com/office/drawing/2014/main" id="{DAA57E4D-57AC-4B4A-BA6C-86FA5001E09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7" name="TextBox 3">
            <a:extLst>
              <a:ext uri="{FF2B5EF4-FFF2-40B4-BE49-F238E27FC236}">
                <a16:creationId xmlns:a16="http://schemas.microsoft.com/office/drawing/2014/main" id="{B55D2D48-944A-9C4D-BB22-D76C71F4D94F}"/>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9" name="图片 8">
            <a:extLst>
              <a:ext uri="{FF2B5EF4-FFF2-40B4-BE49-F238E27FC236}">
                <a16:creationId xmlns:a16="http://schemas.microsoft.com/office/drawing/2014/main" id="{DBE738B7-F398-0746-82A7-6856A70110C5}"/>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tx2"/>
            </a:solidFill>
            <a:prstDash val="solid"/>
          </a:ln>
          <a:effectLst/>
        </p:spPr>
      </p:pic>
      <p:sp>
        <p:nvSpPr>
          <p:cNvPr id="10" name="TextBox 2">
            <a:extLst>
              <a:ext uri="{FF2B5EF4-FFF2-40B4-BE49-F238E27FC236}">
                <a16:creationId xmlns:a16="http://schemas.microsoft.com/office/drawing/2014/main" id="{0021EBA7-FAE3-FF4A-A451-258276F9F3D7}"/>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 Medium" panose="020B0602020204020303" pitchFamily="34" charset="-79"/>
              </a:rPr>
              <a:t>GitHub</a:t>
            </a:r>
            <a:r>
              <a:rPr lang="zh-CN" altLang="en-US" sz="1100" dirty="0">
                <a:solidFill>
                  <a:srgbClr val="374154"/>
                </a:solidFill>
                <a:latin typeface="Gill Sans MT" panose="020B0502020104020203" pitchFamily="34" charset="0"/>
                <a:ea typeface="+mj-ea"/>
                <a:cs typeface="Futura Medium" panose="020B0602020204020303" pitchFamily="34" charset="-79"/>
              </a:rPr>
              <a:t> </a:t>
            </a:r>
            <a:r>
              <a:rPr lang="en-US" altLang="zh-CN" sz="1100" dirty="0">
                <a:solidFill>
                  <a:srgbClr val="C7000B"/>
                </a:solidFill>
                <a:latin typeface="Gill Sans MT" panose="020B0502020104020203" pitchFamily="34" charset="0"/>
                <a:ea typeface="+mj-ea"/>
                <a:cs typeface="Futura Medium" panose="020B0602020204020303" pitchFamily="34" charset="-79"/>
              </a:rPr>
              <a:t>https://</a:t>
            </a:r>
            <a:r>
              <a:rPr lang="en-US" altLang="zh-CN" sz="1100" dirty="0" err="1">
                <a:solidFill>
                  <a:srgbClr val="C7000B"/>
                </a:solidFill>
                <a:latin typeface="Gill Sans MT" panose="020B0502020104020203" pitchFamily="34" charset="0"/>
                <a:ea typeface="+mj-ea"/>
                <a:cs typeface="Futura Medium" panose="020B0602020204020303" pitchFamily="34" charset="-79"/>
              </a:rPr>
              <a:t>github.com</a:t>
            </a:r>
            <a:r>
              <a:rPr lang="en-US" altLang="zh-CN" sz="1100" dirty="0">
                <a:solidFill>
                  <a:srgbClr val="C7000B"/>
                </a:solidFill>
                <a:latin typeface="Gill Sans MT" panose="020B0502020104020203" pitchFamily="34" charset="0"/>
                <a:ea typeface="+mj-ea"/>
                <a:cs typeface="Futura 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 Medium" panose="020B0602020204020303" pitchFamily="34" charset="-79"/>
              </a:rPr>
              <a:t>AIFoundation</a:t>
            </a:r>
            <a:endParaRPr lang="en-US" sz="1100" dirty="0">
              <a:solidFill>
                <a:srgbClr val="C00000"/>
              </a:solidFill>
              <a:latin typeface="Gill Sans MT" panose="020B0502020104020203" pitchFamily="34" charset="0"/>
              <a:ea typeface="+mj-ea"/>
              <a:cs typeface="Futura Medium" panose="020B0602020204020303" pitchFamily="34" charset="-79"/>
            </a:endParaRPr>
          </a:p>
        </p:txBody>
      </p:sp>
      <p:sp>
        <p:nvSpPr>
          <p:cNvPr id="11" name="Rectangle 15">
            <a:extLst>
              <a:ext uri="{FF2B5EF4-FFF2-40B4-BE49-F238E27FC236}">
                <a16:creationId xmlns:a16="http://schemas.microsoft.com/office/drawing/2014/main" id="{2B527018-A8C0-2549-A68F-07BA1E998618}"/>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E6C2E1D7-5E39-AB4F-9CBA-46A0ADF0768E}"/>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6F1C80BB-D03E-114E-9AE3-8A8609E07672}"/>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2F0883A7-BCE1-2342-91EE-B3A807B5EE35}"/>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69E12922-9CE0-8144-94EA-24B51ED17EF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0F94F024-0AF6-FC47-8DFC-F35CD6931E9D}"/>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DB1F3D1-02FB-D34F-A2B5-3688CF5FB86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F78FB0B0-0E5C-954F-8BC1-1A273BD1E9D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04B50A98-6A94-6845-B2AF-0E608B122E53}"/>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BCE565D0-22C1-2E47-ADDF-A42AB04FB624}"/>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031360E-60D8-3748-820B-120AFA81DD5C}"/>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5E103C08-5827-934C-9FE6-DE811B5CBA98}"/>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51B2DE11-DBCC-F442-A2A8-08E9F5E752AC}"/>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BA4F0379-6F0F-1648-B5CB-024104F1D90F}"/>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52A1B2A2-CFB4-474D-98D0-AB031967571A}"/>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3811321C-E020-4C46-80FA-B6E6B3D232A3}"/>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2CE6974-5699-B64E-8748-C7AA8B59A66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CCDD0EC8-DEF3-D74F-A0CE-471C31C18552}"/>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86D01087-413E-624D-80E9-CFAFB3275F0F}"/>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752C8B9C-9D84-5845-BD1F-44013C8C647A}"/>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4EB35639-3259-C847-8C55-4E4D266ABB48}"/>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A11EF571-49DB-8249-99C5-89BC145C8999}"/>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3E8B53FC-E145-3F43-AFF8-EB48BC38C45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E83DBCC2-696B-AD41-A7AF-7192CD834A84}"/>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6A0F83C8-66F9-C646-AA29-C7361B3002D4}"/>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E6045887-7F8F-F440-87E6-90112BBCABFA}"/>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DBF25C-CD8A-344D-A2B6-9F694BE521B2}"/>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5756FACE-B85A-BE48-89D3-72CDE423EA7C}"/>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E6546FA-A3AE-1445-B5F3-D3FDF9B38BA6}"/>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0213551D-0E39-714A-974C-324089C1451F}"/>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38E6BB56-0E57-4D4C-B890-D407AD37061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016E85E5-8603-064F-9B53-45C9479EF17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1979A07-7FC0-794E-902D-DE18D921B814}"/>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3F0325B4-35DD-E041-BA7F-B681242FA419}"/>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160A308A-50A9-9C4C-AF71-79017E36F09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97497718-5961-5446-9E28-15CA3A21387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8375F904-41AE-8146-8E09-C35AB795A7B7}"/>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A1D3B9B0-CDE9-5244-9364-3FE76EE1F912}"/>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AF07594E-C433-FB4E-964B-FCB6E508F19E}"/>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472C57FE-7162-354F-8D2E-9F74E180F6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8BB07287-2BF7-1B49-8591-59AFBCE1E15D}"/>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61C593D7-BCA8-E243-A350-D473367FC045}"/>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96E2ACF3-8945-A846-9A76-24E4F1DE4479}"/>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53F68A40-98FE-C049-8646-AF3B4B8F3F13}"/>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3BFBC783-6197-584C-9E4F-7F6798332AFF}"/>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F328BC2C-2255-5149-9F7A-DC0F920F680C}"/>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AAB98B3A-E4B0-2D42-BAB5-43D7B746DD00}"/>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8D176379-BF63-7941-891A-34942201E5E7}"/>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13D5D356-16D2-B246-A39E-2D07E1183D70}"/>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FECA42F8-FF45-2044-BDE7-C7DC7313FF4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876AF6DD-69F9-C045-A4F0-136C6B6FD94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4F4D979B-6877-8B4F-A4FA-9E3CE00D72B4}"/>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E43DD49F-0BC6-3747-A13F-DE3AA7A7B31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BB6E2340-8FC3-9F41-90FC-E9FA72BF8F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F263B7C8-E521-0E45-9A58-8DDA996B85B8}"/>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A6737B0A-F864-984A-A19F-C3EC17AAFA8E}"/>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5B9BA48-ED89-8B49-AD44-240DFC5FFF69}"/>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F26C55AE-82C0-774A-882B-C78331504E77}"/>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CAFAE89-B656-4746-BC1E-D3C1280B5EB3}"/>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6D795F3C-0237-324F-80C3-9430CC4BF915}"/>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9ADB2399-C60A-7A44-8C6F-E3590DEF500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912018D6-5AF7-5943-B320-8F5D8908087A}"/>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6EF094BD-5040-0B4A-B88D-E7F28A84D4A2}"/>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502C6170-7CB7-394C-BE52-E190A4301F87}"/>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47A3800C-B41D-234A-A87E-252E6E1FA0FB}"/>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23322F17-4B9D-694B-B104-8990972D163D}"/>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9797F0C5-A026-3244-A76E-D6D13AD0BE3E}"/>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97DCAD35-B13D-434B-8C71-4E7F9CB050F3}"/>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DC6B5320-2274-E045-B8A8-8FE53CC3B6D3}"/>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BC896F73-AACB-B442-98B8-56AAA8850380}"/>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Tree>
    <p:extLst>
      <p:ext uri="{BB962C8B-B14F-4D97-AF65-F5344CB8AC3E}">
        <p14:creationId xmlns:p14="http://schemas.microsoft.com/office/powerpoint/2010/main" val="4087104836"/>
      </p:ext>
    </p:extLst>
  </p:cSld>
  <p:clrMap bg1="lt1" tx1="dk1" bg2="lt2" tx2="dk2" accent1="accent1" accent2="accent2" accent3="accent3" accent4="accent4" accent5="accent5" accent6="accent6" hlink="hlink" folHlink="folHlink"/>
  <p:sldLayoutIdLst>
    <p:sldLayoutId id="2147483970"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l" defTabSz="914400" rtl="0" eaLnBrk="1" latinLnBrk="0" hangingPunct="1">
        <a:lnSpc>
          <a:spcPts val="3440"/>
        </a:lnSpc>
        <a:spcBef>
          <a:spcPct val="0"/>
        </a:spcBef>
        <a:buNone/>
        <a:defRPr sz="3200" kern="1200">
          <a:solidFill>
            <a:schemeClr val="tx1"/>
          </a:solidFill>
          <a:latin typeface="Microsoft YaHei" panose="020B0503020204020204" pitchFamily="34" charset="-122"/>
          <a:ea typeface="Microsoft YaHei" panose="020B0503020204020204" pitchFamily="34" charset="-122"/>
          <a:cs typeface="+mj-cs"/>
        </a:defRPr>
      </a:lvl1pPr>
    </p:titleStyle>
    <p:body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1" name="Rectangle 15">
            <a:extLst>
              <a:ext uri="{FF2B5EF4-FFF2-40B4-BE49-F238E27FC236}">
                <a16:creationId xmlns:a16="http://schemas.microsoft.com/office/drawing/2014/main" id="{5BBC3D22-C8BD-6E40-9853-81A509B6306E}"/>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2" name="组合 11">
            <a:extLst>
              <a:ext uri="{FF2B5EF4-FFF2-40B4-BE49-F238E27FC236}">
                <a16:creationId xmlns:a16="http://schemas.microsoft.com/office/drawing/2014/main" id="{435D8D64-3517-884F-A63A-6B170EC85CBD}"/>
              </a:ext>
            </a:extLst>
          </p:cNvPr>
          <p:cNvGrpSpPr/>
          <p:nvPr userDrawn="1"/>
        </p:nvGrpSpPr>
        <p:grpSpPr>
          <a:xfrm>
            <a:off x="12590924" y="3356218"/>
            <a:ext cx="1214711" cy="3499198"/>
            <a:chOff x="12438524" y="3358802"/>
            <a:chExt cx="1214711" cy="3499198"/>
          </a:xfrm>
        </p:grpSpPr>
        <p:sp>
          <p:nvSpPr>
            <p:cNvPr id="13" name="矩形 12">
              <a:extLst>
                <a:ext uri="{FF2B5EF4-FFF2-40B4-BE49-F238E27FC236}">
                  <a16:creationId xmlns:a16="http://schemas.microsoft.com/office/drawing/2014/main" id="{468E3478-8E25-0C41-BD64-C4CBF7CC9FC7}"/>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4" name="Group 18">
              <a:extLst>
                <a:ext uri="{FF2B5EF4-FFF2-40B4-BE49-F238E27FC236}">
                  <a16:creationId xmlns:a16="http://schemas.microsoft.com/office/drawing/2014/main" id="{99A42DA1-5B3C-B74E-A538-0FE12DEAAE24}"/>
                </a:ext>
              </a:extLst>
            </p:cNvPr>
            <p:cNvGrpSpPr>
              <a:grpSpLocks/>
            </p:cNvGrpSpPr>
            <p:nvPr/>
          </p:nvGrpSpPr>
          <p:grpSpPr bwMode="auto">
            <a:xfrm>
              <a:off x="12552504" y="3727418"/>
              <a:ext cx="986752" cy="182532"/>
              <a:chOff x="5893" y="2387"/>
              <a:chExt cx="466" cy="115"/>
            </a:xfrm>
          </p:grpSpPr>
          <p:sp>
            <p:nvSpPr>
              <p:cNvPr id="75" name="Rectangle 19">
                <a:extLst>
                  <a:ext uri="{FF2B5EF4-FFF2-40B4-BE49-F238E27FC236}">
                    <a16:creationId xmlns:a16="http://schemas.microsoft.com/office/drawing/2014/main" id="{EAC6B2B5-38BF-D042-A46B-CDC1AC508FA7}"/>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0">
                <a:extLst>
                  <a:ext uri="{FF2B5EF4-FFF2-40B4-BE49-F238E27FC236}">
                    <a16:creationId xmlns:a16="http://schemas.microsoft.com/office/drawing/2014/main" id="{F9D1E726-1474-2649-B299-B3482A2F1F23}"/>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1">
                <a:extLst>
                  <a:ext uri="{FF2B5EF4-FFF2-40B4-BE49-F238E27FC236}">
                    <a16:creationId xmlns:a16="http://schemas.microsoft.com/office/drawing/2014/main" id="{637D7899-2375-9A40-AE33-ADF2A4725741}"/>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8" name="Rectangle 22">
                <a:extLst>
                  <a:ext uri="{FF2B5EF4-FFF2-40B4-BE49-F238E27FC236}">
                    <a16:creationId xmlns:a16="http://schemas.microsoft.com/office/drawing/2014/main" id="{5CF63C11-61F8-AD4E-BA74-564C0CB428E5}"/>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23">
              <a:extLst>
                <a:ext uri="{FF2B5EF4-FFF2-40B4-BE49-F238E27FC236}">
                  <a16:creationId xmlns:a16="http://schemas.microsoft.com/office/drawing/2014/main" id="{6C44727B-F11C-CF4F-9470-4376C255CC5C}"/>
                </a:ext>
              </a:extLst>
            </p:cNvPr>
            <p:cNvGrpSpPr>
              <a:grpSpLocks/>
            </p:cNvGrpSpPr>
            <p:nvPr/>
          </p:nvGrpSpPr>
          <p:grpSpPr bwMode="auto">
            <a:xfrm>
              <a:off x="12552504" y="3943282"/>
              <a:ext cx="986752" cy="182532"/>
              <a:chOff x="5893" y="2523"/>
              <a:chExt cx="466" cy="115"/>
            </a:xfrm>
          </p:grpSpPr>
          <p:sp>
            <p:nvSpPr>
              <p:cNvPr id="71" name="Rectangle 24">
                <a:extLst>
                  <a:ext uri="{FF2B5EF4-FFF2-40B4-BE49-F238E27FC236}">
                    <a16:creationId xmlns:a16="http://schemas.microsoft.com/office/drawing/2014/main" id="{87D9D541-DBBF-204B-99C2-317D2560BCA3}"/>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25">
                <a:extLst>
                  <a:ext uri="{FF2B5EF4-FFF2-40B4-BE49-F238E27FC236}">
                    <a16:creationId xmlns:a16="http://schemas.microsoft.com/office/drawing/2014/main" id="{7255439D-C16A-584B-8A71-64DEC7A13A77}"/>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6">
                <a:extLst>
                  <a:ext uri="{FF2B5EF4-FFF2-40B4-BE49-F238E27FC236}">
                    <a16:creationId xmlns:a16="http://schemas.microsoft.com/office/drawing/2014/main" id="{851D12BE-779D-2248-A49C-B2A3E190C1B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7">
                <a:extLst>
                  <a:ext uri="{FF2B5EF4-FFF2-40B4-BE49-F238E27FC236}">
                    <a16:creationId xmlns:a16="http://schemas.microsoft.com/office/drawing/2014/main" id="{E3E05B9C-6535-1145-A5FB-362B2D3C5987}"/>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28">
              <a:extLst>
                <a:ext uri="{FF2B5EF4-FFF2-40B4-BE49-F238E27FC236}">
                  <a16:creationId xmlns:a16="http://schemas.microsoft.com/office/drawing/2014/main" id="{40AB3C45-D453-8445-A666-F4AB773FD2B7}"/>
                </a:ext>
              </a:extLst>
            </p:cNvPr>
            <p:cNvGrpSpPr>
              <a:grpSpLocks/>
            </p:cNvGrpSpPr>
            <p:nvPr/>
          </p:nvGrpSpPr>
          <p:grpSpPr bwMode="auto">
            <a:xfrm>
              <a:off x="12552504" y="4159146"/>
              <a:ext cx="986752" cy="182532"/>
              <a:chOff x="5893" y="2659"/>
              <a:chExt cx="466" cy="115"/>
            </a:xfrm>
          </p:grpSpPr>
          <p:sp>
            <p:nvSpPr>
              <p:cNvPr id="67" name="Rectangle 29">
                <a:extLst>
                  <a:ext uri="{FF2B5EF4-FFF2-40B4-BE49-F238E27FC236}">
                    <a16:creationId xmlns:a16="http://schemas.microsoft.com/office/drawing/2014/main" id="{2BE8D4FD-647F-484A-BB3D-3A53BE127C2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0">
                <a:extLst>
                  <a:ext uri="{FF2B5EF4-FFF2-40B4-BE49-F238E27FC236}">
                    <a16:creationId xmlns:a16="http://schemas.microsoft.com/office/drawing/2014/main" id="{98D950A1-D582-7D40-ACAD-024FDCD176F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1">
                <a:extLst>
                  <a:ext uri="{FF2B5EF4-FFF2-40B4-BE49-F238E27FC236}">
                    <a16:creationId xmlns:a16="http://schemas.microsoft.com/office/drawing/2014/main" id="{477D579F-3EEC-D94E-9BE8-2749901AD7B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32">
                <a:extLst>
                  <a:ext uri="{FF2B5EF4-FFF2-40B4-BE49-F238E27FC236}">
                    <a16:creationId xmlns:a16="http://schemas.microsoft.com/office/drawing/2014/main" id="{E9024426-6600-B444-9917-C935F8151D6D}"/>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33">
              <a:extLst>
                <a:ext uri="{FF2B5EF4-FFF2-40B4-BE49-F238E27FC236}">
                  <a16:creationId xmlns:a16="http://schemas.microsoft.com/office/drawing/2014/main" id="{6DDF88EC-F185-FC48-9C8B-64D35611CA82}"/>
                </a:ext>
              </a:extLst>
            </p:cNvPr>
            <p:cNvGrpSpPr>
              <a:grpSpLocks/>
            </p:cNvGrpSpPr>
            <p:nvPr/>
          </p:nvGrpSpPr>
          <p:grpSpPr bwMode="auto">
            <a:xfrm>
              <a:off x="12552504" y="3511551"/>
              <a:ext cx="986752" cy="188882"/>
              <a:chOff x="5893" y="2251"/>
              <a:chExt cx="466" cy="119"/>
            </a:xfrm>
          </p:grpSpPr>
          <p:sp>
            <p:nvSpPr>
              <p:cNvPr id="63" name="Rectangle 34">
                <a:extLst>
                  <a:ext uri="{FF2B5EF4-FFF2-40B4-BE49-F238E27FC236}">
                    <a16:creationId xmlns:a16="http://schemas.microsoft.com/office/drawing/2014/main" id="{389678E6-E69F-CB4D-A47C-84CC217B6C13}"/>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35">
                <a:extLst>
                  <a:ext uri="{FF2B5EF4-FFF2-40B4-BE49-F238E27FC236}">
                    <a16:creationId xmlns:a16="http://schemas.microsoft.com/office/drawing/2014/main" id="{0643F449-48E1-7447-BAEA-1D5F093D4ED7}"/>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6">
                <a:extLst>
                  <a:ext uri="{FF2B5EF4-FFF2-40B4-BE49-F238E27FC236}">
                    <a16:creationId xmlns:a16="http://schemas.microsoft.com/office/drawing/2014/main" id="{4B468376-C520-154C-AC89-55E375AB1A8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7">
                <a:extLst>
                  <a:ext uri="{FF2B5EF4-FFF2-40B4-BE49-F238E27FC236}">
                    <a16:creationId xmlns:a16="http://schemas.microsoft.com/office/drawing/2014/main" id="{1CB5AA30-0ADA-A349-A715-C82F12502036}"/>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38">
              <a:extLst>
                <a:ext uri="{FF2B5EF4-FFF2-40B4-BE49-F238E27FC236}">
                  <a16:creationId xmlns:a16="http://schemas.microsoft.com/office/drawing/2014/main" id="{F2485F85-A439-F243-A409-617485D046E8}"/>
                </a:ext>
              </a:extLst>
            </p:cNvPr>
            <p:cNvGrpSpPr>
              <a:grpSpLocks/>
            </p:cNvGrpSpPr>
            <p:nvPr/>
          </p:nvGrpSpPr>
          <p:grpSpPr bwMode="auto">
            <a:xfrm>
              <a:off x="12552504" y="4519449"/>
              <a:ext cx="986752" cy="182532"/>
              <a:chOff x="5893" y="2886"/>
              <a:chExt cx="466" cy="115"/>
            </a:xfrm>
          </p:grpSpPr>
          <p:sp>
            <p:nvSpPr>
              <p:cNvPr id="59" name="Rectangle 39">
                <a:extLst>
                  <a:ext uri="{FF2B5EF4-FFF2-40B4-BE49-F238E27FC236}">
                    <a16:creationId xmlns:a16="http://schemas.microsoft.com/office/drawing/2014/main" id="{4BECDF48-4AE9-F94C-882E-CE5B445C92D3}"/>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0">
                <a:extLst>
                  <a:ext uri="{FF2B5EF4-FFF2-40B4-BE49-F238E27FC236}">
                    <a16:creationId xmlns:a16="http://schemas.microsoft.com/office/drawing/2014/main" id="{04A87568-2F86-3C45-B686-C972508EB75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1">
                <a:extLst>
                  <a:ext uri="{FF2B5EF4-FFF2-40B4-BE49-F238E27FC236}">
                    <a16:creationId xmlns:a16="http://schemas.microsoft.com/office/drawing/2014/main" id="{FAFABB8C-8CD0-9C41-84FA-F73A526CF5B3}"/>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42">
                <a:extLst>
                  <a:ext uri="{FF2B5EF4-FFF2-40B4-BE49-F238E27FC236}">
                    <a16:creationId xmlns:a16="http://schemas.microsoft.com/office/drawing/2014/main" id="{BFC0E70D-422D-F347-8E12-5B62F6EA7B42}"/>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43">
              <a:extLst>
                <a:ext uri="{FF2B5EF4-FFF2-40B4-BE49-F238E27FC236}">
                  <a16:creationId xmlns:a16="http://schemas.microsoft.com/office/drawing/2014/main" id="{626CB16A-C156-0A41-AE7F-15D3D11786E1}"/>
                </a:ext>
              </a:extLst>
            </p:cNvPr>
            <p:cNvGrpSpPr>
              <a:grpSpLocks/>
            </p:cNvGrpSpPr>
            <p:nvPr/>
          </p:nvGrpSpPr>
          <p:grpSpPr bwMode="auto">
            <a:xfrm>
              <a:off x="12552504" y="4735313"/>
              <a:ext cx="986752" cy="182532"/>
              <a:chOff x="5893" y="3022"/>
              <a:chExt cx="466" cy="115"/>
            </a:xfrm>
          </p:grpSpPr>
          <p:sp>
            <p:nvSpPr>
              <p:cNvPr id="55" name="Rectangle 44">
                <a:extLst>
                  <a:ext uri="{FF2B5EF4-FFF2-40B4-BE49-F238E27FC236}">
                    <a16:creationId xmlns:a16="http://schemas.microsoft.com/office/drawing/2014/main" id="{F452AD4A-D9DB-6444-A6BE-EF26185799F2}"/>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45">
                <a:extLst>
                  <a:ext uri="{FF2B5EF4-FFF2-40B4-BE49-F238E27FC236}">
                    <a16:creationId xmlns:a16="http://schemas.microsoft.com/office/drawing/2014/main" id="{F3770997-588A-094B-B497-0102B223270C}"/>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6">
                <a:extLst>
                  <a:ext uri="{FF2B5EF4-FFF2-40B4-BE49-F238E27FC236}">
                    <a16:creationId xmlns:a16="http://schemas.microsoft.com/office/drawing/2014/main" id="{B03F1CF5-E133-D247-A1CE-1CFCEC83E8FE}"/>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7">
                <a:extLst>
                  <a:ext uri="{FF2B5EF4-FFF2-40B4-BE49-F238E27FC236}">
                    <a16:creationId xmlns:a16="http://schemas.microsoft.com/office/drawing/2014/main" id="{60CDEEAF-577F-3C49-A82A-82596D84BE57}"/>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48">
              <a:extLst>
                <a:ext uri="{FF2B5EF4-FFF2-40B4-BE49-F238E27FC236}">
                  <a16:creationId xmlns:a16="http://schemas.microsoft.com/office/drawing/2014/main" id="{6603BD30-8AE9-7245-853C-33F5F4A0E2D7}"/>
                </a:ext>
              </a:extLst>
            </p:cNvPr>
            <p:cNvGrpSpPr>
              <a:grpSpLocks/>
            </p:cNvGrpSpPr>
            <p:nvPr/>
          </p:nvGrpSpPr>
          <p:grpSpPr bwMode="auto">
            <a:xfrm>
              <a:off x="12552504" y="4951179"/>
              <a:ext cx="986752" cy="182532"/>
              <a:chOff x="5893" y="3158"/>
              <a:chExt cx="466" cy="115"/>
            </a:xfrm>
          </p:grpSpPr>
          <p:sp>
            <p:nvSpPr>
              <p:cNvPr id="51" name="Rectangle 49">
                <a:extLst>
                  <a:ext uri="{FF2B5EF4-FFF2-40B4-BE49-F238E27FC236}">
                    <a16:creationId xmlns:a16="http://schemas.microsoft.com/office/drawing/2014/main" id="{3A0A4AC8-171B-3E49-A644-F47B5969E32F}"/>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0">
                <a:extLst>
                  <a:ext uri="{FF2B5EF4-FFF2-40B4-BE49-F238E27FC236}">
                    <a16:creationId xmlns:a16="http://schemas.microsoft.com/office/drawing/2014/main" id="{1B268DC4-FD2C-D141-BBA4-3BE35F658A3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1">
                <a:extLst>
                  <a:ext uri="{FF2B5EF4-FFF2-40B4-BE49-F238E27FC236}">
                    <a16:creationId xmlns:a16="http://schemas.microsoft.com/office/drawing/2014/main" id="{07980EB2-A6E5-594E-9970-70D98AD88459}"/>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52">
                <a:extLst>
                  <a:ext uri="{FF2B5EF4-FFF2-40B4-BE49-F238E27FC236}">
                    <a16:creationId xmlns:a16="http://schemas.microsoft.com/office/drawing/2014/main" id="{1BE35F9F-DB1B-2043-9520-4EF858CC6E8A}"/>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53">
              <a:extLst>
                <a:ext uri="{FF2B5EF4-FFF2-40B4-BE49-F238E27FC236}">
                  <a16:creationId xmlns:a16="http://schemas.microsoft.com/office/drawing/2014/main" id="{4823545C-798A-6542-BB3C-C0BF810FA0B6}"/>
                </a:ext>
              </a:extLst>
            </p:cNvPr>
            <p:cNvGrpSpPr>
              <a:grpSpLocks/>
            </p:cNvGrpSpPr>
            <p:nvPr/>
          </p:nvGrpSpPr>
          <p:grpSpPr bwMode="auto">
            <a:xfrm>
              <a:off x="12552504" y="5311482"/>
              <a:ext cx="986752" cy="182532"/>
              <a:chOff x="5893" y="3385"/>
              <a:chExt cx="466" cy="115"/>
            </a:xfrm>
          </p:grpSpPr>
          <p:sp>
            <p:nvSpPr>
              <p:cNvPr id="47" name="Rectangle 54">
                <a:extLst>
                  <a:ext uri="{FF2B5EF4-FFF2-40B4-BE49-F238E27FC236}">
                    <a16:creationId xmlns:a16="http://schemas.microsoft.com/office/drawing/2014/main" id="{290EEB78-501D-6449-BDE5-919C25BC72A6}"/>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55">
                <a:extLst>
                  <a:ext uri="{FF2B5EF4-FFF2-40B4-BE49-F238E27FC236}">
                    <a16:creationId xmlns:a16="http://schemas.microsoft.com/office/drawing/2014/main" id="{BA89D749-719F-0443-BA3E-46E583480951}"/>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6">
                <a:extLst>
                  <a:ext uri="{FF2B5EF4-FFF2-40B4-BE49-F238E27FC236}">
                    <a16:creationId xmlns:a16="http://schemas.microsoft.com/office/drawing/2014/main" id="{35E598F0-CA20-B14D-83D1-9E589F45DFAA}"/>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7">
                <a:extLst>
                  <a:ext uri="{FF2B5EF4-FFF2-40B4-BE49-F238E27FC236}">
                    <a16:creationId xmlns:a16="http://schemas.microsoft.com/office/drawing/2014/main" id="{77F1BE84-112F-894B-ADCE-96902DB88D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58">
              <a:extLst>
                <a:ext uri="{FF2B5EF4-FFF2-40B4-BE49-F238E27FC236}">
                  <a16:creationId xmlns:a16="http://schemas.microsoft.com/office/drawing/2014/main" id="{66DC0D8F-F34A-6A4C-B199-F26232921171}"/>
                </a:ext>
              </a:extLst>
            </p:cNvPr>
            <p:cNvGrpSpPr>
              <a:grpSpLocks/>
            </p:cNvGrpSpPr>
            <p:nvPr/>
          </p:nvGrpSpPr>
          <p:grpSpPr bwMode="auto">
            <a:xfrm>
              <a:off x="12552504" y="5527346"/>
              <a:ext cx="986752" cy="182532"/>
              <a:chOff x="5893" y="3521"/>
              <a:chExt cx="466" cy="115"/>
            </a:xfrm>
          </p:grpSpPr>
          <p:sp>
            <p:nvSpPr>
              <p:cNvPr id="43" name="Rectangle 59">
                <a:extLst>
                  <a:ext uri="{FF2B5EF4-FFF2-40B4-BE49-F238E27FC236}">
                    <a16:creationId xmlns:a16="http://schemas.microsoft.com/office/drawing/2014/main" id="{CEFF4B89-757A-734B-9E48-EDBF09A15FF5}"/>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0">
                <a:extLst>
                  <a:ext uri="{FF2B5EF4-FFF2-40B4-BE49-F238E27FC236}">
                    <a16:creationId xmlns:a16="http://schemas.microsoft.com/office/drawing/2014/main" id="{A86470B6-3FF2-BB43-A0FF-24683492840A}"/>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1">
                <a:extLst>
                  <a:ext uri="{FF2B5EF4-FFF2-40B4-BE49-F238E27FC236}">
                    <a16:creationId xmlns:a16="http://schemas.microsoft.com/office/drawing/2014/main" id="{78065FA0-C09E-F946-BD70-9BD0F6651D8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62">
                <a:extLst>
                  <a:ext uri="{FF2B5EF4-FFF2-40B4-BE49-F238E27FC236}">
                    <a16:creationId xmlns:a16="http://schemas.microsoft.com/office/drawing/2014/main" id="{5A4E9EBA-3AA7-C844-8A86-D54CBFA09A60}"/>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63">
              <a:extLst>
                <a:ext uri="{FF2B5EF4-FFF2-40B4-BE49-F238E27FC236}">
                  <a16:creationId xmlns:a16="http://schemas.microsoft.com/office/drawing/2014/main" id="{53BD6958-0F63-EC42-9B25-255D536CB4E2}"/>
                </a:ext>
              </a:extLst>
            </p:cNvPr>
            <p:cNvGrpSpPr>
              <a:grpSpLocks/>
            </p:cNvGrpSpPr>
            <p:nvPr/>
          </p:nvGrpSpPr>
          <p:grpSpPr bwMode="auto">
            <a:xfrm>
              <a:off x="12552504" y="5743210"/>
              <a:ext cx="986752" cy="182532"/>
              <a:chOff x="5893" y="3657"/>
              <a:chExt cx="466" cy="115"/>
            </a:xfrm>
          </p:grpSpPr>
          <p:sp>
            <p:nvSpPr>
              <p:cNvPr id="39" name="Rectangle 64">
                <a:extLst>
                  <a:ext uri="{FF2B5EF4-FFF2-40B4-BE49-F238E27FC236}">
                    <a16:creationId xmlns:a16="http://schemas.microsoft.com/office/drawing/2014/main" id="{014E0DB4-2157-1741-8B3C-4D60FE00F28A}"/>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65">
                <a:extLst>
                  <a:ext uri="{FF2B5EF4-FFF2-40B4-BE49-F238E27FC236}">
                    <a16:creationId xmlns:a16="http://schemas.microsoft.com/office/drawing/2014/main" id="{F2134725-6CDE-8E44-B6FE-84B4170796CC}"/>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6">
                <a:extLst>
                  <a:ext uri="{FF2B5EF4-FFF2-40B4-BE49-F238E27FC236}">
                    <a16:creationId xmlns:a16="http://schemas.microsoft.com/office/drawing/2014/main" id="{7B152D95-53AB-1446-8963-4F690D0B4DD7}"/>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7">
                <a:extLst>
                  <a:ext uri="{FF2B5EF4-FFF2-40B4-BE49-F238E27FC236}">
                    <a16:creationId xmlns:a16="http://schemas.microsoft.com/office/drawing/2014/main" id="{501AC583-7D2F-4E47-805E-A70E2CF2C74B}"/>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68">
              <a:extLst>
                <a:ext uri="{FF2B5EF4-FFF2-40B4-BE49-F238E27FC236}">
                  <a16:creationId xmlns:a16="http://schemas.microsoft.com/office/drawing/2014/main" id="{D5FD12C7-5303-CE46-863E-E4BA220910A0}"/>
                </a:ext>
              </a:extLst>
            </p:cNvPr>
            <p:cNvGrpSpPr>
              <a:grpSpLocks/>
            </p:cNvGrpSpPr>
            <p:nvPr/>
          </p:nvGrpSpPr>
          <p:grpSpPr bwMode="auto">
            <a:xfrm>
              <a:off x="12552504" y="6103513"/>
              <a:ext cx="986752" cy="182532"/>
              <a:chOff x="5893" y="3884"/>
              <a:chExt cx="466" cy="115"/>
            </a:xfrm>
          </p:grpSpPr>
          <p:sp>
            <p:nvSpPr>
              <p:cNvPr id="35" name="Rectangle 69">
                <a:extLst>
                  <a:ext uri="{FF2B5EF4-FFF2-40B4-BE49-F238E27FC236}">
                    <a16:creationId xmlns:a16="http://schemas.microsoft.com/office/drawing/2014/main" id="{752B8E1E-F1FA-6246-B1E2-9C6A76F473EB}"/>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0">
                <a:extLst>
                  <a:ext uri="{FF2B5EF4-FFF2-40B4-BE49-F238E27FC236}">
                    <a16:creationId xmlns:a16="http://schemas.microsoft.com/office/drawing/2014/main" id="{104731CA-2266-3A44-9795-1845012CDE50}"/>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1">
                <a:extLst>
                  <a:ext uri="{FF2B5EF4-FFF2-40B4-BE49-F238E27FC236}">
                    <a16:creationId xmlns:a16="http://schemas.microsoft.com/office/drawing/2014/main" id="{E848CB10-70CB-CF43-90F7-F595FCB7B5D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72">
                <a:extLst>
                  <a:ext uri="{FF2B5EF4-FFF2-40B4-BE49-F238E27FC236}">
                    <a16:creationId xmlns:a16="http://schemas.microsoft.com/office/drawing/2014/main" id="{6645FE51-27F5-B248-BE72-49BDC5BB557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73">
              <a:extLst>
                <a:ext uri="{FF2B5EF4-FFF2-40B4-BE49-F238E27FC236}">
                  <a16:creationId xmlns:a16="http://schemas.microsoft.com/office/drawing/2014/main" id="{C4AF28F0-D2D6-F14D-B230-C6C34D67222D}"/>
                </a:ext>
              </a:extLst>
            </p:cNvPr>
            <p:cNvGrpSpPr>
              <a:grpSpLocks/>
            </p:cNvGrpSpPr>
            <p:nvPr/>
          </p:nvGrpSpPr>
          <p:grpSpPr bwMode="auto">
            <a:xfrm>
              <a:off x="12552504" y="6328901"/>
              <a:ext cx="986752" cy="182532"/>
              <a:chOff x="5893" y="4026"/>
              <a:chExt cx="466" cy="115"/>
            </a:xfrm>
          </p:grpSpPr>
          <p:sp>
            <p:nvSpPr>
              <p:cNvPr id="31" name="Rectangle 74">
                <a:extLst>
                  <a:ext uri="{FF2B5EF4-FFF2-40B4-BE49-F238E27FC236}">
                    <a16:creationId xmlns:a16="http://schemas.microsoft.com/office/drawing/2014/main" id="{56498193-3B70-7347-8991-3903693076BE}"/>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75">
                <a:extLst>
                  <a:ext uri="{FF2B5EF4-FFF2-40B4-BE49-F238E27FC236}">
                    <a16:creationId xmlns:a16="http://schemas.microsoft.com/office/drawing/2014/main" id="{78FD35E8-09A6-714A-BAF7-F9832E076060}"/>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6">
                <a:extLst>
                  <a:ext uri="{FF2B5EF4-FFF2-40B4-BE49-F238E27FC236}">
                    <a16:creationId xmlns:a16="http://schemas.microsoft.com/office/drawing/2014/main" id="{4CE4DCF4-6042-C841-9228-FAD129DAC19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7">
                <a:extLst>
                  <a:ext uri="{FF2B5EF4-FFF2-40B4-BE49-F238E27FC236}">
                    <a16:creationId xmlns:a16="http://schemas.microsoft.com/office/drawing/2014/main" id="{43CB7E77-D2AD-B949-96C6-A0EE7618C968}"/>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78">
              <a:extLst>
                <a:ext uri="{FF2B5EF4-FFF2-40B4-BE49-F238E27FC236}">
                  <a16:creationId xmlns:a16="http://schemas.microsoft.com/office/drawing/2014/main" id="{8171FCA2-A2FC-5148-BE04-F1B1D5574832}"/>
                </a:ext>
              </a:extLst>
            </p:cNvPr>
            <p:cNvGrpSpPr>
              <a:grpSpLocks/>
            </p:cNvGrpSpPr>
            <p:nvPr/>
          </p:nvGrpSpPr>
          <p:grpSpPr bwMode="auto">
            <a:xfrm>
              <a:off x="12552504" y="6552703"/>
              <a:ext cx="986752" cy="182532"/>
              <a:chOff x="5893" y="4167"/>
              <a:chExt cx="466" cy="115"/>
            </a:xfrm>
          </p:grpSpPr>
          <p:sp>
            <p:nvSpPr>
              <p:cNvPr id="27" name="Rectangle 79">
                <a:extLst>
                  <a:ext uri="{FF2B5EF4-FFF2-40B4-BE49-F238E27FC236}">
                    <a16:creationId xmlns:a16="http://schemas.microsoft.com/office/drawing/2014/main" id="{BDFE6B5E-28A5-1841-9B7A-60D3BFEADB39}"/>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8" name="Rectangle 80">
                <a:extLst>
                  <a:ext uri="{FF2B5EF4-FFF2-40B4-BE49-F238E27FC236}">
                    <a16:creationId xmlns:a16="http://schemas.microsoft.com/office/drawing/2014/main" id="{8B212038-05CE-D340-81F3-474863485609}"/>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81">
                <a:extLst>
                  <a:ext uri="{FF2B5EF4-FFF2-40B4-BE49-F238E27FC236}">
                    <a16:creationId xmlns:a16="http://schemas.microsoft.com/office/drawing/2014/main" id="{C439AEEB-9DFA-9640-8B30-6322301EF442}"/>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82">
                <a:extLst>
                  <a:ext uri="{FF2B5EF4-FFF2-40B4-BE49-F238E27FC236}">
                    <a16:creationId xmlns:a16="http://schemas.microsoft.com/office/drawing/2014/main" id="{AD11A216-A03A-C042-A782-43EC94D9FBE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9" name="Rectangle 83">
            <a:extLst>
              <a:ext uri="{FF2B5EF4-FFF2-40B4-BE49-F238E27FC236}">
                <a16:creationId xmlns:a16="http://schemas.microsoft.com/office/drawing/2014/main" id="{3D0F0BF1-B66F-6949-972A-F9A73844087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0" name="Rectangle 84">
            <a:extLst>
              <a:ext uri="{FF2B5EF4-FFF2-40B4-BE49-F238E27FC236}">
                <a16:creationId xmlns:a16="http://schemas.microsoft.com/office/drawing/2014/main" id="{16D311E9-0B5E-5149-BD0E-7C502CD6B265}"/>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1" name="TextBox 2">
            <a:extLst>
              <a:ext uri="{FF2B5EF4-FFF2-40B4-BE49-F238E27FC236}">
                <a16:creationId xmlns:a16="http://schemas.microsoft.com/office/drawing/2014/main" id="{A889820E-F4CC-AC5B-9669-79FCD2076373}"/>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82" name="TextBox 3">
            <a:extLst>
              <a:ext uri="{FF2B5EF4-FFF2-40B4-BE49-F238E27FC236}">
                <a16:creationId xmlns:a16="http://schemas.microsoft.com/office/drawing/2014/main" id="{6ED18A3F-5D6E-8C14-CCE2-48DD704755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rgbClr val="1D1D1B"/>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rgbClr val="1D1D1B"/>
              </a:solidFill>
              <a:latin typeface="Arial" panose="020B0604020202020204" pitchFamily="34" charset="0"/>
              <a:ea typeface="华文细黑" pitchFamily="2" charset="-122"/>
              <a:cs typeface="Arial" panose="020B0604020202020204" pitchFamily="34" charset="0"/>
            </a:endParaRPr>
          </a:p>
        </p:txBody>
      </p:sp>
      <p:pic>
        <p:nvPicPr>
          <p:cNvPr id="83" name="图片 82">
            <a:extLst>
              <a:ext uri="{FF2B5EF4-FFF2-40B4-BE49-F238E27FC236}">
                <a16:creationId xmlns:a16="http://schemas.microsoft.com/office/drawing/2014/main" id="{4FE289D2-5824-FA98-93EC-11278F58E315}"/>
              </a:ext>
            </a:extLst>
          </p:cNvPr>
          <p:cNvPicPr>
            <a:picLocks noChangeAspect="1"/>
          </p:cNvPicPr>
          <p:nvPr userDrawn="1"/>
        </p:nvPicPr>
        <p:blipFill>
          <a:blip r:embed="rId6"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4" name="TextBox 2">
            <a:extLst>
              <a:ext uri="{FF2B5EF4-FFF2-40B4-BE49-F238E27FC236}">
                <a16:creationId xmlns:a16="http://schemas.microsoft.com/office/drawing/2014/main" id="{F5B0A06F-8FA9-A4D1-3C6E-01790866E6A9}"/>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rgbClr val="374154"/>
                </a:solidFill>
                <a:latin typeface="Gill Sans MT" panose="020B0502020104020203" pitchFamily="34" charset="0"/>
                <a:ea typeface="+mj-ea"/>
                <a:cs typeface="Futura Medium" panose="020B0602020204020303" pitchFamily="34" charset="-79"/>
              </a:rPr>
              <a:t>GitHub</a:t>
            </a:r>
            <a:r>
              <a:rPr lang="zh-CN" altLang="en-US" sz="1100" dirty="0">
                <a:solidFill>
                  <a:srgbClr val="374154"/>
                </a:solidFill>
                <a:latin typeface="Gill Sans MT" panose="020B0502020104020203" pitchFamily="34" charset="0"/>
                <a:ea typeface="+mj-ea"/>
                <a:cs typeface="Futura Medium" panose="020B0602020204020303" pitchFamily="34" charset="-79"/>
              </a:rPr>
              <a:t> </a:t>
            </a:r>
            <a:r>
              <a:rPr lang="en-US" altLang="zh-CN" sz="1100" dirty="0">
                <a:solidFill>
                  <a:srgbClr val="C7000B"/>
                </a:solidFill>
                <a:latin typeface="Gill Sans MT" panose="020B0502020104020203" pitchFamily="34" charset="0"/>
                <a:ea typeface="+mj-ea"/>
                <a:cs typeface="Futura Medium" panose="020B0602020204020303" pitchFamily="34" charset="-79"/>
              </a:rPr>
              <a:t>https://</a:t>
            </a:r>
            <a:r>
              <a:rPr lang="en-US" altLang="zh-CN" sz="1100" dirty="0" err="1">
                <a:solidFill>
                  <a:srgbClr val="C7000B"/>
                </a:solidFill>
                <a:latin typeface="Gill Sans MT" panose="020B0502020104020203" pitchFamily="34" charset="0"/>
                <a:ea typeface="+mj-ea"/>
                <a:cs typeface="Futura Medium" panose="020B0602020204020303" pitchFamily="34" charset="-79"/>
              </a:rPr>
              <a:t>github.com</a:t>
            </a:r>
            <a:r>
              <a:rPr lang="en-US" altLang="zh-CN" sz="1100" dirty="0">
                <a:solidFill>
                  <a:srgbClr val="C7000B"/>
                </a:solidFill>
                <a:latin typeface="Gill Sans MT" panose="020B0502020104020203" pitchFamily="34" charset="0"/>
                <a:ea typeface="+mj-ea"/>
                <a:cs typeface="Futura Medium" panose="020B0602020204020303" pitchFamily="34" charset="-79"/>
              </a:rPr>
              <a:t>/chenzomi12/</a:t>
            </a:r>
            <a:r>
              <a:rPr lang="en-US" altLang="zh-CN" sz="1100" dirty="0" err="1">
                <a:solidFill>
                  <a:srgbClr val="C7000B"/>
                </a:solidFill>
                <a:latin typeface="Gill Sans MT" panose="020B0502020104020203" pitchFamily="34" charset="0"/>
                <a:ea typeface="+mj-ea"/>
                <a:cs typeface="Futura Medium" panose="020B0602020204020303" pitchFamily="34" charset="-79"/>
              </a:rPr>
              <a:t>AIFoundation</a:t>
            </a:r>
            <a:endParaRPr lang="en-US" sz="1100" dirty="0">
              <a:solidFill>
                <a:srgbClr val="C00000"/>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423272734"/>
      </p:ext>
    </p:extLst>
  </p:cSld>
  <p:clrMap bg1="lt1" tx1="dk1" bg2="lt2" tx2="dk2" accent1="accent1" accent2="accent2" accent3="accent3" accent4="accent4" accent5="accent5" accent6="accent6" hlink="hlink" folHlink="folHlink"/>
  <p:sldLayoutIdLst>
    <p:sldLayoutId id="2147483906" r:id="rId1"/>
    <p:sldLayoutId id="2147483963" r:id="rId2"/>
    <p:sldLayoutId id="2147483964" r:id="rId3"/>
    <p:sldLayoutId id="2147483981" r:id="rId4"/>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ctr" defTabSz="1219200" rtl="0" eaLnBrk="1" latinLnBrk="0" hangingPunct="1">
        <a:spcBef>
          <a:spcPct val="0"/>
        </a:spcBef>
        <a:buNone/>
        <a:defRPr sz="5899" kern="1200">
          <a:solidFill>
            <a:schemeClr val="tx1"/>
          </a:solidFill>
          <a:latin typeface="+mj-lt"/>
          <a:ea typeface="+mj-ea"/>
          <a:cs typeface="+mj-cs"/>
        </a:defRPr>
      </a:lvl1pPr>
    </p:titleStyle>
    <p:bodyStyle>
      <a:lvl1pPr marL="457200" indent="-457200" algn="l" defTabSz="1219200" rtl="0" eaLnBrk="1" latinLnBrk="0" hangingPunct="1">
        <a:spcBef>
          <a:spcPct val="20000"/>
        </a:spcBef>
        <a:buFont typeface="Arial" pitchFamily="34" charset="0"/>
        <a:buChar char="•"/>
        <a:defRPr sz="4299" kern="1200">
          <a:solidFill>
            <a:schemeClr val="tx1"/>
          </a:solidFill>
          <a:latin typeface="+mn-lt"/>
          <a:ea typeface="+mn-ea"/>
          <a:cs typeface="+mn-cs"/>
        </a:defRPr>
      </a:lvl1pPr>
      <a:lvl2pPr marL="990600" indent="-381000" algn="l" defTabSz="1219200" rtl="0" eaLnBrk="1" latinLnBrk="0" hangingPunct="1">
        <a:spcBef>
          <a:spcPct val="20000"/>
        </a:spcBef>
        <a:buFont typeface="Arial" pitchFamily="34" charset="0"/>
        <a:buChar char="–"/>
        <a:defRPr sz="3699" kern="1200">
          <a:solidFill>
            <a:schemeClr val="tx1"/>
          </a:solidFill>
          <a:latin typeface="+mn-lt"/>
          <a:ea typeface="+mn-ea"/>
          <a:cs typeface="+mn-cs"/>
        </a:defRPr>
      </a:lvl2pPr>
      <a:lvl3pPr marL="1524000" indent="-304800" algn="l" defTabSz="1219200" rtl="0" eaLnBrk="1" latinLnBrk="0" hangingPunct="1">
        <a:spcBef>
          <a:spcPct val="20000"/>
        </a:spcBef>
        <a:buFont typeface="Arial" pitchFamily="34" charset="0"/>
        <a:buChar char="•"/>
        <a:defRPr sz="3199" kern="1200">
          <a:solidFill>
            <a:schemeClr val="tx1"/>
          </a:solidFill>
          <a:latin typeface="+mn-lt"/>
          <a:ea typeface="+mn-ea"/>
          <a:cs typeface="+mn-cs"/>
        </a:defRPr>
      </a:lvl3pPr>
      <a:lvl4pPr marL="21336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4pPr>
      <a:lvl5pPr marL="27432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5pPr>
      <a:lvl6pPr marL="3352800"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6pPr>
      <a:lvl7pPr marL="39623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7pPr>
      <a:lvl8pPr marL="45719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8pPr>
      <a:lvl9pPr marL="5181599" indent="-304800" algn="l" defTabSz="1219200" rtl="0" eaLnBrk="1" latinLnBrk="0" hangingPunct="1">
        <a:spcBef>
          <a:spcPct val="20000"/>
        </a:spcBef>
        <a:buFont typeface="Arial" pitchFamily="34" charset="0"/>
        <a:buChar char="•"/>
        <a:defRPr sz="2699" kern="1200">
          <a:solidFill>
            <a:schemeClr val="tx1"/>
          </a:solidFill>
          <a:latin typeface="+mn-lt"/>
          <a:ea typeface="+mn-ea"/>
          <a:cs typeface="+mn-cs"/>
        </a:defRPr>
      </a:lvl9pPr>
    </p:bodyStyle>
    <p:otherStyle>
      <a:defPPr>
        <a:defRPr lang="zh-CN"/>
      </a:defPPr>
      <a:lvl1pPr marL="0" algn="l" defTabSz="1219200" rtl="0" eaLnBrk="1" latinLnBrk="0" hangingPunct="1">
        <a:defRPr sz="2400" kern="1200">
          <a:solidFill>
            <a:schemeClr val="tx1"/>
          </a:solidFill>
          <a:latin typeface="+mn-lt"/>
          <a:ea typeface="+mn-ea"/>
          <a:cs typeface="+mn-cs"/>
        </a:defRPr>
      </a:lvl1pPr>
      <a:lvl2pPr marL="609600" algn="l" defTabSz="1219200" rtl="0" eaLnBrk="1" latinLnBrk="0" hangingPunct="1">
        <a:defRPr sz="2400" kern="1200">
          <a:solidFill>
            <a:schemeClr val="tx1"/>
          </a:solidFill>
          <a:latin typeface="+mn-lt"/>
          <a:ea typeface="+mn-ea"/>
          <a:cs typeface="+mn-cs"/>
        </a:defRPr>
      </a:lvl2pPr>
      <a:lvl3pPr marL="1219200" algn="l" defTabSz="1219200" rtl="0" eaLnBrk="1" latinLnBrk="0" hangingPunct="1">
        <a:defRPr sz="2400" kern="1200">
          <a:solidFill>
            <a:schemeClr val="tx1"/>
          </a:solidFill>
          <a:latin typeface="+mn-lt"/>
          <a:ea typeface="+mn-ea"/>
          <a:cs typeface="+mn-cs"/>
        </a:defRPr>
      </a:lvl3pPr>
      <a:lvl4pPr marL="1828800" algn="l" defTabSz="1219200" rtl="0" eaLnBrk="1" latinLnBrk="0" hangingPunct="1">
        <a:defRPr sz="2400" kern="1200">
          <a:solidFill>
            <a:schemeClr val="tx1"/>
          </a:solidFill>
          <a:latin typeface="+mn-lt"/>
          <a:ea typeface="+mn-ea"/>
          <a:cs typeface="+mn-cs"/>
        </a:defRPr>
      </a:lvl4pPr>
      <a:lvl5pPr marL="2438400" algn="l" defTabSz="1219200" rtl="0" eaLnBrk="1" latinLnBrk="0" hangingPunct="1">
        <a:defRPr sz="2400" kern="1200">
          <a:solidFill>
            <a:schemeClr val="tx1"/>
          </a:solidFill>
          <a:latin typeface="+mn-lt"/>
          <a:ea typeface="+mn-ea"/>
          <a:cs typeface="+mn-cs"/>
        </a:defRPr>
      </a:lvl5pPr>
      <a:lvl6pPr marL="3048000" algn="l" defTabSz="1219200" rtl="0" eaLnBrk="1" latinLnBrk="0" hangingPunct="1">
        <a:defRPr sz="2400" kern="1200">
          <a:solidFill>
            <a:schemeClr val="tx1"/>
          </a:solidFill>
          <a:latin typeface="+mn-lt"/>
          <a:ea typeface="+mn-ea"/>
          <a:cs typeface="+mn-cs"/>
        </a:defRPr>
      </a:lvl6pPr>
      <a:lvl7pPr marL="3657600" algn="l" defTabSz="1219200" rtl="0" eaLnBrk="1" latinLnBrk="0" hangingPunct="1">
        <a:defRPr sz="2400" kern="1200">
          <a:solidFill>
            <a:schemeClr val="tx1"/>
          </a:solidFill>
          <a:latin typeface="+mn-lt"/>
          <a:ea typeface="+mn-ea"/>
          <a:cs typeface="+mn-cs"/>
        </a:defRPr>
      </a:lvl7pPr>
      <a:lvl8pPr marL="4267199" algn="l" defTabSz="1219200" rtl="0" eaLnBrk="1" latinLnBrk="0" hangingPunct="1">
        <a:defRPr sz="2400" kern="1200">
          <a:solidFill>
            <a:schemeClr val="tx1"/>
          </a:solidFill>
          <a:latin typeface="+mn-lt"/>
          <a:ea typeface="+mn-ea"/>
          <a:cs typeface="+mn-cs"/>
        </a:defRPr>
      </a:lvl8pPr>
      <a:lvl9pPr marL="4876799" algn="l" defTabSz="1219200" rtl="0" eaLnBrk="1" latinLnBrk="0" hangingPunct="1">
        <a:defRPr sz="24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Rectangle 15">
            <a:extLst>
              <a:ext uri="{FF2B5EF4-FFF2-40B4-BE49-F238E27FC236}">
                <a16:creationId xmlns:a16="http://schemas.microsoft.com/office/drawing/2014/main" id="{3355B0D4-6846-924B-AA9C-99607253013E}"/>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6" name="组合 5">
            <a:extLst>
              <a:ext uri="{FF2B5EF4-FFF2-40B4-BE49-F238E27FC236}">
                <a16:creationId xmlns:a16="http://schemas.microsoft.com/office/drawing/2014/main" id="{9871FFDD-6432-E240-A6DA-1B216C356679}"/>
              </a:ext>
            </a:extLst>
          </p:cNvPr>
          <p:cNvGrpSpPr/>
          <p:nvPr userDrawn="1"/>
        </p:nvGrpSpPr>
        <p:grpSpPr>
          <a:xfrm>
            <a:off x="12438524" y="3358802"/>
            <a:ext cx="1214711" cy="3499198"/>
            <a:chOff x="12438524" y="3358802"/>
            <a:chExt cx="1214711" cy="3499198"/>
          </a:xfrm>
        </p:grpSpPr>
        <p:sp>
          <p:nvSpPr>
            <p:cNvPr id="7" name="矩形 6">
              <a:extLst>
                <a:ext uri="{FF2B5EF4-FFF2-40B4-BE49-F238E27FC236}">
                  <a16:creationId xmlns:a16="http://schemas.microsoft.com/office/drawing/2014/main" id="{A32762DD-A13D-5445-9685-41B4DCE168AB}"/>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1" name="Group 18">
              <a:extLst>
                <a:ext uri="{FF2B5EF4-FFF2-40B4-BE49-F238E27FC236}">
                  <a16:creationId xmlns:a16="http://schemas.microsoft.com/office/drawing/2014/main" id="{4AEA648F-58C8-1047-A1AF-A32C632845BA}"/>
                </a:ext>
              </a:extLst>
            </p:cNvPr>
            <p:cNvGrpSpPr>
              <a:grpSpLocks/>
            </p:cNvGrpSpPr>
            <p:nvPr/>
          </p:nvGrpSpPr>
          <p:grpSpPr bwMode="auto">
            <a:xfrm>
              <a:off x="12552504" y="3727418"/>
              <a:ext cx="986752" cy="182532"/>
              <a:chOff x="5893" y="2387"/>
              <a:chExt cx="466" cy="115"/>
            </a:xfrm>
          </p:grpSpPr>
          <p:sp>
            <p:nvSpPr>
              <p:cNvPr id="72" name="Rectangle 19">
                <a:extLst>
                  <a:ext uri="{FF2B5EF4-FFF2-40B4-BE49-F238E27FC236}">
                    <a16:creationId xmlns:a16="http://schemas.microsoft.com/office/drawing/2014/main" id="{16DAECD4-EFBF-474C-9A0F-358CF912C309}"/>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20">
                <a:extLst>
                  <a:ext uri="{FF2B5EF4-FFF2-40B4-BE49-F238E27FC236}">
                    <a16:creationId xmlns:a16="http://schemas.microsoft.com/office/drawing/2014/main" id="{CDB54574-D1F2-7E4A-9FC2-1C7AD380EEB5}"/>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4" name="Rectangle 21">
                <a:extLst>
                  <a:ext uri="{FF2B5EF4-FFF2-40B4-BE49-F238E27FC236}">
                    <a16:creationId xmlns:a16="http://schemas.microsoft.com/office/drawing/2014/main" id="{1D9E17C3-90E4-7649-B27A-BA4C3C5C05B5}"/>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2">
                <a:extLst>
                  <a:ext uri="{FF2B5EF4-FFF2-40B4-BE49-F238E27FC236}">
                    <a16:creationId xmlns:a16="http://schemas.microsoft.com/office/drawing/2014/main" id="{1E0D0851-FABF-A24F-8902-CFC9EFE2B256}"/>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2" name="Group 23">
              <a:extLst>
                <a:ext uri="{FF2B5EF4-FFF2-40B4-BE49-F238E27FC236}">
                  <a16:creationId xmlns:a16="http://schemas.microsoft.com/office/drawing/2014/main" id="{1F001566-E2EE-C748-B643-DC71C04B8296}"/>
                </a:ext>
              </a:extLst>
            </p:cNvPr>
            <p:cNvGrpSpPr>
              <a:grpSpLocks/>
            </p:cNvGrpSpPr>
            <p:nvPr/>
          </p:nvGrpSpPr>
          <p:grpSpPr bwMode="auto">
            <a:xfrm>
              <a:off x="12552504" y="3943282"/>
              <a:ext cx="986752" cy="182532"/>
              <a:chOff x="5893" y="2523"/>
              <a:chExt cx="466" cy="115"/>
            </a:xfrm>
          </p:grpSpPr>
          <p:sp>
            <p:nvSpPr>
              <p:cNvPr id="68" name="Rectangle 24">
                <a:extLst>
                  <a:ext uri="{FF2B5EF4-FFF2-40B4-BE49-F238E27FC236}">
                    <a16:creationId xmlns:a16="http://schemas.microsoft.com/office/drawing/2014/main" id="{410F3824-FCF7-F04E-A1AB-F4754391E48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25">
                <a:extLst>
                  <a:ext uri="{FF2B5EF4-FFF2-40B4-BE49-F238E27FC236}">
                    <a16:creationId xmlns:a16="http://schemas.microsoft.com/office/drawing/2014/main" id="{98C45CA8-CF88-9E43-A2EB-FBAF0D6DA84E}"/>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0" name="Rectangle 26">
                <a:extLst>
                  <a:ext uri="{FF2B5EF4-FFF2-40B4-BE49-F238E27FC236}">
                    <a16:creationId xmlns:a16="http://schemas.microsoft.com/office/drawing/2014/main" id="{CF33E281-A40D-DA43-A313-57A13192C984}"/>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27">
                <a:extLst>
                  <a:ext uri="{FF2B5EF4-FFF2-40B4-BE49-F238E27FC236}">
                    <a16:creationId xmlns:a16="http://schemas.microsoft.com/office/drawing/2014/main" id="{7D2AEC8B-63C0-304C-A190-9CA72D7A0749}"/>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3" name="Group 28">
              <a:extLst>
                <a:ext uri="{FF2B5EF4-FFF2-40B4-BE49-F238E27FC236}">
                  <a16:creationId xmlns:a16="http://schemas.microsoft.com/office/drawing/2014/main" id="{0C596433-8603-F24C-AEBC-D056413665F7}"/>
                </a:ext>
              </a:extLst>
            </p:cNvPr>
            <p:cNvGrpSpPr>
              <a:grpSpLocks/>
            </p:cNvGrpSpPr>
            <p:nvPr/>
          </p:nvGrpSpPr>
          <p:grpSpPr bwMode="auto">
            <a:xfrm>
              <a:off x="12552504" y="4159146"/>
              <a:ext cx="986752" cy="182532"/>
              <a:chOff x="5893" y="2659"/>
              <a:chExt cx="466" cy="115"/>
            </a:xfrm>
          </p:grpSpPr>
          <p:sp>
            <p:nvSpPr>
              <p:cNvPr id="64" name="Rectangle 29">
                <a:extLst>
                  <a:ext uri="{FF2B5EF4-FFF2-40B4-BE49-F238E27FC236}">
                    <a16:creationId xmlns:a16="http://schemas.microsoft.com/office/drawing/2014/main" id="{163DC086-4FD6-B949-B16E-D00693AAE447}"/>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30">
                <a:extLst>
                  <a:ext uri="{FF2B5EF4-FFF2-40B4-BE49-F238E27FC236}">
                    <a16:creationId xmlns:a16="http://schemas.microsoft.com/office/drawing/2014/main" id="{D4393B97-292F-F048-A775-5C8CC1D06D96}"/>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6" name="Rectangle 31">
                <a:extLst>
                  <a:ext uri="{FF2B5EF4-FFF2-40B4-BE49-F238E27FC236}">
                    <a16:creationId xmlns:a16="http://schemas.microsoft.com/office/drawing/2014/main" id="{F9ACC9AA-A151-BB47-B95E-BD1794FF118A}"/>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2">
                <a:extLst>
                  <a:ext uri="{FF2B5EF4-FFF2-40B4-BE49-F238E27FC236}">
                    <a16:creationId xmlns:a16="http://schemas.microsoft.com/office/drawing/2014/main" id="{BDBC2EEE-6947-6242-AA85-D27943ABF759}"/>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4" name="Group 33">
              <a:extLst>
                <a:ext uri="{FF2B5EF4-FFF2-40B4-BE49-F238E27FC236}">
                  <a16:creationId xmlns:a16="http://schemas.microsoft.com/office/drawing/2014/main" id="{6CB4D485-15B4-7248-93DE-47357A9A3405}"/>
                </a:ext>
              </a:extLst>
            </p:cNvPr>
            <p:cNvGrpSpPr>
              <a:grpSpLocks/>
            </p:cNvGrpSpPr>
            <p:nvPr/>
          </p:nvGrpSpPr>
          <p:grpSpPr bwMode="auto">
            <a:xfrm>
              <a:off x="12552504" y="3511551"/>
              <a:ext cx="986752" cy="188882"/>
              <a:chOff x="5893" y="2251"/>
              <a:chExt cx="466" cy="119"/>
            </a:xfrm>
          </p:grpSpPr>
          <p:sp>
            <p:nvSpPr>
              <p:cNvPr id="60" name="Rectangle 34">
                <a:extLst>
                  <a:ext uri="{FF2B5EF4-FFF2-40B4-BE49-F238E27FC236}">
                    <a16:creationId xmlns:a16="http://schemas.microsoft.com/office/drawing/2014/main" id="{17E7BDFE-F5AE-2546-80F1-6D3A420E5909}"/>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35">
                <a:extLst>
                  <a:ext uri="{FF2B5EF4-FFF2-40B4-BE49-F238E27FC236}">
                    <a16:creationId xmlns:a16="http://schemas.microsoft.com/office/drawing/2014/main" id="{27CBD566-8C0A-0D43-838D-ACD3A1C4841E}"/>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2" name="Rectangle 36">
                <a:extLst>
                  <a:ext uri="{FF2B5EF4-FFF2-40B4-BE49-F238E27FC236}">
                    <a16:creationId xmlns:a16="http://schemas.microsoft.com/office/drawing/2014/main" id="{AD1533C6-7181-0B40-AA93-DF9FA720F836}"/>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37">
                <a:extLst>
                  <a:ext uri="{FF2B5EF4-FFF2-40B4-BE49-F238E27FC236}">
                    <a16:creationId xmlns:a16="http://schemas.microsoft.com/office/drawing/2014/main" id="{0AD3C1B9-C92D-BB46-B25C-33947C6406CE}"/>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 name="Group 38">
              <a:extLst>
                <a:ext uri="{FF2B5EF4-FFF2-40B4-BE49-F238E27FC236}">
                  <a16:creationId xmlns:a16="http://schemas.microsoft.com/office/drawing/2014/main" id="{4A756452-635E-CC4E-B0D8-F467590AD7A5}"/>
                </a:ext>
              </a:extLst>
            </p:cNvPr>
            <p:cNvGrpSpPr>
              <a:grpSpLocks/>
            </p:cNvGrpSpPr>
            <p:nvPr/>
          </p:nvGrpSpPr>
          <p:grpSpPr bwMode="auto">
            <a:xfrm>
              <a:off x="12552504" y="4519449"/>
              <a:ext cx="986752" cy="182532"/>
              <a:chOff x="5893" y="2886"/>
              <a:chExt cx="466" cy="115"/>
            </a:xfrm>
          </p:grpSpPr>
          <p:sp>
            <p:nvSpPr>
              <p:cNvPr id="56" name="Rectangle 39">
                <a:extLst>
                  <a:ext uri="{FF2B5EF4-FFF2-40B4-BE49-F238E27FC236}">
                    <a16:creationId xmlns:a16="http://schemas.microsoft.com/office/drawing/2014/main" id="{107637FE-00CE-A44F-A5EA-FA149E6AE9A7}"/>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40">
                <a:extLst>
                  <a:ext uri="{FF2B5EF4-FFF2-40B4-BE49-F238E27FC236}">
                    <a16:creationId xmlns:a16="http://schemas.microsoft.com/office/drawing/2014/main" id="{B82B564F-B2F3-BC41-B78F-9EC516DDDF6C}"/>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8" name="Rectangle 41">
                <a:extLst>
                  <a:ext uri="{FF2B5EF4-FFF2-40B4-BE49-F238E27FC236}">
                    <a16:creationId xmlns:a16="http://schemas.microsoft.com/office/drawing/2014/main" id="{470DDBB4-E781-4E45-9C2A-64EBBFFD4E8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2">
                <a:extLst>
                  <a:ext uri="{FF2B5EF4-FFF2-40B4-BE49-F238E27FC236}">
                    <a16:creationId xmlns:a16="http://schemas.microsoft.com/office/drawing/2014/main" id="{A7A4D643-CAD2-F54C-80D4-1C8C43B1B270}"/>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 name="Group 43">
              <a:extLst>
                <a:ext uri="{FF2B5EF4-FFF2-40B4-BE49-F238E27FC236}">
                  <a16:creationId xmlns:a16="http://schemas.microsoft.com/office/drawing/2014/main" id="{3A0837DC-29F2-4F46-9E11-29C20DB559B0}"/>
                </a:ext>
              </a:extLst>
            </p:cNvPr>
            <p:cNvGrpSpPr>
              <a:grpSpLocks/>
            </p:cNvGrpSpPr>
            <p:nvPr/>
          </p:nvGrpSpPr>
          <p:grpSpPr bwMode="auto">
            <a:xfrm>
              <a:off x="12552504" y="4735313"/>
              <a:ext cx="986752" cy="182532"/>
              <a:chOff x="5893" y="3022"/>
              <a:chExt cx="466" cy="115"/>
            </a:xfrm>
          </p:grpSpPr>
          <p:sp>
            <p:nvSpPr>
              <p:cNvPr id="52" name="Rectangle 44">
                <a:extLst>
                  <a:ext uri="{FF2B5EF4-FFF2-40B4-BE49-F238E27FC236}">
                    <a16:creationId xmlns:a16="http://schemas.microsoft.com/office/drawing/2014/main" id="{BE48E465-1B00-9D49-AC97-F6F7C2E8C5D8}"/>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45">
                <a:extLst>
                  <a:ext uri="{FF2B5EF4-FFF2-40B4-BE49-F238E27FC236}">
                    <a16:creationId xmlns:a16="http://schemas.microsoft.com/office/drawing/2014/main" id="{665052F5-ED4C-3D40-9364-F4472472FF9E}"/>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4" name="Rectangle 46">
                <a:extLst>
                  <a:ext uri="{FF2B5EF4-FFF2-40B4-BE49-F238E27FC236}">
                    <a16:creationId xmlns:a16="http://schemas.microsoft.com/office/drawing/2014/main" id="{E4DF1BCE-5122-3E4D-B4AC-67772AC8C7B2}"/>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47">
                <a:extLst>
                  <a:ext uri="{FF2B5EF4-FFF2-40B4-BE49-F238E27FC236}">
                    <a16:creationId xmlns:a16="http://schemas.microsoft.com/office/drawing/2014/main" id="{89E0A5A8-FB3E-4A45-B2D5-BDE5F4692BDF}"/>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7" name="Group 48">
              <a:extLst>
                <a:ext uri="{FF2B5EF4-FFF2-40B4-BE49-F238E27FC236}">
                  <a16:creationId xmlns:a16="http://schemas.microsoft.com/office/drawing/2014/main" id="{70683C75-B226-3543-81B5-F2BD7AEC5457}"/>
                </a:ext>
              </a:extLst>
            </p:cNvPr>
            <p:cNvGrpSpPr>
              <a:grpSpLocks/>
            </p:cNvGrpSpPr>
            <p:nvPr/>
          </p:nvGrpSpPr>
          <p:grpSpPr bwMode="auto">
            <a:xfrm>
              <a:off x="12552504" y="4951179"/>
              <a:ext cx="986752" cy="182532"/>
              <a:chOff x="5893" y="3158"/>
              <a:chExt cx="466" cy="115"/>
            </a:xfrm>
          </p:grpSpPr>
          <p:sp>
            <p:nvSpPr>
              <p:cNvPr id="48" name="Rectangle 49">
                <a:extLst>
                  <a:ext uri="{FF2B5EF4-FFF2-40B4-BE49-F238E27FC236}">
                    <a16:creationId xmlns:a16="http://schemas.microsoft.com/office/drawing/2014/main" id="{7A428253-9AB8-4F42-86AC-56642765BD05}"/>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50">
                <a:extLst>
                  <a:ext uri="{FF2B5EF4-FFF2-40B4-BE49-F238E27FC236}">
                    <a16:creationId xmlns:a16="http://schemas.microsoft.com/office/drawing/2014/main" id="{1A5E5F46-FA51-0F40-AE49-8605572F5AF3}"/>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0" name="Rectangle 51">
                <a:extLst>
                  <a:ext uri="{FF2B5EF4-FFF2-40B4-BE49-F238E27FC236}">
                    <a16:creationId xmlns:a16="http://schemas.microsoft.com/office/drawing/2014/main" id="{D6EA7C46-8AD1-8C44-8050-33AA8DD7AD46}"/>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2">
                <a:extLst>
                  <a:ext uri="{FF2B5EF4-FFF2-40B4-BE49-F238E27FC236}">
                    <a16:creationId xmlns:a16="http://schemas.microsoft.com/office/drawing/2014/main" id="{ADD6BE2A-B5E4-2E48-B4DA-75B2FDCCA313}"/>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53">
              <a:extLst>
                <a:ext uri="{FF2B5EF4-FFF2-40B4-BE49-F238E27FC236}">
                  <a16:creationId xmlns:a16="http://schemas.microsoft.com/office/drawing/2014/main" id="{8165E06C-8754-814D-A59B-8FD0177B5380}"/>
                </a:ext>
              </a:extLst>
            </p:cNvPr>
            <p:cNvGrpSpPr>
              <a:grpSpLocks/>
            </p:cNvGrpSpPr>
            <p:nvPr/>
          </p:nvGrpSpPr>
          <p:grpSpPr bwMode="auto">
            <a:xfrm>
              <a:off x="12552504" y="5311482"/>
              <a:ext cx="986752" cy="182532"/>
              <a:chOff x="5893" y="3385"/>
              <a:chExt cx="466" cy="115"/>
            </a:xfrm>
          </p:grpSpPr>
          <p:sp>
            <p:nvSpPr>
              <p:cNvPr id="44" name="Rectangle 54">
                <a:extLst>
                  <a:ext uri="{FF2B5EF4-FFF2-40B4-BE49-F238E27FC236}">
                    <a16:creationId xmlns:a16="http://schemas.microsoft.com/office/drawing/2014/main" id="{9803523F-7203-F345-ADED-865DC350AC3B}"/>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55">
                <a:extLst>
                  <a:ext uri="{FF2B5EF4-FFF2-40B4-BE49-F238E27FC236}">
                    <a16:creationId xmlns:a16="http://schemas.microsoft.com/office/drawing/2014/main" id="{DA46AC96-797B-5941-8885-16C0CEFBFD28}"/>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6" name="Rectangle 56">
                <a:extLst>
                  <a:ext uri="{FF2B5EF4-FFF2-40B4-BE49-F238E27FC236}">
                    <a16:creationId xmlns:a16="http://schemas.microsoft.com/office/drawing/2014/main" id="{A348BED6-4B21-034F-BACA-ECC475C61C3B}"/>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57">
                <a:extLst>
                  <a:ext uri="{FF2B5EF4-FFF2-40B4-BE49-F238E27FC236}">
                    <a16:creationId xmlns:a16="http://schemas.microsoft.com/office/drawing/2014/main" id="{0C67BFA6-2774-854A-93D8-55B87B85F396}"/>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58">
              <a:extLst>
                <a:ext uri="{FF2B5EF4-FFF2-40B4-BE49-F238E27FC236}">
                  <a16:creationId xmlns:a16="http://schemas.microsoft.com/office/drawing/2014/main" id="{0E20F6F6-7237-674E-94CA-C1BBBB04529C}"/>
                </a:ext>
              </a:extLst>
            </p:cNvPr>
            <p:cNvGrpSpPr>
              <a:grpSpLocks/>
            </p:cNvGrpSpPr>
            <p:nvPr/>
          </p:nvGrpSpPr>
          <p:grpSpPr bwMode="auto">
            <a:xfrm>
              <a:off x="12552504" y="5527346"/>
              <a:ext cx="986752" cy="182532"/>
              <a:chOff x="5893" y="3521"/>
              <a:chExt cx="466" cy="115"/>
            </a:xfrm>
          </p:grpSpPr>
          <p:sp>
            <p:nvSpPr>
              <p:cNvPr id="40" name="Rectangle 59">
                <a:extLst>
                  <a:ext uri="{FF2B5EF4-FFF2-40B4-BE49-F238E27FC236}">
                    <a16:creationId xmlns:a16="http://schemas.microsoft.com/office/drawing/2014/main" id="{DBAE8399-A03A-6E44-9446-9070587EC606}"/>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60">
                <a:extLst>
                  <a:ext uri="{FF2B5EF4-FFF2-40B4-BE49-F238E27FC236}">
                    <a16:creationId xmlns:a16="http://schemas.microsoft.com/office/drawing/2014/main" id="{CA3809A9-271D-2F46-8955-F984C80FC172}"/>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2" name="Rectangle 61">
                <a:extLst>
                  <a:ext uri="{FF2B5EF4-FFF2-40B4-BE49-F238E27FC236}">
                    <a16:creationId xmlns:a16="http://schemas.microsoft.com/office/drawing/2014/main" id="{0D037D57-28BB-3648-B8EB-4250A34B073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2">
                <a:extLst>
                  <a:ext uri="{FF2B5EF4-FFF2-40B4-BE49-F238E27FC236}">
                    <a16:creationId xmlns:a16="http://schemas.microsoft.com/office/drawing/2014/main" id="{DFD582BF-321F-364E-9D05-53350CD9230F}"/>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63">
              <a:extLst>
                <a:ext uri="{FF2B5EF4-FFF2-40B4-BE49-F238E27FC236}">
                  <a16:creationId xmlns:a16="http://schemas.microsoft.com/office/drawing/2014/main" id="{E12726DB-7EE5-E243-9FB9-15A73CAED5A8}"/>
                </a:ext>
              </a:extLst>
            </p:cNvPr>
            <p:cNvGrpSpPr>
              <a:grpSpLocks/>
            </p:cNvGrpSpPr>
            <p:nvPr/>
          </p:nvGrpSpPr>
          <p:grpSpPr bwMode="auto">
            <a:xfrm>
              <a:off x="12552504" y="5743210"/>
              <a:ext cx="986752" cy="182532"/>
              <a:chOff x="5893" y="3657"/>
              <a:chExt cx="466" cy="115"/>
            </a:xfrm>
          </p:grpSpPr>
          <p:sp>
            <p:nvSpPr>
              <p:cNvPr id="36" name="Rectangle 64">
                <a:extLst>
                  <a:ext uri="{FF2B5EF4-FFF2-40B4-BE49-F238E27FC236}">
                    <a16:creationId xmlns:a16="http://schemas.microsoft.com/office/drawing/2014/main" id="{5C5D3987-D9C6-6F40-ABEB-4D0295D9840E}"/>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65">
                <a:extLst>
                  <a:ext uri="{FF2B5EF4-FFF2-40B4-BE49-F238E27FC236}">
                    <a16:creationId xmlns:a16="http://schemas.microsoft.com/office/drawing/2014/main" id="{173DC0C7-D94B-1E4D-B1A1-D008FE5AE0B5}"/>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8" name="Rectangle 66">
                <a:extLst>
                  <a:ext uri="{FF2B5EF4-FFF2-40B4-BE49-F238E27FC236}">
                    <a16:creationId xmlns:a16="http://schemas.microsoft.com/office/drawing/2014/main" id="{94849B1F-2909-C942-9B34-9C0D20D2C0CF}"/>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67">
                <a:extLst>
                  <a:ext uri="{FF2B5EF4-FFF2-40B4-BE49-F238E27FC236}">
                    <a16:creationId xmlns:a16="http://schemas.microsoft.com/office/drawing/2014/main" id="{2B96F0F2-CF4F-4D46-B6C8-8A87C5C35397}"/>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68">
              <a:extLst>
                <a:ext uri="{FF2B5EF4-FFF2-40B4-BE49-F238E27FC236}">
                  <a16:creationId xmlns:a16="http://schemas.microsoft.com/office/drawing/2014/main" id="{712A9312-36DB-F245-918A-A4AF63ADAF94}"/>
                </a:ext>
              </a:extLst>
            </p:cNvPr>
            <p:cNvGrpSpPr>
              <a:grpSpLocks/>
            </p:cNvGrpSpPr>
            <p:nvPr/>
          </p:nvGrpSpPr>
          <p:grpSpPr bwMode="auto">
            <a:xfrm>
              <a:off x="12552504" y="6103513"/>
              <a:ext cx="986752" cy="182532"/>
              <a:chOff x="5893" y="3884"/>
              <a:chExt cx="466" cy="115"/>
            </a:xfrm>
          </p:grpSpPr>
          <p:sp>
            <p:nvSpPr>
              <p:cNvPr id="32" name="Rectangle 69">
                <a:extLst>
                  <a:ext uri="{FF2B5EF4-FFF2-40B4-BE49-F238E27FC236}">
                    <a16:creationId xmlns:a16="http://schemas.microsoft.com/office/drawing/2014/main" id="{33F68D39-506B-134E-B390-591C14CB3402}"/>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70">
                <a:extLst>
                  <a:ext uri="{FF2B5EF4-FFF2-40B4-BE49-F238E27FC236}">
                    <a16:creationId xmlns:a16="http://schemas.microsoft.com/office/drawing/2014/main" id="{0871189D-41C5-E94B-BAB2-C6996E7888B5}"/>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4" name="Rectangle 71">
                <a:extLst>
                  <a:ext uri="{FF2B5EF4-FFF2-40B4-BE49-F238E27FC236}">
                    <a16:creationId xmlns:a16="http://schemas.microsoft.com/office/drawing/2014/main" id="{4EDB5A23-0A15-094E-A2A8-3ABAC65551C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2">
                <a:extLst>
                  <a:ext uri="{FF2B5EF4-FFF2-40B4-BE49-F238E27FC236}">
                    <a16:creationId xmlns:a16="http://schemas.microsoft.com/office/drawing/2014/main" id="{A6DFF519-A475-2D44-B79A-60DD93F0AC13}"/>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73">
              <a:extLst>
                <a:ext uri="{FF2B5EF4-FFF2-40B4-BE49-F238E27FC236}">
                  <a16:creationId xmlns:a16="http://schemas.microsoft.com/office/drawing/2014/main" id="{812B6BC4-4E50-AB42-874A-15E9D7FC9DE1}"/>
                </a:ext>
              </a:extLst>
            </p:cNvPr>
            <p:cNvGrpSpPr>
              <a:grpSpLocks/>
            </p:cNvGrpSpPr>
            <p:nvPr/>
          </p:nvGrpSpPr>
          <p:grpSpPr bwMode="auto">
            <a:xfrm>
              <a:off x="12552504" y="6328901"/>
              <a:ext cx="986752" cy="182532"/>
              <a:chOff x="5893" y="4026"/>
              <a:chExt cx="466" cy="115"/>
            </a:xfrm>
          </p:grpSpPr>
          <p:sp>
            <p:nvSpPr>
              <p:cNvPr id="28" name="Rectangle 74">
                <a:extLst>
                  <a:ext uri="{FF2B5EF4-FFF2-40B4-BE49-F238E27FC236}">
                    <a16:creationId xmlns:a16="http://schemas.microsoft.com/office/drawing/2014/main" id="{10B3CF41-DF46-7F40-BCBA-733E388A0FE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9" name="Rectangle 75">
                <a:extLst>
                  <a:ext uri="{FF2B5EF4-FFF2-40B4-BE49-F238E27FC236}">
                    <a16:creationId xmlns:a16="http://schemas.microsoft.com/office/drawing/2014/main" id="{09490481-F2D8-3F40-9DA7-90B1ECA2BD9C}"/>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0" name="Rectangle 76">
                <a:extLst>
                  <a:ext uri="{FF2B5EF4-FFF2-40B4-BE49-F238E27FC236}">
                    <a16:creationId xmlns:a16="http://schemas.microsoft.com/office/drawing/2014/main" id="{0571F550-46E9-1640-8C21-6BED26826FDF}"/>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77">
                <a:extLst>
                  <a:ext uri="{FF2B5EF4-FFF2-40B4-BE49-F238E27FC236}">
                    <a16:creationId xmlns:a16="http://schemas.microsoft.com/office/drawing/2014/main" id="{FDF8AAA7-4C4D-B743-8716-49BE0ED82876}"/>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78">
              <a:extLst>
                <a:ext uri="{FF2B5EF4-FFF2-40B4-BE49-F238E27FC236}">
                  <a16:creationId xmlns:a16="http://schemas.microsoft.com/office/drawing/2014/main" id="{C768F846-FE40-F440-BE22-7A873A196EAD}"/>
                </a:ext>
              </a:extLst>
            </p:cNvPr>
            <p:cNvGrpSpPr>
              <a:grpSpLocks/>
            </p:cNvGrpSpPr>
            <p:nvPr/>
          </p:nvGrpSpPr>
          <p:grpSpPr bwMode="auto">
            <a:xfrm>
              <a:off x="12552504" y="6552703"/>
              <a:ext cx="986752" cy="182532"/>
              <a:chOff x="5893" y="4167"/>
              <a:chExt cx="466" cy="115"/>
            </a:xfrm>
          </p:grpSpPr>
          <p:sp>
            <p:nvSpPr>
              <p:cNvPr id="24" name="Rectangle 79">
                <a:extLst>
                  <a:ext uri="{FF2B5EF4-FFF2-40B4-BE49-F238E27FC236}">
                    <a16:creationId xmlns:a16="http://schemas.microsoft.com/office/drawing/2014/main" id="{A687666E-F1E4-E345-8696-F18815D9CEDD}"/>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5" name="Rectangle 80">
                <a:extLst>
                  <a:ext uri="{FF2B5EF4-FFF2-40B4-BE49-F238E27FC236}">
                    <a16:creationId xmlns:a16="http://schemas.microsoft.com/office/drawing/2014/main" id="{6DD6FC9D-2F23-8B47-AB88-1C128AF5082C}"/>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6" name="Rectangle 81">
                <a:extLst>
                  <a:ext uri="{FF2B5EF4-FFF2-40B4-BE49-F238E27FC236}">
                    <a16:creationId xmlns:a16="http://schemas.microsoft.com/office/drawing/2014/main" id="{B9C46CBF-8450-944F-A16A-2239B6B202CC}"/>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7" name="Rectangle 82">
                <a:extLst>
                  <a:ext uri="{FF2B5EF4-FFF2-40B4-BE49-F238E27FC236}">
                    <a16:creationId xmlns:a16="http://schemas.microsoft.com/office/drawing/2014/main" id="{55C77D5A-EC15-2948-9B90-2FEE957A3E76}"/>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76" name="Rectangle 83">
            <a:extLst>
              <a:ext uri="{FF2B5EF4-FFF2-40B4-BE49-F238E27FC236}">
                <a16:creationId xmlns:a16="http://schemas.microsoft.com/office/drawing/2014/main" id="{2AFED805-51FF-7C41-A4A6-770EC8C36303}"/>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77" name="Rectangle 84">
            <a:extLst>
              <a:ext uri="{FF2B5EF4-FFF2-40B4-BE49-F238E27FC236}">
                <a16:creationId xmlns:a16="http://schemas.microsoft.com/office/drawing/2014/main" id="{86991268-F6A3-9340-984F-D4F7641A48B4}"/>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5096ED63-C01A-E59A-0E51-6A0B0BBA116D}"/>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tx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3" name="TextBox 3">
            <a:extLst>
              <a:ext uri="{FF2B5EF4-FFF2-40B4-BE49-F238E27FC236}">
                <a16:creationId xmlns:a16="http://schemas.microsoft.com/office/drawing/2014/main" id="{B9CF2DFB-DA79-1FAD-2622-D489DADA98F8}"/>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tx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tx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BB1FF1E5-88CB-58A6-2633-0268AAB8D1A3}"/>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8" name="TextBox 2">
            <a:extLst>
              <a:ext uri="{FF2B5EF4-FFF2-40B4-BE49-F238E27FC236}">
                <a16:creationId xmlns:a16="http://schemas.microsoft.com/office/drawing/2014/main" id="{8D01B9C1-1218-999A-DD42-4FB0536564EA}"/>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tx1"/>
                </a:solidFill>
                <a:latin typeface="Gill Sans MT" panose="020B0502020104020203" pitchFamily="34" charset="0"/>
                <a:ea typeface="+mj-ea"/>
                <a:cs typeface="Futura Medium" panose="020B0602020204020303" pitchFamily="34" charset="-79"/>
              </a:rPr>
              <a:t>GitHub</a:t>
            </a:r>
            <a:r>
              <a:rPr lang="zh-CN" altLang="en-US" sz="1100" dirty="0">
                <a:solidFill>
                  <a:schemeClr val="tx1"/>
                </a:solidFill>
                <a:latin typeface="Gill Sans MT" panose="020B0502020104020203" pitchFamily="34" charset="0"/>
                <a:ea typeface="+mj-ea"/>
                <a:cs typeface="Futura Medium" panose="020B0602020204020303" pitchFamily="34" charset="-79"/>
              </a:rPr>
              <a:t> </a:t>
            </a:r>
            <a:r>
              <a:rPr lang="en-US" altLang="zh-CN" sz="1100" dirty="0">
                <a:solidFill>
                  <a:schemeClr val="tx1"/>
                </a:solidFill>
                <a:latin typeface="Gill Sans MT" panose="020B0502020104020203" pitchFamily="34" charset="0"/>
                <a:ea typeface="+mj-ea"/>
                <a:cs typeface="Futura Medium" panose="020B0602020204020303" pitchFamily="34" charset="-79"/>
              </a:rPr>
              <a:t>https://</a:t>
            </a:r>
            <a:r>
              <a:rPr lang="en-US" altLang="zh-CN" sz="1100" dirty="0" err="1">
                <a:solidFill>
                  <a:schemeClr val="tx1"/>
                </a:solidFill>
                <a:latin typeface="Gill Sans MT" panose="020B0502020104020203" pitchFamily="34" charset="0"/>
                <a:ea typeface="+mj-ea"/>
                <a:cs typeface="Futura Medium" panose="020B0602020204020303" pitchFamily="34" charset="-79"/>
              </a:rPr>
              <a:t>github.com</a:t>
            </a:r>
            <a:r>
              <a:rPr lang="en-US" altLang="zh-CN" sz="1100" dirty="0">
                <a:solidFill>
                  <a:schemeClr val="tx1"/>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tx1"/>
                </a:solidFill>
                <a:latin typeface="Gill Sans MT" panose="020B0502020104020203" pitchFamily="34" charset="0"/>
                <a:ea typeface="+mj-ea"/>
                <a:cs typeface="Futura Medium" panose="020B0602020204020303" pitchFamily="34" charset="-79"/>
              </a:rPr>
              <a:t>AIFoundation</a:t>
            </a:r>
            <a:endParaRPr lang="en-US" sz="1100" dirty="0">
              <a:solidFill>
                <a:schemeClr val="tx1"/>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2121100311"/>
      </p:ext>
    </p:extLst>
  </p:cSld>
  <p:clrMap bg1="dk1" tx1="lt1" bg2="dk2" tx2="lt2" accent1="accent1" accent2="accent2" accent3="accent3" accent4="accent4" accent5="accent5" accent6="accent6" hlink="hlink" folHlink="folHlink"/>
  <p:sldLayoutIdLst>
    <p:sldLayoutId id="2147483949" r:id="rId1"/>
    <p:sldLayoutId id="2147483980" r:id="rId2"/>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384056"/>
        </a:solidFill>
        <a:effectLst/>
      </p:bgPr>
    </p:bg>
    <p:spTree>
      <p:nvGrpSpPr>
        <p:cNvPr id="1" name=""/>
        <p:cNvGrpSpPr/>
        <p:nvPr/>
      </p:nvGrpSpPr>
      <p:grpSpPr>
        <a:xfrm>
          <a:off x="0" y="0"/>
          <a:ext cx="0" cy="0"/>
          <a:chOff x="0" y="0"/>
          <a:chExt cx="0" cy="0"/>
        </a:xfrm>
      </p:grpSpPr>
      <p:sp>
        <p:nvSpPr>
          <p:cNvPr id="154" name="Rectangle 15">
            <a:extLst>
              <a:ext uri="{FF2B5EF4-FFF2-40B4-BE49-F238E27FC236}">
                <a16:creationId xmlns:a16="http://schemas.microsoft.com/office/drawing/2014/main" id="{9198A4EC-9B6A-3249-AB0F-2C7B54FCA143}"/>
              </a:ext>
            </a:extLst>
          </p:cNvPr>
          <p:cNvSpPr>
            <a:spLocks noChangeArrowheads="1"/>
          </p:cNvSpPr>
          <p:nvPr userDrawn="1"/>
        </p:nvSpPr>
        <p:spPr bwMode="auto">
          <a:xfrm>
            <a:off x="-2432001" y="77681"/>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5" name="组合 154">
            <a:extLst>
              <a:ext uri="{FF2B5EF4-FFF2-40B4-BE49-F238E27FC236}">
                <a16:creationId xmlns:a16="http://schemas.microsoft.com/office/drawing/2014/main" id="{C325AB4E-F86A-864D-B4CB-796E69148147}"/>
              </a:ext>
            </a:extLst>
          </p:cNvPr>
          <p:cNvGrpSpPr/>
          <p:nvPr userDrawn="1"/>
        </p:nvGrpSpPr>
        <p:grpSpPr>
          <a:xfrm>
            <a:off x="12590924" y="3356218"/>
            <a:ext cx="1214711" cy="3499198"/>
            <a:chOff x="12438524" y="3358802"/>
            <a:chExt cx="1214711" cy="3499198"/>
          </a:xfrm>
        </p:grpSpPr>
        <p:sp>
          <p:nvSpPr>
            <p:cNvPr id="156" name="矩形 155">
              <a:extLst>
                <a:ext uri="{FF2B5EF4-FFF2-40B4-BE49-F238E27FC236}">
                  <a16:creationId xmlns:a16="http://schemas.microsoft.com/office/drawing/2014/main" id="{28F9D94E-ED0F-3A41-841B-DABDE0E237C8}"/>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57" name="Group 18">
              <a:extLst>
                <a:ext uri="{FF2B5EF4-FFF2-40B4-BE49-F238E27FC236}">
                  <a16:creationId xmlns:a16="http://schemas.microsoft.com/office/drawing/2014/main" id="{A233F840-0E81-564E-B143-F110894CEC5D}"/>
                </a:ext>
              </a:extLst>
            </p:cNvPr>
            <p:cNvGrpSpPr>
              <a:grpSpLocks/>
            </p:cNvGrpSpPr>
            <p:nvPr/>
          </p:nvGrpSpPr>
          <p:grpSpPr bwMode="auto">
            <a:xfrm>
              <a:off x="12552504" y="3727418"/>
              <a:ext cx="986752" cy="182532"/>
              <a:chOff x="5893" y="2387"/>
              <a:chExt cx="466" cy="115"/>
            </a:xfrm>
          </p:grpSpPr>
          <p:sp>
            <p:nvSpPr>
              <p:cNvPr id="218" name="Rectangle 19">
                <a:extLst>
                  <a:ext uri="{FF2B5EF4-FFF2-40B4-BE49-F238E27FC236}">
                    <a16:creationId xmlns:a16="http://schemas.microsoft.com/office/drawing/2014/main" id="{CBD70A2E-15AA-4C4D-A1F0-6DB40ADE2CDA}"/>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9" name="Rectangle 20">
                <a:extLst>
                  <a:ext uri="{FF2B5EF4-FFF2-40B4-BE49-F238E27FC236}">
                    <a16:creationId xmlns:a16="http://schemas.microsoft.com/office/drawing/2014/main" id="{5A005B31-94F9-1E42-880D-FFA22477FFA4}"/>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0" name="Rectangle 21">
                <a:extLst>
                  <a:ext uri="{FF2B5EF4-FFF2-40B4-BE49-F238E27FC236}">
                    <a16:creationId xmlns:a16="http://schemas.microsoft.com/office/drawing/2014/main" id="{DDDCE69F-4C1D-1243-8C09-1562262E80B3}"/>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21" name="Rectangle 22">
                <a:extLst>
                  <a:ext uri="{FF2B5EF4-FFF2-40B4-BE49-F238E27FC236}">
                    <a16:creationId xmlns:a16="http://schemas.microsoft.com/office/drawing/2014/main" id="{54B59A2F-5F33-3C46-94F0-83F728C4F7B1}"/>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8" name="Group 23">
              <a:extLst>
                <a:ext uri="{FF2B5EF4-FFF2-40B4-BE49-F238E27FC236}">
                  <a16:creationId xmlns:a16="http://schemas.microsoft.com/office/drawing/2014/main" id="{B8A28144-362A-A64D-9561-389D2A7B89AD}"/>
                </a:ext>
              </a:extLst>
            </p:cNvPr>
            <p:cNvGrpSpPr>
              <a:grpSpLocks/>
            </p:cNvGrpSpPr>
            <p:nvPr/>
          </p:nvGrpSpPr>
          <p:grpSpPr bwMode="auto">
            <a:xfrm>
              <a:off x="12552504" y="3943282"/>
              <a:ext cx="986752" cy="182532"/>
              <a:chOff x="5893" y="2523"/>
              <a:chExt cx="466" cy="115"/>
            </a:xfrm>
          </p:grpSpPr>
          <p:sp>
            <p:nvSpPr>
              <p:cNvPr id="214" name="Rectangle 24">
                <a:extLst>
                  <a:ext uri="{FF2B5EF4-FFF2-40B4-BE49-F238E27FC236}">
                    <a16:creationId xmlns:a16="http://schemas.microsoft.com/office/drawing/2014/main" id="{BBDCCD69-4401-0541-BB6A-0858852136BC}"/>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5" name="Rectangle 25">
                <a:extLst>
                  <a:ext uri="{FF2B5EF4-FFF2-40B4-BE49-F238E27FC236}">
                    <a16:creationId xmlns:a16="http://schemas.microsoft.com/office/drawing/2014/main" id="{DB8A2296-1C6A-C94E-BC1C-EF63A568F6E2}"/>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6" name="Rectangle 26">
                <a:extLst>
                  <a:ext uri="{FF2B5EF4-FFF2-40B4-BE49-F238E27FC236}">
                    <a16:creationId xmlns:a16="http://schemas.microsoft.com/office/drawing/2014/main" id="{9AC3934E-F4A3-F74B-899C-F06385FE5581}"/>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7" name="Rectangle 27">
                <a:extLst>
                  <a:ext uri="{FF2B5EF4-FFF2-40B4-BE49-F238E27FC236}">
                    <a16:creationId xmlns:a16="http://schemas.microsoft.com/office/drawing/2014/main" id="{E8E19B1A-ADDC-E649-8F85-B4396A2F015D}"/>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59" name="Group 28">
              <a:extLst>
                <a:ext uri="{FF2B5EF4-FFF2-40B4-BE49-F238E27FC236}">
                  <a16:creationId xmlns:a16="http://schemas.microsoft.com/office/drawing/2014/main" id="{FCDC7B61-993F-834E-8CF4-174EA4309D9C}"/>
                </a:ext>
              </a:extLst>
            </p:cNvPr>
            <p:cNvGrpSpPr>
              <a:grpSpLocks/>
            </p:cNvGrpSpPr>
            <p:nvPr/>
          </p:nvGrpSpPr>
          <p:grpSpPr bwMode="auto">
            <a:xfrm>
              <a:off x="12552504" y="4159146"/>
              <a:ext cx="986752" cy="182532"/>
              <a:chOff x="5893" y="2659"/>
              <a:chExt cx="466" cy="115"/>
            </a:xfrm>
          </p:grpSpPr>
          <p:sp>
            <p:nvSpPr>
              <p:cNvPr id="210" name="Rectangle 29">
                <a:extLst>
                  <a:ext uri="{FF2B5EF4-FFF2-40B4-BE49-F238E27FC236}">
                    <a16:creationId xmlns:a16="http://schemas.microsoft.com/office/drawing/2014/main" id="{58F16D6E-EDCA-BF47-874B-003E995D1BC4}"/>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1" name="Rectangle 30">
                <a:extLst>
                  <a:ext uri="{FF2B5EF4-FFF2-40B4-BE49-F238E27FC236}">
                    <a16:creationId xmlns:a16="http://schemas.microsoft.com/office/drawing/2014/main" id="{8985A2F5-040F-B04B-8C62-91311C56C0A9}"/>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2" name="Rectangle 31">
                <a:extLst>
                  <a:ext uri="{FF2B5EF4-FFF2-40B4-BE49-F238E27FC236}">
                    <a16:creationId xmlns:a16="http://schemas.microsoft.com/office/drawing/2014/main" id="{C7E75C91-6DBE-0A4F-A577-A08E7EC698A1}"/>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13" name="Rectangle 32">
                <a:extLst>
                  <a:ext uri="{FF2B5EF4-FFF2-40B4-BE49-F238E27FC236}">
                    <a16:creationId xmlns:a16="http://schemas.microsoft.com/office/drawing/2014/main" id="{AA565E94-5C52-B747-942D-08843DACEAB6}"/>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0" name="Group 33">
              <a:extLst>
                <a:ext uri="{FF2B5EF4-FFF2-40B4-BE49-F238E27FC236}">
                  <a16:creationId xmlns:a16="http://schemas.microsoft.com/office/drawing/2014/main" id="{5100AAF4-59F9-5041-92C6-FBC32A97B717}"/>
                </a:ext>
              </a:extLst>
            </p:cNvPr>
            <p:cNvGrpSpPr>
              <a:grpSpLocks/>
            </p:cNvGrpSpPr>
            <p:nvPr/>
          </p:nvGrpSpPr>
          <p:grpSpPr bwMode="auto">
            <a:xfrm>
              <a:off x="12552504" y="3511551"/>
              <a:ext cx="986752" cy="188882"/>
              <a:chOff x="5893" y="2251"/>
              <a:chExt cx="466" cy="119"/>
            </a:xfrm>
          </p:grpSpPr>
          <p:sp>
            <p:nvSpPr>
              <p:cNvPr id="206" name="Rectangle 34">
                <a:extLst>
                  <a:ext uri="{FF2B5EF4-FFF2-40B4-BE49-F238E27FC236}">
                    <a16:creationId xmlns:a16="http://schemas.microsoft.com/office/drawing/2014/main" id="{EF31E4DE-1A95-2B4C-9179-B110CC6EC3C2}"/>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7" name="Rectangle 35">
                <a:extLst>
                  <a:ext uri="{FF2B5EF4-FFF2-40B4-BE49-F238E27FC236}">
                    <a16:creationId xmlns:a16="http://schemas.microsoft.com/office/drawing/2014/main" id="{8B98FEFC-874D-C94A-B7AF-10D539CD07E2}"/>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8" name="Rectangle 36">
                <a:extLst>
                  <a:ext uri="{FF2B5EF4-FFF2-40B4-BE49-F238E27FC236}">
                    <a16:creationId xmlns:a16="http://schemas.microsoft.com/office/drawing/2014/main" id="{44ABBBBE-3CC2-A94F-87EB-562F2FA42A3B}"/>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9" name="Rectangle 37">
                <a:extLst>
                  <a:ext uri="{FF2B5EF4-FFF2-40B4-BE49-F238E27FC236}">
                    <a16:creationId xmlns:a16="http://schemas.microsoft.com/office/drawing/2014/main" id="{E1BEDB34-F753-294A-AF25-EF5B330E1C1C}"/>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1" name="Group 38">
              <a:extLst>
                <a:ext uri="{FF2B5EF4-FFF2-40B4-BE49-F238E27FC236}">
                  <a16:creationId xmlns:a16="http://schemas.microsoft.com/office/drawing/2014/main" id="{7FD0430A-75CD-4F46-9BFB-3A9AEC95612F}"/>
                </a:ext>
              </a:extLst>
            </p:cNvPr>
            <p:cNvGrpSpPr>
              <a:grpSpLocks/>
            </p:cNvGrpSpPr>
            <p:nvPr/>
          </p:nvGrpSpPr>
          <p:grpSpPr bwMode="auto">
            <a:xfrm>
              <a:off x="12552504" y="4519449"/>
              <a:ext cx="986752" cy="182532"/>
              <a:chOff x="5893" y="2886"/>
              <a:chExt cx="466" cy="115"/>
            </a:xfrm>
          </p:grpSpPr>
          <p:sp>
            <p:nvSpPr>
              <p:cNvPr id="202" name="Rectangle 39">
                <a:extLst>
                  <a:ext uri="{FF2B5EF4-FFF2-40B4-BE49-F238E27FC236}">
                    <a16:creationId xmlns:a16="http://schemas.microsoft.com/office/drawing/2014/main" id="{1BECE383-23DC-FD47-A037-AE2D9F60D1CC}"/>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3" name="Rectangle 40">
                <a:extLst>
                  <a:ext uri="{FF2B5EF4-FFF2-40B4-BE49-F238E27FC236}">
                    <a16:creationId xmlns:a16="http://schemas.microsoft.com/office/drawing/2014/main" id="{72F94538-242B-4644-B340-6748418F12BD}"/>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4" name="Rectangle 41">
                <a:extLst>
                  <a:ext uri="{FF2B5EF4-FFF2-40B4-BE49-F238E27FC236}">
                    <a16:creationId xmlns:a16="http://schemas.microsoft.com/office/drawing/2014/main" id="{5E66C5BE-F6EC-034A-8E11-63B5DAB9D949}"/>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5" name="Rectangle 42">
                <a:extLst>
                  <a:ext uri="{FF2B5EF4-FFF2-40B4-BE49-F238E27FC236}">
                    <a16:creationId xmlns:a16="http://schemas.microsoft.com/office/drawing/2014/main" id="{719AD067-5D18-B544-B0E3-7BC638EB873A}"/>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2" name="Group 43">
              <a:extLst>
                <a:ext uri="{FF2B5EF4-FFF2-40B4-BE49-F238E27FC236}">
                  <a16:creationId xmlns:a16="http://schemas.microsoft.com/office/drawing/2014/main" id="{0EA8E840-08BC-7F41-A630-03237F04F07D}"/>
                </a:ext>
              </a:extLst>
            </p:cNvPr>
            <p:cNvGrpSpPr>
              <a:grpSpLocks/>
            </p:cNvGrpSpPr>
            <p:nvPr/>
          </p:nvGrpSpPr>
          <p:grpSpPr bwMode="auto">
            <a:xfrm>
              <a:off x="12552504" y="4735313"/>
              <a:ext cx="986752" cy="182532"/>
              <a:chOff x="5893" y="3022"/>
              <a:chExt cx="466" cy="115"/>
            </a:xfrm>
          </p:grpSpPr>
          <p:sp>
            <p:nvSpPr>
              <p:cNvPr id="198" name="Rectangle 44">
                <a:extLst>
                  <a:ext uri="{FF2B5EF4-FFF2-40B4-BE49-F238E27FC236}">
                    <a16:creationId xmlns:a16="http://schemas.microsoft.com/office/drawing/2014/main" id="{43165ABB-B500-0743-AFE0-01D13D72744A}"/>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9" name="Rectangle 45">
                <a:extLst>
                  <a:ext uri="{FF2B5EF4-FFF2-40B4-BE49-F238E27FC236}">
                    <a16:creationId xmlns:a16="http://schemas.microsoft.com/office/drawing/2014/main" id="{EB75955D-7623-7B4B-BE16-D86D2E0A20E9}"/>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0" name="Rectangle 46">
                <a:extLst>
                  <a:ext uri="{FF2B5EF4-FFF2-40B4-BE49-F238E27FC236}">
                    <a16:creationId xmlns:a16="http://schemas.microsoft.com/office/drawing/2014/main" id="{9CD5011A-4CD9-B245-B021-8404CAB38BE9}"/>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201" name="Rectangle 47">
                <a:extLst>
                  <a:ext uri="{FF2B5EF4-FFF2-40B4-BE49-F238E27FC236}">
                    <a16:creationId xmlns:a16="http://schemas.microsoft.com/office/drawing/2014/main" id="{DC3DEB0B-16F1-324A-B79C-86C6B1A05C76}"/>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3" name="Group 48">
              <a:extLst>
                <a:ext uri="{FF2B5EF4-FFF2-40B4-BE49-F238E27FC236}">
                  <a16:creationId xmlns:a16="http://schemas.microsoft.com/office/drawing/2014/main" id="{2BF6BE56-7D14-8E44-B4D6-8F47A480497E}"/>
                </a:ext>
              </a:extLst>
            </p:cNvPr>
            <p:cNvGrpSpPr>
              <a:grpSpLocks/>
            </p:cNvGrpSpPr>
            <p:nvPr/>
          </p:nvGrpSpPr>
          <p:grpSpPr bwMode="auto">
            <a:xfrm>
              <a:off x="12552504" y="4951179"/>
              <a:ext cx="986752" cy="182532"/>
              <a:chOff x="5893" y="3158"/>
              <a:chExt cx="466" cy="115"/>
            </a:xfrm>
          </p:grpSpPr>
          <p:sp>
            <p:nvSpPr>
              <p:cNvPr id="194" name="Rectangle 49">
                <a:extLst>
                  <a:ext uri="{FF2B5EF4-FFF2-40B4-BE49-F238E27FC236}">
                    <a16:creationId xmlns:a16="http://schemas.microsoft.com/office/drawing/2014/main" id="{0A141B8E-E1D5-E74C-A241-CB18F3558102}"/>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5" name="Rectangle 50">
                <a:extLst>
                  <a:ext uri="{FF2B5EF4-FFF2-40B4-BE49-F238E27FC236}">
                    <a16:creationId xmlns:a16="http://schemas.microsoft.com/office/drawing/2014/main" id="{59E3AD38-4D95-DD42-BEA1-9A607EE0BCB5}"/>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6" name="Rectangle 51">
                <a:extLst>
                  <a:ext uri="{FF2B5EF4-FFF2-40B4-BE49-F238E27FC236}">
                    <a16:creationId xmlns:a16="http://schemas.microsoft.com/office/drawing/2014/main" id="{4AF8E431-625B-3A46-91AF-A824CB61B73C}"/>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7" name="Rectangle 52">
                <a:extLst>
                  <a:ext uri="{FF2B5EF4-FFF2-40B4-BE49-F238E27FC236}">
                    <a16:creationId xmlns:a16="http://schemas.microsoft.com/office/drawing/2014/main" id="{7BBF8B0B-BDFA-E14E-A2C7-5D7BCCB92565}"/>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4" name="Group 53">
              <a:extLst>
                <a:ext uri="{FF2B5EF4-FFF2-40B4-BE49-F238E27FC236}">
                  <a16:creationId xmlns:a16="http://schemas.microsoft.com/office/drawing/2014/main" id="{F9D7864F-61FE-374A-AC8D-1F360708FDA2}"/>
                </a:ext>
              </a:extLst>
            </p:cNvPr>
            <p:cNvGrpSpPr>
              <a:grpSpLocks/>
            </p:cNvGrpSpPr>
            <p:nvPr/>
          </p:nvGrpSpPr>
          <p:grpSpPr bwMode="auto">
            <a:xfrm>
              <a:off x="12552504" y="5311482"/>
              <a:ext cx="986752" cy="182532"/>
              <a:chOff x="5893" y="3385"/>
              <a:chExt cx="466" cy="115"/>
            </a:xfrm>
          </p:grpSpPr>
          <p:sp>
            <p:nvSpPr>
              <p:cNvPr id="190" name="Rectangle 54">
                <a:extLst>
                  <a:ext uri="{FF2B5EF4-FFF2-40B4-BE49-F238E27FC236}">
                    <a16:creationId xmlns:a16="http://schemas.microsoft.com/office/drawing/2014/main" id="{F8843224-1EAA-9E4F-8FF7-C361E61DB347}"/>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1" name="Rectangle 55">
                <a:extLst>
                  <a:ext uri="{FF2B5EF4-FFF2-40B4-BE49-F238E27FC236}">
                    <a16:creationId xmlns:a16="http://schemas.microsoft.com/office/drawing/2014/main" id="{E590E694-6B67-2745-87D8-669AB6020B57}"/>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2" name="Rectangle 56">
                <a:extLst>
                  <a:ext uri="{FF2B5EF4-FFF2-40B4-BE49-F238E27FC236}">
                    <a16:creationId xmlns:a16="http://schemas.microsoft.com/office/drawing/2014/main" id="{ADD943B9-1109-D740-A262-5B137A73AC8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93" name="Rectangle 57">
                <a:extLst>
                  <a:ext uri="{FF2B5EF4-FFF2-40B4-BE49-F238E27FC236}">
                    <a16:creationId xmlns:a16="http://schemas.microsoft.com/office/drawing/2014/main" id="{C30D371E-65D2-8F45-9196-0B142E79481F}"/>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5" name="Group 58">
              <a:extLst>
                <a:ext uri="{FF2B5EF4-FFF2-40B4-BE49-F238E27FC236}">
                  <a16:creationId xmlns:a16="http://schemas.microsoft.com/office/drawing/2014/main" id="{EC545055-A1AB-B546-989A-AC7E3419DC70}"/>
                </a:ext>
              </a:extLst>
            </p:cNvPr>
            <p:cNvGrpSpPr>
              <a:grpSpLocks/>
            </p:cNvGrpSpPr>
            <p:nvPr/>
          </p:nvGrpSpPr>
          <p:grpSpPr bwMode="auto">
            <a:xfrm>
              <a:off x="12552504" y="5527346"/>
              <a:ext cx="986752" cy="182532"/>
              <a:chOff x="5893" y="3521"/>
              <a:chExt cx="466" cy="115"/>
            </a:xfrm>
          </p:grpSpPr>
          <p:sp>
            <p:nvSpPr>
              <p:cNvPr id="186" name="Rectangle 59">
                <a:extLst>
                  <a:ext uri="{FF2B5EF4-FFF2-40B4-BE49-F238E27FC236}">
                    <a16:creationId xmlns:a16="http://schemas.microsoft.com/office/drawing/2014/main" id="{FA66ABA9-C5DB-FD4C-A0FC-B848059AC7C0}"/>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7" name="Rectangle 60">
                <a:extLst>
                  <a:ext uri="{FF2B5EF4-FFF2-40B4-BE49-F238E27FC236}">
                    <a16:creationId xmlns:a16="http://schemas.microsoft.com/office/drawing/2014/main" id="{AA9C4B0C-6091-F244-9619-9EE27B684ECE}"/>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8" name="Rectangle 61">
                <a:extLst>
                  <a:ext uri="{FF2B5EF4-FFF2-40B4-BE49-F238E27FC236}">
                    <a16:creationId xmlns:a16="http://schemas.microsoft.com/office/drawing/2014/main" id="{A1258E41-8B7B-1B49-8AF7-19E26014F35A}"/>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9" name="Rectangle 62">
                <a:extLst>
                  <a:ext uri="{FF2B5EF4-FFF2-40B4-BE49-F238E27FC236}">
                    <a16:creationId xmlns:a16="http://schemas.microsoft.com/office/drawing/2014/main" id="{E3D6D0D7-CFAA-804F-B06C-46CFF4A8ADC3}"/>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6" name="Group 63">
              <a:extLst>
                <a:ext uri="{FF2B5EF4-FFF2-40B4-BE49-F238E27FC236}">
                  <a16:creationId xmlns:a16="http://schemas.microsoft.com/office/drawing/2014/main" id="{A38CBBCA-2B30-4A42-8601-43E732508471}"/>
                </a:ext>
              </a:extLst>
            </p:cNvPr>
            <p:cNvGrpSpPr>
              <a:grpSpLocks/>
            </p:cNvGrpSpPr>
            <p:nvPr/>
          </p:nvGrpSpPr>
          <p:grpSpPr bwMode="auto">
            <a:xfrm>
              <a:off x="12552504" y="5743210"/>
              <a:ext cx="986752" cy="182532"/>
              <a:chOff x="5893" y="3657"/>
              <a:chExt cx="466" cy="115"/>
            </a:xfrm>
          </p:grpSpPr>
          <p:sp>
            <p:nvSpPr>
              <p:cNvPr id="182" name="Rectangle 64">
                <a:extLst>
                  <a:ext uri="{FF2B5EF4-FFF2-40B4-BE49-F238E27FC236}">
                    <a16:creationId xmlns:a16="http://schemas.microsoft.com/office/drawing/2014/main" id="{B5A0780E-5857-6646-9BC2-949D4AF1626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3" name="Rectangle 65">
                <a:extLst>
                  <a:ext uri="{FF2B5EF4-FFF2-40B4-BE49-F238E27FC236}">
                    <a16:creationId xmlns:a16="http://schemas.microsoft.com/office/drawing/2014/main" id="{A44A7CA5-4E8D-0841-B1D6-2947627BA511}"/>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4" name="Rectangle 66">
                <a:extLst>
                  <a:ext uri="{FF2B5EF4-FFF2-40B4-BE49-F238E27FC236}">
                    <a16:creationId xmlns:a16="http://schemas.microsoft.com/office/drawing/2014/main" id="{51A28DA6-5251-6C4A-8CEA-72A9F45D20B2}"/>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5" name="Rectangle 67">
                <a:extLst>
                  <a:ext uri="{FF2B5EF4-FFF2-40B4-BE49-F238E27FC236}">
                    <a16:creationId xmlns:a16="http://schemas.microsoft.com/office/drawing/2014/main" id="{479E0E82-6CA7-E24A-A62F-1C26DAC55EDC}"/>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7" name="Group 68">
              <a:extLst>
                <a:ext uri="{FF2B5EF4-FFF2-40B4-BE49-F238E27FC236}">
                  <a16:creationId xmlns:a16="http://schemas.microsoft.com/office/drawing/2014/main" id="{0072C369-7EF8-914F-8573-13CB59EB895C}"/>
                </a:ext>
              </a:extLst>
            </p:cNvPr>
            <p:cNvGrpSpPr>
              <a:grpSpLocks/>
            </p:cNvGrpSpPr>
            <p:nvPr/>
          </p:nvGrpSpPr>
          <p:grpSpPr bwMode="auto">
            <a:xfrm>
              <a:off x="12552504" y="6103513"/>
              <a:ext cx="986752" cy="182532"/>
              <a:chOff x="5893" y="3884"/>
              <a:chExt cx="466" cy="115"/>
            </a:xfrm>
          </p:grpSpPr>
          <p:sp>
            <p:nvSpPr>
              <p:cNvPr id="178" name="Rectangle 69">
                <a:extLst>
                  <a:ext uri="{FF2B5EF4-FFF2-40B4-BE49-F238E27FC236}">
                    <a16:creationId xmlns:a16="http://schemas.microsoft.com/office/drawing/2014/main" id="{A76F4F57-FB00-5242-845A-A2FF158C0FF9}"/>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9" name="Rectangle 70">
                <a:extLst>
                  <a:ext uri="{FF2B5EF4-FFF2-40B4-BE49-F238E27FC236}">
                    <a16:creationId xmlns:a16="http://schemas.microsoft.com/office/drawing/2014/main" id="{7DD72635-4687-794C-B03C-EE97A2F2ADAF}"/>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0" name="Rectangle 71">
                <a:extLst>
                  <a:ext uri="{FF2B5EF4-FFF2-40B4-BE49-F238E27FC236}">
                    <a16:creationId xmlns:a16="http://schemas.microsoft.com/office/drawing/2014/main" id="{2DE15353-10F5-A049-8879-B5A70028B571}"/>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81" name="Rectangle 72">
                <a:extLst>
                  <a:ext uri="{FF2B5EF4-FFF2-40B4-BE49-F238E27FC236}">
                    <a16:creationId xmlns:a16="http://schemas.microsoft.com/office/drawing/2014/main" id="{6EC95F4C-62BF-7D4A-8934-13C9C81E6612}"/>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8" name="Group 73">
              <a:extLst>
                <a:ext uri="{FF2B5EF4-FFF2-40B4-BE49-F238E27FC236}">
                  <a16:creationId xmlns:a16="http://schemas.microsoft.com/office/drawing/2014/main" id="{45E4EBBA-7060-8A47-AA90-AD8DA7C4AA07}"/>
                </a:ext>
              </a:extLst>
            </p:cNvPr>
            <p:cNvGrpSpPr>
              <a:grpSpLocks/>
            </p:cNvGrpSpPr>
            <p:nvPr/>
          </p:nvGrpSpPr>
          <p:grpSpPr bwMode="auto">
            <a:xfrm>
              <a:off x="12552504" y="6328901"/>
              <a:ext cx="986752" cy="182532"/>
              <a:chOff x="5893" y="4026"/>
              <a:chExt cx="466" cy="115"/>
            </a:xfrm>
          </p:grpSpPr>
          <p:sp>
            <p:nvSpPr>
              <p:cNvPr id="174" name="Rectangle 74">
                <a:extLst>
                  <a:ext uri="{FF2B5EF4-FFF2-40B4-BE49-F238E27FC236}">
                    <a16:creationId xmlns:a16="http://schemas.microsoft.com/office/drawing/2014/main" id="{D5C2CE4A-C96B-354B-B056-379259642DF8}"/>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5" name="Rectangle 75">
                <a:extLst>
                  <a:ext uri="{FF2B5EF4-FFF2-40B4-BE49-F238E27FC236}">
                    <a16:creationId xmlns:a16="http://schemas.microsoft.com/office/drawing/2014/main" id="{DEA736AA-A045-D24E-9CCE-2EE2BD6F0841}"/>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6" name="Rectangle 76">
                <a:extLst>
                  <a:ext uri="{FF2B5EF4-FFF2-40B4-BE49-F238E27FC236}">
                    <a16:creationId xmlns:a16="http://schemas.microsoft.com/office/drawing/2014/main" id="{64595299-D994-7D4C-B599-B0CC37A8B7A2}"/>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7" name="Rectangle 77">
                <a:extLst>
                  <a:ext uri="{FF2B5EF4-FFF2-40B4-BE49-F238E27FC236}">
                    <a16:creationId xmlns:a16="http://schemas.microsoft.com/office/drawing/2014/main" id="{FFFE457F-1583-9042-B1A7-A80A37B6BC2B}"/>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69" name="Group 78">
              <a:extLst>
                <a:ext uri="{FF2B5EF4-FFF2-40B4-BE49-F238E27FC236}">
                  <a16:creationId xmlns:a16="http://schemas.microsoft.com/office/drawing/2014/main" id="{83C6DA56-71F7-E74A-A1B2-CC375FB312B0}"/>
                </a:ext>
              </a:extLst>
            </p:cNvPr>
            <p:cNvGrpSpPr>
              <a:grpSpLocks/>
            </p:cNvGrpSpPr>
            <p:nvPr/>
          </p:nvGrpSpPr>
          <p:grpSpPr bwMode="auto">
            <a:xfrm>
              <a:off x="12552504" y="6552703"/>
              <a:ext cx="986752" cy="182532"/>
              <a:chOff x="5893" y="4167"/>
              <a:chExt cx="466" cy="115"/>
            </a:xfrm>
          </p:grpSpPr>
          <p:sp>
            <p:nvSpPr>
              <p:cNvPr id="170" name="Rectangle 79">
                <a:extLst>
                  <a:ext uri="{FF2B5EF4-FFF2-40B4-BE49-F238E27FC236}">
                    <a16:creationId xmlns:a16="http://schemas.microsoft.com/office/drawing/2014/main" id="{DFC8C74F-C6F8-B841-BCAA-4E6F37F0A783}"/>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1" name="Rectangle 80">
                <a:extLst>
                  <a:ext uri="{FF2B5EF4-FFF2-40B4-BE49-F238E27FC236}">
                    <a16:creationId xmlns:a16="http://schemas.microsoft.com/office/drawing/2014/main" id="{DF66519A-6C6C-814B-AE2E-74156157EA30}"/>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2" name="Rectangle 81">
                <a:extLst>
                  <a:ext uri="{FF2B5EF4-FFF2-40B4-BE49-F238E27FC236}">
                    <a16:creationId xmlns:a16="http://schemas.microsoft.com/office/drawing/2014/main" id="{CE444995-45BD-8445-9E1E-75E81A06DCE9}"/>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173" name="Rectangle 82">
                <a:extLst>
                  <a:ext uri="{FF2B5EF4-FFF2-40B4-BE49-F238E27FC236}">
                    <a16:creationId xmlns:a16="http://schemas.microsoft.com/office/drawing/2014/main" id="{9E95CFED-29BF-3F4C-9D82-AE7B6D340A04}"/>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222" name="Rectangle 83">
            <a:extLst>
              <a:ext uri="{FF2B5EF4-FFF2-40B4-BE49-F238E27FC236}">
                <a16:creationId xmlns:a16="http://schemas.microsoft.com/office/drawing/2014/main" id="{2954C821-269E-8D46-984E-749A5F6397A9}"/>
              </a:ext>
            </a:extLst>
          </p:cNvPr>
          <p:cNvSpPr>
            <a:spLocks noChangeArrowheads="1"/>
          </p:cNvSpPr>
          <p:nvPr userDrawn="1"/>
        </p:nvSpPr>
        <p:spPr bwMode="auto">
          <a:xfrm>
            <a:off x="12493155" y="1339384"/>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223" name="Rectangle 84">
            <a:extLst>
              <a:ext uri="{FF2B5EF4-FFF2-40B4-BE49-F238E27FC236}">
                <a16:creationId xmlns:a16="http://schemas.microsoft.com/office/drawing/2014/main" id="{8291468C-A8EF-4D44-8440-C437714C366D}"/>
              </a:ext>
            </a:extLst>
          </p:cNvPr>
          <p:cNvSpPr>
            <a:spLocks noChangeArrowheads="1"/>
          </p:cNvSpPr>
          <p:nvPr userDrawn="1"/>
        </p:nvSpPr>
        <p:spPr bwMode="auto">
          <a:xfrm>
            <a:off x="12493155" y="5884"/>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2" name="TextBox 2">
            <a:extLst>
              <a:ext uri="{FF2B5EF4-FFF2-40B4-BE49-F238E27FC236}">
                <a16:creationId xmlns:a16="http://schemas.microsoft.com/office/drawing/2014/main" id="{4C85EC5A-B1D1-236C-C798-DC56D534838F}"/>
              </a:ext>
            </a:extLst>
          </p:cNvPr>
          <p:cNvSpPr txBox="1"/>
          <p:nvPr userDrawn="1"/>
        </p:nvSpPr>
        <p:spPr>
          <a:xfrm>
            <a:off x="543605" y="6449875"/>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sp>
        <p:nvSpPr>
          <p:cNvPr id="3" name="TextBox 3">
            <a:extLst>
              <a:ext uri="{FF2B5EF4-FFF2-40B4-BE49-F238E27FC236}">
                <a16:creationId xmlns:a16="http://schemas.microsoft.com/office/drawing/2014/main" id="{B3DB6D1D-51F7-460F-4A45-A4BDD851537B}"/>
              </a:ext>
            </a:extLst>
          </p:cNvPr>
          <p:cNvSpPr txBox="1"/>
          <p:nvPr userDrawn="1"/>
        </p:nvSpPr>
        <p:spPr>
          <a:xfrm>
            <a:off x="8358978" y="6505275"/>
            <a:ext cx="499730" cy="184666"/>
          </a:xfrm>
          <a:prstGeom prst="rect">
            <a:avLst/>
          </a:prstGeom>
          <a:noFill/>
        </p:spPr>
        <p:txBody>
          <a:bodyPr wrap="square" lIns="0" tIns="0" rIns="0" bIns="0" rtlCol="0">
            <a:spAutoFit/>
          </a:bodyPr>
          <a:lstStyle/>
          <a:p>
            <a:pPr algn="ctr" defTabSz="890204" fontAlgn="auto">
              <a:spcBef>
                <a:spcPts val="0"/>
              </a:spcBef>
              <a:spcAft>
                <a:spcPts val="0"/>
              </a:spcAft>
              <a:defRPr/>
            </a:pPr>
            <a:fld id="{C3837181-38C6-AD4F-B8BA-B444770388BB}" type="slidenum">
              <a:rPr lang="en-US" sz="1200" smtClean="0">
                <a:solidFill>
                  <a:schemeClr val="bg1"/>
                </a:solidFill>
                <a:latin typeface="Arial" panose="020B0604020202020204" pitchFamily="34" charset="0"/>
                <a:ea typeface="华文细黑" pitchFamily="2" charset="-122"/>
                <a:cs typeface="Arial" panose="020B0604020202020204" pitchFamily="34" charset="0"/>
              </a:rPr>
              <a:pPr algn="ctr" defTabSz="890204" fontAlgn="auto">
                <a:spcBef>
                  <a:spcPts val="0"/>
                </a:spcBef>
                <a:spcAft>
                  <a:spcPts val="0"/>
                </a:spcAft>
                <a:defRPr/>
              </a:pPr>
              <a:t>‹#›</a:t>
            </a:fld>
            <a:endParaRPr lang="en-US" sz="1200" dirty="0">
              <a:solidFill>
                <a:schemeClr val="bg1"/>
              </a:solidFill>
              <a:latin typeface="Arial" panose="020B0604020202020204" pitchFamily="34" charset="0"/>
              <a:ea typeface="华文细黑" pitchFamily="2" charset="-122"/>
              <a:cs typeface="Arial" panose="020B0604020202020204" pitchFamily="34" charset="0"/>
            </a:endParaRPr>
          </a:p>
        </p:txBody>
      </p:sp>
      <p:pic>
        <p:nvPicPr>
          <p:cNvPr id="4" name="图片 3">
            <a:extLst>
              <a:ext uri="{FF2B5EF4-FFF2-40B4-BE49-F238E27FC236}">
                <a16:creationId xmlns:a16="http://schemas.microsoft.com/office/drawing/2014/main" id="{8C047373-B0DC-3662-9BAC-5CC22CC6A57B}"/>
              </a:ext>
            </a:extLst>
          </p:cNvPr>
          <p:cNvPicPr>
            <a:picLocks noChangeAspect="1"/>
          </p:cNvPicPr>
          <p:nvPr userDrawn="1"/>
        </p:nvPicPr>
        <p:blipFill>
          <a:blip r:embed="rId3" cstate="print">
            <a:alphaModFix amt="70000"/>
            <a:extLst>
              <a:ext uri="{28A0092B-C50C-407E-A947-70E740481C1C}">
                <a14:useLocalDpi xmlns:a14="http://schemas.microsoft.com/office/drawing/2010/main"/>
              </a:ext>
            </a:extLst>
          </a:blip>
          <a:stretch>
            <a:fillRect/>
          </a:stretch>
        </p:blipFill>
        <p:spPr>
          <a:xfrm>
            <a:off x="266621" y="6471608"/>
            <a:ext cx="252000" cy="252000"/>
          </a:xfrm>
          <a:prstGeom prst="ellipse">
            <a:avLst/>
          </a:prstGeom>
          <a:ln w="28575" cap="rnd">
            <a:solidFill>
              <a:schemeClr val="bg1"/>
            </a:solidFill>
            <a:prstDash val="solid"/>
          </a:ln>
          <a:effectLst/>
        </p:spPr>
      </p:pic>
      <p:sp>
        <p:nvSpPr>
          <p:cNvPr id="5" name="TextBox 2">
            <a:extLst>
              <a:ext uri="{FF2B5EF4-FFF2-40B4-BE49-F238E27FC236}">
                <a16:creationId xmlns:a16="http://schemas.microsoft.com/office/drawing/2014/main" id="{3A25B12D-379F-F36E-B68A-3F21FED73F90}"/>
              </a:ext>
            </a:extLst>
          </p:cNvPr>
          <p:cNvSpPr txBox="1"/>
          <p:nvPr userDrawn="1"/>
        </p:nvSpPr>
        <p:spPr>
          <a:xfrm>
            <a:off x="8830447" y="6458435"/>
            <a:ext cx="3237243" cy="278346"/>
          </a:xfrm>
          <a:prstGeom prst="rect">
            <a:avLst/>
          </a:prstGeom>
          <a:noFill/>
        </p:spPr>
        <p:txBody>
          <a:bodyPr wrap="square" rtlCol="0">
            <a:spAutoFit/>
          </a:bodyPr>
          <a:lstStyle/>
          <a:p>
            <a:pPr algn="r">
              <a:lnSpc>
                <a:spcPct val="120000"/>
              </a:lnSpc>
              <a:spcBef>
                <a:spcPct val="20000"/>
              </a:spcBef>
              <a:buClr>
                <a:srgbClr val="1D1D1A"/>
              </a:buClr>
              <a:buSzPct val="50000"/>
              <a:buFont typeface="Wingdings" pitchFamily="2" charset="2"/>
              <a:buNone/>
            </a:pPr>
            <a:r>
              <a:rPr lang="en-US" altLang="zh-CN" sz="1100" dirty="0">
                <a:solidFill>
                  <a:schemeClr val="bg1"/>
                </a:solidFill>
                <a:latin typeface="Gill Sans MT" panose="020B0502020104020203" pitchFamily="34" charset="0"/>
                <a:ea typeface="+mj-ea"/>
                <a:cs typeface="Futura Medium" panose="020B0602020204020303" pitchFamily="34" charset="-79"/>
              </a:rPr>
              <a:t>GitHub</a:t>
            </a:r>
            <a:r>
              <a:rPr lang="zh-CN" altLang="en-US" sz="1100" dirty="0">
                <a:solidFill>
                  <a:schemeClr val="bg1"/>
                </a:solidFill>
                <a:latin typeface="Gill Sans MT" panose="020B0502020104020203" pitchFamily="34" charset="0"/>
                <a:ea typeface="+mj-ea"/>
                <a:cs typeface="Futura Medium" panose="020B0602020204020303" pitchFamily="34" charset="-79"/>
              </a:rPr>
              <a:t> </a:t>
            </a:r>
            <a:r>
              <a:rPr lang="en-US" altLang="zh-CN" sz="1100" dirty="0">
                <a:solidFill>
                  <a:schemeClr val="bg1"/>
                </a:solidFill>
                <a:latin typeface="Gill Sans MT" panose="020B0502020104020203" pitchFamily="34" charset="0"/>
                <a:ea typeface="+mj-ea"/>
                <a:cs typeface="Futura Medium" panose="020B0602020204020303" pitchFamily="34" charset="-79"/>
              </a:rPr>
              <a:t>https://</a:t>
            </a:r>
            <a:r>
              <a:rPr lang="en-US" altLang="zh-CN" sz="1100" dirty="0" err="1">
                <a:solidFill>
                  <a:schemeClr val="bg1"/>
                </a:solidFill>
                <a:latin typeface="Gill Sans MT" panose="020B0502020104020203" pitchFamily="34" charset="0"/>
                <a:ea typeface="+mj-ea"/>
                <a:cs typeface="Futura Medium" panose="020B0602020204020303" pitchFamily="34" charset="-79"/>
              </a:rPr>
              <a:t>github.com</a:t>
            </a:r>
            <a:r>
              <a:rPr lang="en-US" altLang="zh-CN" sz="1100" dirty="0">
                <a:solidFill>
                  <a:schemeClr val="bg1"/>
                </a:solidFill>
                <a:latin typeface="Gill Sans MT" panose="020B0502020104020203" pitchFamily="34" charset="0"/>
                <a:ea typeface="+mj-ea"/>
                <a:cs typeface="Futura Medium" panose="020B0602020204020303" pitchFamily="34" charset="-79"/>
              </a:rPr>
              <a:t>/chenzomi12/</a:t>
            </a:r>
            <a:r>
              <a:rPr lang="en-US" altLang="zh-CN" sz="1100" dirty="0" err="1">
                <a:solidFill>
                  <a:schemeClr val="bg1"/>
                </a:solidFill>
                <a:latin typeface="Gill Sans MT" panose="020B0502020104020203" pitchFamily="34" charset="0"/>
                <a:ea typeface="+mj-ea"/>
                <a:cs typeface="Futura Medium" panose="020B0602020204020303" pitchFamily="34" charset="-79"/>
              </a:rPr>
              <a:t>AIFoundation</a:t>
            </a:r>
            <a:endParaRPr lang="en-US" sz="1100" dirty="0">
              <a:solidFill>
                <a:schemeClr val="bg1"/>
              </a:solidFill>
              <a:latin typeface="Gill Sans MT" panose="020B0502020104020203" pitchFamily="34" charset="0"/>
              <a:ea typeface="+mj-ea"/>
              <a:cs typeface="Futura Medium" panose="020B0602020204020303" pitchFamily="34" charset="-79"/>
            </a:endParaRPr>
          </a:p>
        </p:txBody>
      </p:sp>
    </p:spTree>
    <p:extLst>
      <p:ext uri="{BB962C8B-B14F-4D97-AF65-F5344CB8AC3E}">
        <p14:creationId xmlns:p14="http://schemas.microsoft.com/office/powerpoint/2010/main" val="150798608"/>
      </p:ext>
    </p:extLst>
  </p:cSld>
  <p:clrMap bg1="lt1" tx1="dk1" bg2="lt2" tx2="dk2" accent1="accent1" accent2="accent2" accent3="accent3" accent4="accent4" accent5="accent5" accent6="accent6" hlink="hlink" folHlink="folHlink"/>
  <p:sldLayoutIdLst>
    <p:sldLayoutId id="2147483951"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45F1158-B1AA-8F41-AF0A-FEA0EC1874AC}"/>
              </a:ext>
            </a:extLst>
          </p:cNvPr>
          <p:cNvSpPr>
            <a:spLocks noGrp="1"/>
          </p:cNvSpPr>
          <p:nvPr>
            <p:ph type="title"/>
          </p:nvPr>
        </p:nvSpPr>
        <p:spPr>
          <a:xfrm>
            <a:off x="618968" y="2394856"/>
            <a:ext cx="6891755" cy="1889093"/>
          </a:xfrm>
          <a:prstGeom prst="rect">
            <a:avLst/>
          </a:prstGeom>
        </p:spPr>
        <p:txBody>
          <a:bodyPr vert="horz" lIns="91440" tIns="45720" rIns="91440" bIns="45720" rtlCol="0" anchor="ctr">
            <a:noAutofit/>
          </a:bodyPr>
          <a:lstStyle/>
          <a:p>
            <a:r>
              <a:rPr lang="en-US" dirty="0"/>
              <a:t>Click to edit Master title style</a:t>
            </a:r>
          </a:p>
        </p:txBody>
      </p:sp>
      <p:sp>
        <p:nvSpPr>
          <p:cNvPr id="5" name="Text Placeholder 1">
            <a:extLst>
              <a:ext uri="{FF2B5EF4-FFF2-40B4-BE49-F238E27FC236}">
                <a16:creationId xmlns:a16="http://schemas.microsoft.com/office/drawing/2014/main" id="{F8FC7CCD-75EB-9C44-BC7D-29679334A8CA}"/>
              </a:ext>
            </a:extLst>
          </p:cNvPr>
          <p:cNvSpPr txBox="1">
            <a:spLocks/>
          </p:cNvSpPr>
          <p:nvPr userDrawn="1"/>
        </p:nvSpPr>
        <p:spPr>
          <a:xfrm>
            <a:off x="7979357" y="2794960"/>
            <a:ext cx="3225168" cy="2029962"/>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065"/>
              </a:lnSpc>
            </a:pPr>
            <a:r>
              <a:rPr kumimoji="1" lang="en-US" altLang="zh-CN" sz="850" b="1" baseline="0" dirty="0">
                <a:solidFill>
                  <a:srgbClr val="1D1D1B"/>
                </a:solidFill>
                <a:latin typeface="+mj-lt"/>
              </a:rPr>
              <a:t>Copyright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a:t>
            </a:r>
            <a:r>
              <a:rPr kumimoji="1" lang="zh-CN" altLang="en-US" sz="850" b="1" baseline="0" dirty="0">
                <a:solidFill>
                  <a:srgbClr val="1D1D1B"/>
                </a:solidFill>
                <a:latin typeface="+mj-lt"/>
              </a:rPr>
              <a:t> </a:t>
            </a:r>
            <a:r>
              <a:rPr kumimoji="1" lang="en-US" altLang="zh-CN" sz="850" b="1" baseline="0" dirty="0">
                <a:solidFill>
                  <a:srgbClr val="1D1D1B"/>
                </a:solidFill>
                <a:latin typeface="+mj-lt"/>
              </a:rPr>
              <a:t>2024 XXX Technologies Co., Ltd.</a:t>
            </a:r>
            <a:br>
              <a:rPr kumimoji="1" lang="en-US" altLang="zh-CN" sz="850" b="1" baseline="0" dirty="0">
                <a:solidFill>
                  <a:srgbClr val="1D1D1B"/>
                </a:solidFill>
                <a:latin typeface="+mj-lt"/>
              </a:rPr>
            </a:br>
            <a:r>
              <a:rPr kumimoji="1" lang="en-US" altLang="zh-CN" sz="850" b="1" baseline="0" dirty="0">
                <a:solidFill>
                  <a:srgbClr val="1D1D1B"/>
                </a:solidFill>
                <a:latin typeface="+mj-lt"/>
              </a:rPr>
              <a:t>All Rights Reserved.</a:t>
            </a:r>
            <a:br>
              <a:rPr kumimoji="1" lang="en-US" altLang="zh-CN" sz="779" dirty="0">
                <a:solidFill>
                  <a:srgbClr val="1D1D1B"/>
                </a:solidFill>
                <a:latin typeface="+mn-lt"/>
              </a:rPr>
            </a:br>
            <a:br>
              <a:rPr kumimoji="1" lang="en-US" altLang="zh-CN" sz="779" dirty="0">
                <a:solidFill>
                  <a:srgbClr val="1D1D1B"/>
                </a:solidFill>
                <a:latin typeface="+mn-lt"/>
              </a:rPr>
            </a:br>
            <a:r>
              <a:rPr kumimoji="1" lang="en-US" altLang="zh-CN" sz="850" baseline="0" dirty="0">
                <a:solidFill>
                  <a:srgbClr val="1D1D1B"/>
                </a:solidFill>
                <a:latin typeface="+mn-lt"/>
                <a:cs typeface="Arial" panose="020B0604020202020204" pitchFamily="34" charset="0"/>
              </a:rPr>
              <a:t>The information in this document may contain predictive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statements including, without limitation, statements regarding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 future financial and operating results, future product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portfolio, new technology, etc. There are a number of factors that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could cause actual results and developments to differ materially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from those expressed or implied in the predictive statements.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Therefore, such information is provided for reference purpose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only and constitutes neither an offer nor an acceptance. XXX </a:t>
            </a:r>
            <a:br>
              <a:rPr kumimoji="1" lang="en-US" altLang="zh-CN" sz="850" baseline="0" dirty="0">
                <a:solidFill>
                  <a:srgbClr val="1D1D1B"/>
                </a:solidFill>
                <a:latin typeface="+mn-lt"/>
                <a:cs typeface="Arial" panose="020B0604020202020204" pitchFamily="34" charset="0"/>
              </a:rPr>
            </a:br>
            <a:r>
              <a:rPr kumimoji="1" lang="en-US" altLang="zh-CN" sz="850" baseline="0" dirty="0">
                <a:solidFill>
                  <a:srgbClr val="1D1D1B"/>
                </a:solidFill>
                <a:latin typeface="+mn-lt"/>
                <a:cs typeface="Arial" panose="020B0604020202020204" pitchFamily="34" charset="0"/>
              </a:rPr>
              <a:t>may change the information at any time without notice. </a:t>
            </a:r>
          </a:p>
          <a:p>
            <a:pPr>
              <a:lnSpc>
                <a:spcPts val="1065"/>
              </a:lnSpc>
            </a:pPr>
            <a:endParaRPr kumimoji="1" lang="zh-CN" altLang="en-US" sz="779" dirty="0">
              <a:solidFill>
                <a:srgbClr val="1D1D1B"/>
              </a:solidFill>
              <a:latin typeface="+mn-lt"/>
            </a:endParaRPr>
          </a:p>
        </p:txBody>
      </p:sp>
      <p:sp>
        <p:nvSpPr>
          <p:cNvPr id="6" name="Subtitle 6">
            <a:extLst>
              <a:ext uri="{FF2B5EF4-FFF2-40B4-BE49-F238E27FC236}">
                <a16:creationId xmlns:a16="http://schemas.microsoft.com/office/drawing/2014/main" id="{12B8F806-ABD5-064C-8793-5E22C72554FD}"/>
              </a:ext>
            </a:extLst>
          </p:cNvPr>
          <p:cNvSpPr txBox="1">
            <a:spLocks/>
          </p:cNvSpPr>
          <p:nvPr userDrawn="1"/>
        </p:nvSpPr>
        <p:spPr>
          <a:xfrm>
            <a:off x="7987276" y="1599191"/>
            <a:ext cx="3477701" cy="491114"/>
          </a:xfrm>
          <a:prstGeom prst="rect">
            <a:avLst/>
          </a:prstGeom>
        </p:spPr>
        <p:txBody>
          <a:bodyPr lIns="0" tIns="0" rIns="0" bIns="0">
            <a:norm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rgbClr val="FFFFFF"/>
                </a:solidFill>
                <a:latin typeface="Microsoft YaHei" panose="020B0503020204020204" pitchFamily="34" charset="-122"/>
                <a:ea typeface="Microsoft YaHei" panose="020B0503020204020204" pitchFamily="34" charset="-122"/>
                <a:cs typeface="+mn-cs"/>
              </a:defRPr>
            </a:lvl1pPr>
            <a:lvl2pPr marL="457200" indent="0" algn="l" defTabSz="914400" rtl="0" eaLnBrk="1" latinLnBrk="0" hangingPunct="1">
              <a:lnSpc>
                <a:spcPct val="90000"/>
              </a:lnSpc>
              <a:spcBef>
                <a:spcPts val="500"/>
              </a:spcBef>
              <a:buFont typeface="Arial" panose="020B0604020202020204" pitchFamily="34" charset="0"/>
              <a:buNone/>
              <a:defRPr sz="2400" kern="1200">
                <a:solidFill>
                  <a:schemeClr val="tx1"/>
                </a:solidFill>
                <a:latin typeface="+mn-lt"/>
                <a:ea typeface="+mn-ea"/>
                <a:cs typeface="+mn-cs"/>
              </a:defRPr>
            </a:lvl2pPr>
            <a:lvl3pPr marL="914400" indent="0" algn="l"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3pPr>
            <a:lvl4pPr marL="13716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ts val="1681"/>
              </a:lnSpc>
              <a:spcBef>
                <a:spcPts val="0"/>
              </a:spcBef>
            </a:pPr>
            <a:r>
              <a:rPr kumimoji="1" lang="zh-CN" altLang="en-US" sz="1300" dirty="0">
                <a:solidFill>
                  <a:srgbClr val="1D1D1B"/>
                </a:solidFill>
                <a:latin typeface="Gill Sans MT" panose="020B0502020104020203" pitchFamily="34" charset="0"/>
                <a:ea typeface="Microsoft YaHei" charset="-122"/>
                <a:cs typeface="Microsoft YaHei" charset="-122"/>
              </a:rPr>
              <a:t>把</a:t>
            </a:r>
            <a:r>
              <a:rPr kumimoji="1" lang="en-US" altLang="zh-CN" sz="1300" dirty="0">
                <a:solidFill>
                  <a:srgbClr val="1D1D1B"/>
                </a:solidFill>
                <a:latin typeface="Gill Sans MT" panose="020B0502020104020203" pitchFamily="34" charset="0"/>
                <a:ea typeface="Microsoft YaHei" charset="-122"/>
                <a:cs typeface="Microsoft YaHei" charset="-122"/>
              </a:rPr>
              <a:t>AI</a:t>
            </a:r>
            <a:r>
              <a:rPr kumimoji="1" lang="zh-CN" altLang="en-US" sz="1300" dirty="0">
                <a:solidFill>
                  <a:srgbClr val="1D1D1B"/>
                </a:solidFill>
                <a:latin typeface="Gill Sans MT" panose="020B0502020104020203" pitchFamily="34" charset="0"/>
                <a:ea typeface="Microsoft YaHei" charset="-122"/>
                <a:cs typeface="Microsoft YaHei" charset="-122"/>
              </a:rPr>
              <a:t>系统带入每个开发者、每个家庭、</a:t>
            </a:r>
            <a:br>
              <a:rPr kumimoji="1" lang="en-US" altLang="zh-CN" sz="1300" dirty="0">
                <a:solidFill>
                  <a:srgbClr val="1D1D1B"/>
                </a:solidFill>
                <a:latin typeface="Gill Sans MT" panose="020B0502020104020203" pitchFamily="34" charset="0"/>
                <a:ea typeface="Microsoft YaHei" charset="-122"/>
                <a:cs typeface="Microsoft YaHei" charset="-122"/>
              </a:rPr>
            </a:br>
            <a:r>
              <a:rPr kumimoji="1" lang="zh-CN" altLang="en-US" sz="1300" dirty="0">
                <a:solidFill>
                  <a:srgbClr val="1D1D1B"/>
                </a:solidFill>
                <a:latin typeface="Gill Sans MT" panose="020B0502020104020203" pitchFamily="34" charset="0"/>
                <a:ea typeface="Microsoft YaHei" charset="-122"/>
                <a:cs typeface="Microsoft YaHei" charset="-122"/>
              </a:rPr>
              <a:t>每个组织，构建万物互联的智能世界</a:t>
            </a:r>
          </a:p>
        </p:txBody>
      </p:sp>
      <p:sp>
        <p:nvSpPr>
          <p:cNvPr id="7" name="Subtitle 6">
            <a:extLst>
              <a:ext uri="{FF2B5EF4-FFF2-40B4-BE49-F238E27FC236}">
                <a16:creationId xmlns:a16="http://schemas.microsoft.com/office/drawing/2014/main" id="{F1235B6F-D691-2C40-93D4-EC5427ADDFB0}"/>
              </a:ext>
            </a:extLst>
          </p:cNvPr>
          <p:cNvSpPr txBox="1">
            <a:spLocks/>
          </p:cNvSpPr>
          <p:nvPr userDrawn="1"/>
        </p:nvSpPr>
        <p:spPr>
          <a:xfrm>
            <a:off x="7977672" y="2106124"/>
            <a:ext cx="3481833" cy="582808"/>
          </a:xfrm>
          <a:prstGeom prst="rect">
            <a:avLst/>
          </a:prstGeom>
        </p:spPr>
        <p:txBody>
          <a:bodyPr vert="horz" lIns="0" tIns="0" rIns="0" bIns="0" rtlCol="0" anchor="t">
            <a:noAutofit/>
          </a:bodyPr>
          <a:lstStyle>
            <a:lvl1pPr marL="0" indent="0" algn="l" defTabSz="914400" rtl="0" eaLnBrk="1" latinLnBrk="0" hangingPunct="1">
              <a:lnSpc>
                <a:spcPct val="90000"/>
              </a:lnSpc>
              <a:spcBef>
                <a:spcPts val="1000"/>
              </a:spcBef>
              <a:buFont typeface="Arial" panose="020B0604020202020204" pitchFamily="34" charset="0"/>
              <a:buNone/>
              <a:defRPr sz="1400" kern="1200">
                <a:solidFill>
                  <a:schemeClr val="tx1"/>
                </a:solidFill>
                <a:latin typeface="Microsoft YaHei" panose="020B0503020204020204" pitchFamily="34" charset="-122"/>
                <a:ea typeface="Microsoft YaHei" panose="020B0503020204020204" pitchFamily="34" charset="-122"/>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nSpc>
                <a:spcPts val="1294"/>
              </a:lnSpc>
            </a:pPr>
            <a:r>
              <a:rPr kumimoji="1" lang="en-US" altLang="zh-CN" sz="1200" dirty="0">
                <a:solidFill>
                  <a:srgbClr val="1D1D1B"/>
                </a:solidFill>
                <a:latin typeface="Gill Sans MT" panose="020B0502020104020203" pitchFamily="34" charset="0"/>
                <a:cs typeface="Arial" panose="020B0604020202020204" pitchFamily="34" charset="0"/>
              </a:rPr>
              <a:t>Bring AI</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System</a:t>
            </a:r>
            <a:r>
              <a:rPr kumimoji="1" lang="zh-CN" altLang="en-US" sz="1200" dirty="0">
                <a:solidFill>
                  <a:srgbClr val="1D1D1B"/>
                </a:solidFill>
                <a:latin typeface="Gill Sans MT" panose="020B0502020104020203" pitchFamily="34" charset="0"/>
                <a:cs typeface="Arial" panose="020B0604020202020204" pitchFamily="34" charset="0"/>
              </a:rPr>
              <a:t> </a:t>
            </a:r>
            <a:r>
              <a:rPr kumimoji="1" lang="en-US" altLang="zh-CN" sz="1200" dirty="0">
                <a:solidFill>
                  <a:srgbClr val="1D1D1B"/>
                </a:solidFill>
                <a:latin typeface="Gill Sans MT" panose="020B0502020104020203" pitchFamily="34" charset="0"/>
                <a:cs typeface="Arial" panose="020B0604020202020204" pitchFamily="34" charset="0"/>
              </a:rPr>
              <a:t>to every person, home and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organization for a fully connected, </a:t>
            </a:r>
            <a:br>
              <a:rPr kumimoji="1" lang="en-US" altLang="zh-CN" sz="1200" dirty="0">
                <a:solidFill>
                  <a:srgbClr val="1D1D1B"/>
                </a:solidFill>
                <a:latin typeface="Gill Sans MT" panose="020B0502020104020203" pitchFamily="34" charset="0"/>
                <a:cs typeface="Arial" panose="020B0604020202020204" pitchFamily="34" charset="0"/>
              </a:rPr>
            </a:br>
            <a:r>
              <a:rPr kumimoji="1" lang="en-US" altLang="zh-CN" sz="1200" dirty="0">
                <a:solidFill>
                  <a:srgbClr val="1D1D1B"/>
                </a:solidFill>
                <a:latin typeface="Gill Sans MT" panose="020B0502020104020203" pitchFamily="34" charset="0"/>
                <a:cs typeface="Arial" panose="020B0604020202020204" pitchFamily="34" charset="0"/>
              </a:rPr>
              <a:t>intelligent world.</a:t>
            </a:r>
            <a:endParaRPr kumimoji="1" lang="zh-CN" altLang="en-US" sz="1200" dirty="0">
              <a:solidFill>
                <a:srgbClr val="1D1D1B"/>
              </a:solidFill>
              <a:latin typeface="Gill Sans MT" panose="020B0502020104020203" pitchFamily="34" charset="0"/>
              <a:ea typeface="Microsoft YaHei" charset="-122"/>
              <a:cs typeface="Microsoft YaHei" charset="-122"/>
            </a:endParaRPr>
          </a:p>
        </p:txBody>
      </p:sp>
      <p:sp>
        <p:nvSpPr>
          <p:cNvPr id="9" name="矩形 8">
            <a:extLst>
              <a:ext uri="{FF2B5EF4-FFF2-40B4-BE49-F238E27FC236}">
                <a16:creationId xmlns:a16="http://schemas.microsoft.com/office/drawing/2014/main" id="{4D72D31F-379B-7E48-8BAB-A5640DD86C39}"/>
              </a:ext>
            </a:extLst>
          </p:cNvPr>
          <p:cNvSpPr/>
          <p:nvPr userDrawn="1"/>
        </p:nvSpPr>
        <p:spPr bwMode="auto">
          <a:xfrm>
            <a:off x="618969" y="205786"/>
            <a:ext cx="6891755" cy="6446427"/>
          </a:xfrm>
          <a:prstGeom prst="rect">
            <a:avLst/>
          </a:prstGeom>
          <a:blipFill dpi="0" rotWithShape="1">
            <a:blip r:embed="rId3" cstate="screen">
              <a:alphaModFix amt="33000"/>
              <a:extLst>
                <a:ext uri="{28A0092B-C50C-407E-A947-70E740481C1C}">
                  <a14:useLocalDpi xmlns:a14="http://schemas.microsoft.com/office/drawing/2010/main"/>
                </a:ext>
              </a:extLst>
            </a:blip>
            <a:srcRect/>
            <a:stretch>
              <a:fillRect/>
            </a:stretch>
          </a:blipFill>
          <a:ln>
            <a:noFill/>
          </a:ln>
          <a:effectLst/>
        </p:spPr>
        <p:txBody>
          <a:bodyPr vert="horz" wrap="square" lIns="121882" tIns="60941" rIns="121882" bIns="60941" numCol="1" rtlCol="0" anchor="t" anchorCtr="0" compatLnSpc="1">
            <a:prstTxWarp prst="textNoShape">
              <a:avLst/>
            </a:prstTxWarp>
          </a:bodyPr>
          <a:lstStyle/>
          <a:p>
            <a:pPr>
              <a:buClr>
                <a:srgbClr val="CC9900"/>
              </a:buClr>
              <a:buFont typeface="Wingdings" pitchFamily="2" charset="2"/>
              <a:buChar char="n"/>
            </a:pPr>
            <a:endParaRPr lang="zh-CN" altLang="en-US">
              <a:solidFill>
                <a:srgbClr val="000000"/>
              </a:solidFill>
              <a:latin typeface="Arial" charset="0"/>
              <a:ea typeface="宋体" charset="-122"/>
            </a:endParaRPr>
          </a:p>
        </p:txBody>
      </p:sp>
      <p:sp>
        <p:nvSpPr>
          <p:cNvPr id="10" name="TextBox 2">
            <a:extLst>
              <a:ext uri="{FF2B5EF4-FFF2-40B4-BE49-F238E27FC236}">
                <a16:creationId xmlns:a16="http://schemas.microsoft.com/office/drawing/2014/main" id="{1F3DDE87-89CE-3848-A1C3-2150D6C0F2CD}"/>
              </a:ext>
            </a:extLst>
          </p:cNvPr>
          <p:cNvSpPr txBox="1"/>
          <p:nvPr userDrawn="1"/>
        </p:nvSpPr>
        <p:spPr>
          <a:xfrm>
            <a:off x="8341794" y="4814879"/>
            <a:ext cx="1088553" cy="397032"/>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800" b="1"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800" b="1" dirty="0">
              <a:solidFill>
                <a:srgbClr val="C00000"/>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11" name="图片 10">
            <a:extLst>
              <a:ext uri="{FF2B5EF4-FFF2-40B4-BE49-F238E27FC236}">
                <a16:creationId xmlns:a16="http://schemas.microsoft.com/office/drawing/2014/main" id="{9EEF0F78-B57F-8D4C-A10F-C1BE427D4B8C}"/>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7977672" y="4861362"/>
            <a:ext cx="304066" cy="304066"/>
          </a:xfrm>
          <a:prstGeom prst="ellipse">
            <a:avLst/>
          </a:prstGeom>
          <a:ln w="28575" cap="rnd">
            <a:solidFill>
              <a:schemeClr val="tx2"/>
            </a:solidFill>
            <a:prstDash val="solid"/>
          </a:ln>
          <a:effectLst/>
        </p:spPr>
      </p:pic>
      <p:sp>
        <p:nvSpPr>
          <p:cNvPr id="13" name="TextBox 2">
            <a:extLst>
              <a:ext uri="{FF2B5EF4-FFF2-40B4-BE49-F238E27FC236}">
                <a16:creationId xmlns:a16="http://schemas.microsoft.com/office/drawing/2014/main" id="{5D60F0F4-118F-1946-A08D-99C1259DCFE3}"/>
              </a:ext>
            </a:extLst>
          </p:cNvPr>
          <p:cNvSpPr txBox="1"/>
          <p:nvPr userDrawn="1"/>
        </p:nvSpPr>
        <p:spPr>
          <a:xfrm>
            <a:off x="7867185" y="5295498"/>
            <a:ext cx="3603206" cy="261354"/>
          </a:xfrm>
          <a:prstGeom prst="rect">
            <a:avLst/>
          </a:prstGeom>
          <a:noFill/>
        </p:spPr>
        <p:txBody>
          <a:bodyPr wrap="square" rtlCol="0">
            <a:spAutoFit/>
          </a:bodyPr>
          <a:lstStyle/>
          <a:p>
            <a:pPr algn="l">
              <a:lnSpc>
                <a:spcPct val="120000"/>
              </a:lnSpc>
              <a:spcBef>
                <a:spcPct val="20000"/>
              </a:spcBef>
              <a:buClr>
                <a:srgbClr val="1D1D1A"/>
              </a:buClr>
              <a:buSzPct val="50000"/>
              <a:buFont typeface="Wingdings" pitchFamily="2" charset="2"/>
              <a:buNone/>
            </a:pPr>
            <a:r>
              <a:rPr lang="en-US" altLang="zh-CN" sz="1000" dirty="0">
                <a:solidFill>
                  <a:srgbClr val="374154"/>
                </a:solidFill>
                <a:latin typeface="Gill Sans MT" panose="020B0502020104020203" pitchFamily="34" charset="0"/>
                <a:ea typeface="+mj-ea"/>
                <a:cs typeface="Futura Medium" panose="020B0602020204020303" pitchFamily="34" charset="-79"/>
              </a:rPr>
              <a:t>GitHub</a:t>
            </a:r>
            <a:r>
              <a:rPr lang="zh-CN" altLang="en-US" sz="1000" dirty="0">
                <a:solidFill>
                  <a:srgbClr val="374154"/>
                </a:solidFill>
                <a:latin typeface="Gill Sans MT" panose="020B0502020104020203" pitchFamily="34" charset="0"/>
                <a:ea typeface="+mj-ea"/>
                <a:cs typeface="Futura Medium" panose="020B0602020204020303" pitchFamily="34" charset="-79"/>
              </a:rPr>
              <a:t> </a:t>
            </a:r>
            <a:r>
              <a:rPr lang="en-US" altLang="zh-CN" sz="1000" dirty="0">
                <a:solidFill>
                  <a:srgbClr val="C7000B"/>
                </a:solidFill>
                <a:latin typeface="Gill Sans MT" panose="020B0502020104020203" pitchFamily="34" charset="0"/>
                <a:ea typeface="+mj-ea"/>
                <a:cs typeface="Futura Medium" panose="020B0602020204020303" pitchFamily="34" charset="-79"/>
              </a:rPr>
              <a:t>https://</a:t>
            </a:r>
            <a:r>
              <a:rPr lang="en-US" altLang="zh-CN" sz="1000" dirty="0" err="1">
                <a:solidFill>
                  <a:srgbClr val="C7000B"/>
                </a:solidFill>
                <a:latin typeface="Gill Sans MT" panose="020B0502020104020203" pitchFamily="34" charset="0"/>
                <a:ea typeface="+mj-ea"/>
                <a:cs typeface="Futura Medium" panose="020B0602020204020303" pitchFamily="34" charset="-79"/>
              </a:rPr>
              <a:t>github.com</a:t>
            </a:r>
            <a:r>
              <a:rPr lang="en-US" altLang="zh-CN" sz="1000" dirty="0">
                <a:solidFill>
                  <a:srgbClr val="C7000B"/>
                </a:solidFill>
                <a:latin typeface="Gill Sans MT" panose="020B0502020104020203" pitchFamily="34" charset="0"/>
                <a:ea typeface="+mj-ea"/>
                <a:cs typeface="Futura Medium" panose="020B0602020204020303" pitchFamily="34" charset="-79"/>
              </a:rPr>
              <a:t>/chenzomi12/</a:t>
            </a:r>
            <a:r>
              <a:rPr lang="en-US" altLang="zh-CN" sz="1000" dirty="0" err="1">
                <a:solidFill>
                  <a:srgbClr val="C7000B"/>
                </a:solidFill>
                <a:latin typeface="Gill Sans MT" panose="020B0502020104020203" pitchFamily="34" charset="0"/>
                <a:ea typeface="+mj-ea"/>
                <a:cs typeface="Futura Medium" panose="020B0602020204020303" pitchFamily="34" charset="-79"/>
              </a:rPr>
              <a:t>AIFoundation</a:t>
            </a:r>
            <a:endParaRPr lang="en-US" sz="1000" dirty="0">
              <a:solidFill>
                <a:srgbClr val="C00000"/>
              </a:solidFill>
              <a:latin typeface="Gill Sans MT" panose="020B0502020104020203" pitchFamily="34" charset="0"/>
              <a:ea typeface="+mj-ea"/>
              <a:cs typeface="Futura Medium" panose="020B0602020204020303" pitchFamily="34" charset="-79"/>
            </a:endParaRPr>
          </a:p>
        </p:txBody>
      </p:sp>
      <p:sp>
        <p:nvSpPr>
          <p:cNvPr id="14" name="Rectangle 15">
            <a:extLst>
              <a:ext uri="{FF2B5EF4-FFF2-40B4-BE49-F238E27FC236}">
                <a16:creationId xmlns:a16="http://schemas.microsoft.com/office/drawing/2014/main" id="{0EC9B7D7-7D0C-DF4F-AD3A-7486CA53DEF5}"/>
              </a:ext>
            </a:extLst>
          </p:cNvPr>
          <p:cNvSpPr>
            <a:spLocks noChangeArrowheads="1"/>
          </p:cNvSpPr>
          <p:nvPr userDrawn="1"/>
        </p:nvSpPr>
        <p:spPr bwMode="auto">
          <a:xfrm>
            <a:off x="-2584401" y="80265"/>
            <a:ext cx="2460528" cy="6697469"/>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英文标题</a:t>
            </a:r>
            <a:r>
              <a:rPr lang="en-US" altLang="zh-CN" sz="1400" dirty="0">
                <a:solidFill>
                  <a:srgbClr val="374154"/>
                </a:solidFill>
                <a:latin typeface="Gill Sans MT" panose="020B0502020104020203" pitchFamily="34" charset="0"/>
                <a:ea typeface="Microsoft YaHei" panose="020B0503020204020204" pitchFamily="34" charset="-122"/>
              </a:rPr>
              <a:t>:32-35pt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Medium</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中文标题</a:t>
            </a:r>
            <a:r>
              <a:rPr lang="en-US" altLang="zh-CN" sz="1400" dirty="0">
                <a:solidFill>
                  <a:srgbClr val="374154"/>
                </a:solidFill>
                <a:latin typeface="Gill Sans MT" panose="020B0502020104020203" pitchFamily="34" charset="0"/>
                <a:ea typeface="Microsoft YaHei" panose="020B0503020204020204" pitchFamily="34" charset="-122"/>
              </a:rPr>
              <a:t>:30-32pt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 R153 G0 B0</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黑体</a:t>
            </a: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英文正文</a:t>
            </a:r>
            <a:r>
              <a:rPr lang="en-US" altLang="zh-CN" sz="1400" dirty="0">
                <a:solidFill>
                  <a:srgbClr val="374154"/>
                </a:solidFill>
                <a:latin typeface="Gill Sans MT" panose="020B0502020104020203" pitchFamily="34" charset="0"/>
                <a:ea typeface="Microsoft YaHei" panose="020B0503020204020204" pitchFamily="34" charset="-122"/>
              </a:rPr>
              <a:t>:20-22pt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 </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 :18pt  </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内部使用字体 </a:t>
            </a:r>
            <a:r>
              <a:rPr lang="en-US" altLang="zh-CN" sz="1400" dirty="0">
                <a:solidFill>
                  <a:srgbClr val="374154"/>
                </a:solidFill>
                <a:latin typeface="Gill Sans MT" panose="020B0502020104020203" pitchFamily="34" charset="0"/>
                <a:ea typeface="Microsoft YaHei" panose="020B0503020204020204" pitchFamily="34" charset="-122"/>
              </a:rPr>
              <a:t>:</a:t>
            </a:r>
          </a:p>
          <a:p>
            <a:pPr marL="457051" indent="-457051" algn="r" eaLnBrk="0" hangingPunct="0">
              <a:lnSpc>
                <a:spcPct val="125000"/>
              </a:lnSpc>
              <a:spcBef>
                <a:spcPct val="20000"/>
              </a:spcBef>
              <a:buFont typeface="Arial" charset="0"/>
              <a:buNone/>
            </a:pPr>
            <a:r>
              <a:rPr lang="en-US" altLang="zh-CN" sz="1400" dirty="0" err="1">
                <a:solidFill>
                  <a:srgbClr val="374154"/>
                </a:solidFill>
                <a:latin typeface="Gill Sans MT" panose="020B0502020104020203" pitchFamily="34" charset="0"/>
                <a:ea typeface="Microsoft YaHei" panose="020B0503020204020204" pitchFamily="34" charset="-122"/>
              </a:rPr>
              <a:t>FrutigerNext</a:t>
            </a:r>
            <a:r>
              <a:rPr lang="en-US" altLang="zh-CN" sz="1400" dirty="0">
                <a:solidFill>
                  <a:srgbClr val="374154"/>
                </a:solidFill>
                <a:latin typeface="Gill Sans MT" panose="020B0502020104020203" pitchFamily="34" charset="0"/>
                <a:ea typeface="Microsoft YaHei" panose="020B0503020204020204" pitchFamily="34" charset="-122"/>
              </a:rPr>
              <a:t> LT Regular</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外部使用字体 </a:t>
            </a:r>
            <a:r>
              <a:rPr lang="en-US" altLang="zh-CN" sz="1400" dirty="0">
                <a:solidFill>
                  <a:srgbClr val="374154"/>
                </a:solidFill>
                <a:latin typeface="Gill Sans MT" panose="020B0502020104020203" pitchFamily="34" charset="0"/>
                <a:ea typeface="Microsoft YaHei" panose="020B0503020204020204" pitchFamily="34" charset="-122"/>
              </a:rPr>
              <a:t>: Arial</a:t>
            </a:r>
          </a:p>
          <a:p>
            <a:pPr marL="457051" indent="-457051" algn="r" eaLnBrk="0" hangingPunct="0">
              <a:lnSpc>
                <a:spcPct val="75000"/>
              </a:lnSpc>
              <a:spcBef>
                <a:spcPct val="20000"/>
              </a:spcBef>
              <a:buFont typeface="Arial" charset="0"/>
              <a:buNone/>
            </a:pPr>
            <a:endParaRPr lang="en-US" altLang="zh-CN"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中文正文</a:t>
            </a:r>
            <a:r>
              <a:rPr lang="en-US" altLang="zh-CN" sz="1400" dirty="0">
                <a:solidFill>
                  <a:srgbClr val="374154"/>
                </a:solidFill>
                <a:latin typeface="Gill Sans MT" panose="020B0502020104020203" pitchFamily="34" charset="0"/>
                <a:ea typeface="Microsoft YaHei" panose="020B0503020204020204" pitchFamily="34" charset="-122"/>
              </a:rPr>
              <a:t>:18-20pt</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子目录</a:t>
            </a:r>
            <a:r>
              <a:rPr lang="en-US" altLang="zh-CN" sz="1400" dirty="0">
                <a:solidFill>
                  <a:srgbClr val="374154"/>
                </a:solidFill>
                <a:latin typeface="Gill Sans MT" panose="020B0502020104020203" pitchFamily="34" charset="0"/>
                <a:ea typeface="Microsoft YaHei" panose="020B0503020204020204" pitchFamily="34" charset="-122"/>
              </a:rPr>
              <a:t>(2-5</a:t>
            </a:r>
            <a:r>
              <a:rPr lang="zh-CN" altLang="en-US" sz="1400" dirty="0">
                <a:solidFill>
                  <a:srgbClr val="374154"/>
                </a:solidFill>
                <a:latin typeface="Gill Sans MT" panose="020B0502020104020203" pitchFamily="34" charset="0"/>
                <a:ea typeface="Microsoft YaHei" panose="020B0503020204020204" pitchFamily="34" charset="-122"/>
              </a:rPr>
              <a:t>级</a:t>
            </a:r>
            <a:r>
              <a:rPr lang="en-US" altLang="zh-CN" sz="1400" dirty="0">
                <a:solidFill>
                  <a:srgbClr val="374154"/>
                </a:solidFill>
                <a:latin typeface="Gill Sans MT" panose="020B0502020104020203" pitchFamily="34" charset="0"/>
                <a:ea typeface="Microsoft YaHei" panose="020B0503020204020204" pitchFamily="34" charset="-122"/>
              </a:rPr>
              <a:t>):18pt </a:t>
            </a:r>
            <a:endParaRPr lang="zh-CN" altLang="en-US" sz="1400" dirty="0">
              <a:solidFill>
                <a:srgbClr val="374154"/>
              </a:solidFill>
              <a:latin typeface="Gill Sans MT" panose="020B0502020104020203" pitchFamily="34" charset="0"/>
              <a:ea typeface="Microsoft YaHei" panose="020B0503020204020204" pitchFamily="34" charset="-122"/>
            </a:endParaRP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颜色</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黑色</a:t>
            </a:r>
          </a:p>
          <a:p>
            <a:pPr marL="457051" indent="-457051" algn="r" eaLnBrk="0" hangingPunct="0">
              <a:lnSpc>
                <a:spcPct val="125000"/>
              </a:lnSpc>
              <a:spcBef>
                <a:spcPct val="20000"/>
              </a:spcBef>
              <a:buFont typeface="Arial" charset="0"/>
              <a:buNone/>
            </a:pPr>
            <a:r>
              <a:rPr lang="zh-CN" altLang="en-US" sz="1400" dirty="0">
                <a:solidFill>
                  <a:srgbClr val="374154"/>
                </a:solidFill>
                <a:latin typeface="Gill Sans MT" panose="020B0502020104020203" pitchFamily="34" charset="0"/>
                <a:ea typeface="Microsoft YaHei" panose="020B0503020204020204" pitchFamily="34" charset="-122"/>
              </a:rPr>
              <a:t>字体</a:t>
            </a:r>
            <a:r>
              <a:rPr lang="en-US" altLang="zh-CN" sz="1400" dirty="0">
                <a:solidFill>
                  <a:srgbClr val="374154"/>
                </a:solidFill>
                <a:latin typeface="Gill Sans MT" panose="020B0502020104020203" pitchFamily="34" charset="0"/>
                <a:ea typeface="Microsoft YaHei" panose="020B0503020204020204" pitchFamily="34" charset="-122"/>
              </a:rPr>
              <a:t>:</a:t>
            </a:r>
            <a:r>
              <a:rPr lang="zh-CN" altLang="en-US" sz="1400" dirty="0">
                <a:solidFill>
                  <a:srgbClr val="374154"/>
                </a:solidFill>
                <a:latin typeface="Gill Sans MT" panose="020B0502020104020203" pitchFamily="34" charset="0"/>
                <a:ea typeface="Microsoft YaHei" panose="020B0503020204020204" pitchFamily="34" charset="-122"/>
              </a:rPr>
              <a:t>细黑体</a:t>
            </a:r>
            <a:r>
              <a:rPr lang="zh-CN" altLang="en-US" sz="1400" b="1" dirty="0">
                <a:solidFill>
                  <a:srgbClr val="374154"/>
                </a:solidFill>
                <a:latin typeface="Gill Sans MT" panose="020B0502020104020203" pitchFamily="34" charset="0"/>
                <a:ea typeface="Microsoft YaHei" panose="020B0503020204020204" pitchFamily="34" charset="-122"/>
              </a:rPr>
              <a:t> </a:t>
            </a:r>
          </a:p>
        </p:txBody>
      </p:sp>
      <p:grpSp>
        <p:nvGrpSpPr>
          <p:cNvPr id="15" name="组合 14">
            <a:extLst>
              <a:ext uri="{FF2B5EF4-FFF2-40B4-BE49-F238E27FC236}">
                <a16:creationId xmlns:a16="http://schemas.microsoft.com/office/drawing/2014/main" id="{2B0B6BED-EC97-644A-A3AA-16845E63E14F}"/>
              </a:ext>
            </a:extLst>
          </p:cNvPr>
          <p:cNvGrpSpPr/>
          <p:nvPr userDrawn="1"/>
        </p:nvGrpSpPr>
        <p:grpSpPr>
          <a:xfrm>
            <a:off x="12438524" y="3358802"/>
            <a:ext cx="1214711" cy="3499198"/>
            <a:chOff x="12438524" y="3358802"/>
            <a:chExt cx="1214711" cy="3499198"/>
          </a:xfrm>
        </p:grpSpPr>
        <p:sp>
          <p:nvSpPr>
            <p:cNvPr id="16" name="矩形 15">
              <a:extLst>
                <a:ext uri="{FF2B5EF4-FFF2-40B4-BE49-F238E27FC236}">
                  <a16:creationId xmlns:a16="http://schemas.microsoft.com/office/drawing/2014/main" id="{60EBDB5A-75AE-9C47-A64F-5171BD8F48E0}"/>
                </a:ext>
              </a:extLst>
            </p:cNvPr>
            <p:cNvSpPr/>
            <p:nvPr userDrawn="1"/>
          </p:nvSpPr>
          <p:spPr bwMode="auto">
            <a:xfrm>
              <a:off x="12438524" y="3358802"/>
              <a:ext cx="1214711" cy="3499198"/>
            </a:xfrm>
            <a:prstGeom prst="rect">
              <a:avLst/>
            </a:prstGeom>
            <a:solidFill>
              <a:schemeClr val="bg1"/>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
                  <a:srgbClr val="CC9900"/>
                </a:buClr>
                <a:buSzTx/>
                <a:buFont typeface="Wingdings" pitchFamily="2" charset="2"/>
                <a:buChar char="n"/>
                <a:tabLst/>
              </a:pPr>
              <a:endParaRPr kumimoji="0" lang="zh-CN" altLang="en-US" sz="1800" b="0" i="0" u="none" strike="noStrike" cap="none" normalizeH="0" baseline="0">
                <a:ln>
                  <a:noFill/>
                </a:ln>
                <a:solidFill>
                  <a:schemeClr val="tx1"/>
                </a:solidFill>
                <a:effectLst/>
                <a:latin typeface="Arial" charset="0"/>
                <a:ea typeface="宋体" charset="-122"/>
              </a:endParaRPr>
            </a:p>
          </p:txBody>
        </p:sp>
        <p:grpSp>
          <p:nvGrpSpPr>
            <p:cNvPr id="17" name="Group 18">
              <a:extLst>
                <a:ext uri="{FF2B5EF4-FFF2-40B4-BE49-F238E27FC236}">
                  <a16:creationId xmlns:a16="http://schemas.microsoft.com/office/drawing/2014/main" id="{527B1546-2E76-7B4C-A868-01866BFAE8E9}"/>
                </a:ext>
              </a:extLst>
            </p:cNvPr>
            <p:cNvGrpSpPr>
              <a:grpSpLocks/>
            </p:cNvGrpSpPr>
            <p:nvPr/>
          </p:nvGrpSpPr>
          <p:grpSpPr bwMode="auto">
            <a:xfrm>
              <a:off x="12552504" y="3727418"/>
              <a:ext cx="986752" cy="182532"/>
              <a:chOff x="5893" y="2387"/>
              <a:chExt cx="466" cy="115"/>
            </a:xfrm>
          </p:grpSpPr>
          <p:sp>
            <p:nvSpPr>
              <p:cNvPr id="78" name="Rectangle 19">
                <a:extLst>
                  <a:ext uri="{FF2B5EF4-FFF2-40B4-BE49-F238E27FC236}">
                    <a16:creationId xmlns:a16="http://schemas.microsoft.com/office/drawing/2014/main" id="{A04BE7DC-57AD-E84A-99B6-5748D4F483F2}"/>
                  </a:ext>
                </a:extLst>
              </p:cNvPr>
              <p:cNvSpPr>
                <a:spLocks noChangeArrowheads="1"/>
              </p:cNvSpPr>
              <p:nvPr/>
            </p:nvSpPr>
            <p:spPr bwMode="auto">
              <a:xfrm flipV="1">
                <a:off x="6010" y="2387"/>
                <a:ext cx="116"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9" name="Rectangle 20">
                <a:extLst>
                  <a:ext uri="{FF2B5EF4-FFF2-40B4-BE49-F238E27FC236}">
                    <a16:creationId xmlns:a16="http://schemas.microsoft.com/office/drawing/2014/main" id="{5092770A-CB07-5648-8431-057E93EE9C78}"/>
                  </a:ext>
                </a:extLst>
              </p:cNvPr>
              <p:cNvSpPr>
                <a:spLocks noChangeArrowheads="1"/>
              </p:cNvSpPr>
              <p:nvPr/>
            </p:nvSpPr>
            <p:spPr bwMode="auto">
              <a:xfrm flipV="1">
                <a:off x="6126" y="2387"/>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0" name="Rectangle 21">
                <a:extLst>
                  <a:ext uri="{FF2B5EF4-FFF2-40B4-BE49-F238E27FC236}">
                    <a16:creationId xmlns:a16="http://schemas.microsoft.com/office/drawing/2014/main" id="{67EF5B91-6FE9-4549-9ECA-04964BEE5628}"/>
                  </a:ext>
                </a:extLst>
              </p:cNvPr>
              <p:cNvSpPr>
                <a:spLocks noChangeArrowheads="1"/>
              </p:cNvSpPr>
              <p:nvPr/>
            </p:nvSpPr>
            <p:spPr bwMode="auto">
              <a:xfrm flipV="1">
                <a:off x="6242" y="2387"/>
                <a:ext cx="117" cy="115"/>
              </a:xfrm>
              <a:prstGeom prst="rect">
                <a:avLst/>
              </a:prstGeom>
              <a:solidFill>
                <a:srgbClr val="99660A"/>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81" name="Rectangle 22">
                <a:extLst>
                  <a:ext uri="{FF2B5EF4-FFF2-40B4-BE49-F238E27FC236}">
                    <a16:creationId xmlns:a16="http://schemas.microsoft.com/office/drawing/2014/main" id="{05182D15-89A2-6045-85B8-2280685F8DAD}"/>
                  </a:ext>
                </a:extLst>
              </p:cNvPr>
              <p:cNvSpPr>
                <a:spLocks noChangeArrowheads="1"/>
              </p:cNvSpPr>
              <p:nvPr/>
            </p:nvSpPr>
            <p:spPr bwMode="auto">
              <a:xfrm flipV="1">
                <a:off x="5893" y="2387"/>
                <a:ext cx="117"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8" name="Group 23">
              <a:extLst>
                <a:ext uri="{FF2B5EF4-FFF2-40B4-BE49-F238E27FC236}">
                  <a16:creationId xmlns:a16="http://schemas.microsoft.com/office/drawing/2014/main" id="{BBE18069-10C2-1945-BA80-A024FCF915CC}"/>
                </a:ext>
              </a:extLst>
            </p:cNvPr>
            <p:cNvGrpSpPr>
              <a:grpSpLocks/>
            </p:cNvGrpSpPr>
            <p:nvPr/>
          </p:nvGrpSpPr>
          <p:grpSpPr bwMode="auto">
            <a:xfrm>
              <a:off x="12552504" y="3943282"/>
              <a:ext cx="986752" cy="182532"/>
              <a:chOff x="5893" y="2523"/>
              <a:chExt cx="466" cy="115"/>
            </a:xfrm>
          </p:grpSpPr>
          <p:sp>
            <p:nvSpPr>
              <p:cNvPr id="74" name="Rectangle 24">
                <a:extLst>
                  <a:ext uri="{FF2B5EF4-FFF2-40B4-BE49-F238E27FC236}">
                    <a16:creationId xmlns:a16="http://schemas.microsoft.com/office/drawing/2014/main" id="{A96CDD39-1926-5E4E-A9F7-499BEC236178}"/>
                  </a:ext>
                </a:extLst>
              </p:cNvPr>
              <p:cNvSpPr>
                <a:spLocks noChangeArrowheads="1"/>
              </p:cNvSpPr>
              <p:nvPr/>
            </p:nvSpPr>
            <p:spPr bwMode="auto">
              <a:xfrm flipV="1">
                <a:off x="6010" y="2523"/>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5" name="Rectangle 25">
                <a:extLst>
                  <a:ext uri="{FF2B5EF4-FFF2-40B4-BE49-F238E27FC236}">
                    <a16:creationId xmlns:a16="http://schemas.microsoft.com/office/drawing/2014/main" id="{579B7635-77E5-5941-814B-D0090677EF95}"/>
                  </a:ext>
                </a:extLst>
              </p:cNvPr>
              <p:cNvSpPr>
                <a:spLocks noChangeArrowheads="1"/>
              </p:cNvSpPr>
              <p:nvPr/>
            </p:nvSpPr>
            <p:spPr bwMode="auto">
              <a:xfrm flipV="1">
                <a:off x="6126" y="2523"/>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6" name="Rectangle 26">
                <a:extLst>
                  <a:ext uri="{FF2B5EF4-FFF2-40B4-BE49-F238E27FC236}">
                    <a16:creationId xmlns:a16="http://schemas.microsoft.com/office/drawing/2014/main" id="{38FBF335-4C26-E44C-A51F-6334936CEB82}"/>
                  </a:ext>
                </a:extLst>
              </p:cNvPr>
              <p:cNvSpPr>
                <a:spLocks noChangeArrowheads="1"/>
              </p:cNvSpPr>
              <p:nvPr/>
            </p:nvSpPr>
            <p:spPr bwMode="auto">
              <a:xfrm flipV="1">
                <a:off x="6242" y="2523"/>
                <a:ext cx="117"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7" name="Rectangle 27">
                <a:extLst>
                  <a:ext uri="{FF2B5EF4-FFF2-40B4-BE49-F238E27FC236}">
                    <a16:creationId xmlns:a16="http://schemas.microsoft.com/office/drawing/2014/main" id="{8A3611F2-FDDF-F141-A871-D946E74F703E}"/>
                  </a:ext>
                </a:extLst>
              </p:cNvPr>
              <p:cNvSpPr>
                <a:spLocks noChangeArrowheads="1"/>
              </p:cNvSpPr>
              <p:nvPr/>
            </p:nvSpPr>
            <p:spPr bwMode="auto">
              <a:xfrm flipV="1">
                <a:off x="5893" y="2523"/>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19" name="Group 28">
              <a:extLst>
                <a:ext uri="{FF2B5EF4-FFF2-40B4-BE49-F238E27FC236}">
                  <a16:creationId xmlns:a16="http://schemas.microsoft.com/office/drawing/2014/main" id="{8682B6F8-0456-EC48-8FBE-44EA6E099FCF}"/>
                </a:ext>
              </a:extLst>
            </p:cNvPr>
            <p:cNvGrpSpPr>
              <a:grpSpLocks/>
            </p:cNvGrpSpPr>
            <p:nvPr/>
          </p:nvGrpSpPr>
          <p:grpSpPr bwMode="auto">
            <a:xfrm>
              <a:off x="12552504" y="4159146"/>
              <a:ext cx="986752" cy="182532"/>
              <a:chOff x="5893" y="2659"/>
              <a:chExt cx="466" cy="115"/>
            </a:xfrm>
          </p:grpSpPr>
          <p:sp>
            <p:nvSpPr>
              <p:cNvPr id="70" name="Rectangle 29">
                <a:extLst>
                  <a:ext uri="{FF2B5EF4-FFF2-40B4-BE49-F238E27FC236}">
                    <a16:creationId xmlns:a16="http://schemas.microsoft.com/office/drawing/2014/main" id="{86BB10EF-5D49-5446-B416-860964EAB06D}"/>
                  </a:ext>
                </a:extLst>
              </p:cNvPr>
              <p:cNvSpPr>
                <a:spLocks noChangeArrowheads="1"/>
              </p:cNvSpPr>
              <p:nvPr/>
            </p:nvSpPr>
            <p:spPr bwMode="auto">
              <a:xfrm flipV="1">
                <a:off x="6010" y="2659"/>
                <a:ext cx="116"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1" name="Rectangle 30">
                <a:extLst>
                  <a:ext uri="{FF2B5EF4-FFF2-40B4-BE49-F238E27FC236}">
                    <a16:creationId xmlns:a16="http://schemas.microsoft.com/office/drawing/2014/main" id="{519C7337-95C9-1347-97FA-15907949DE8D}"/>
                  </a:ext>
                </a:extLst>
              </p:cNvPr>
              <p:cNvSpPr>
                <a:spLocks noChangeArrowheads="1"/>
              </p:cNvSpPr>
              <p:nvPr/>
            </p:nvSpPr>
            <p:spPr bwMode="auto">
              <a:xfrm flipV="1">
                <a:off x="6126" y="2659"/>
                <a:ext cx="116" cy="115"/>
              </a:xfrm>
              <a:prstGeom prst="rect">
                <a:avLst/>
              </a:prstGeom>
              <a:solidFill>
                <a:srgbClr val="00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2" name="Rectangle 31">
                <a:extLst>
                  <a:ext uri="{FF2B5EF4-FFF2-40B4-BE49-F238E27FC236}">
                    <a16:creationId xmlns:a16="http://schemas.microsoft.com/office/drawing/2014/main" id="{BEDA1CC2-7E03-E349-9D8A-35B4EB50D469}"/>
                  </a:ext>
                </a:extLst>
              </p:cNvPr>
              <p:cNvSpPr>
                <a:spLocks noChangeArrowheads="1"/>
              </p:cNvSpPr>
              <p:nvPr/>
            </p:nvSpPr>
            <p:spPr bwMode="auto">
              <a:xfrm flipV="1">
                <a:off x="6242" y="2659"/>
                <a:ext cx="117"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73" name="Rectangle 32">
                <a:extLst>
                  <a:ext uri="{FF2B5EF4-FFF2-40B4-BE49-F238E27FC236}">
                    <a16:creationId xmlns:a16="http://schemas.microsoft.com/office/drawing/2014/main" id="{6478A1D2-1521-2844-9E68-4B4F96BAA7C8}"/>
                  </a:ext>
                </a:extLst>
              </p:cNvPr>
              <p:cNvSpPr>
                <a:spLocks noChangeArrowheads="1"/>
              </p:cNvSpPr>
              <p:nvPr/>
            </p:nvSpPr>
            <p:spPr bwMode="auto">
              <a:xfrm flipV="1">
                <a:off x="5893" y="2659"/>
                <a:ext cx="117"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0" name="Group 33">
              <a:extLst>
                <a:ext uri="{FF2B5EF4-FFF2-40B4-BE49-F238E27FC236}">
                  <a16:creationId xmlns:a16="http://schemas.microsoft.com/office/drawing/2014/main" id="{EBDF60B0-CCA3-6A47-BCD7-DCABD4054644}"/>
                </a:ext>
              </a:extLst>
            </p:cNvPr>
            <p:cNvGrpSpPr>
              <a:grpSpLocks/>
            </p:cNvGrpSpPr>
            <p:nvPr/>
          </p:nvGrpSpPr>
          <p:grpSpPr bwMode="auto">
            <a:xfrm>
              <a:off x="12552504" y="3511551"/>
              <a:ext cx="986752" cy="188882"/>
              <a:chOff x="5893" y="2251"/>
              <a:chExt cx="466" cy="119"/>
            </a:xfrm>
          </p:grpSpPr>
          <p:sp>
            <p:nvSpPr>
              <p:cNvPr id="66" name="Rectangle 34">
                <a:extLst>
                  <a:ext uri="{FF2B5EF4-FFF2-40B4-BE49-F238E27FC236}">
                    <a16:creationId xmlns:a16="http://schemas.microsoft.com/office/drawing/2014/main" id="{5125594C-5313-C34E-839A-1DA18F7788EB}"/>
                  </a:ext>
                </a:extLst>
              </p:cNvPr>
              <p:cNvSpPr>
                <a:spLocks noChangeArrowheads="1"/>
              </p:cNvSpPr>
              <p:nvPr/>
            </p:nvSpPr>
            <p:spPr bwMode="auto">
              <a:xfrm flipV="1">
                <a:off x="6126" y="2251"/>
                <a:ext cx="116" cy="119"/>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7" name="Rectangle 35">
                <a:extLst>
                  <a:ext uri="{FF2B5EF4-FFF2-40B4-BE49-F238E27FC236}">
                    <a16:creationId xmlns:a16="http://schemas.microsoft.com/office/drawing/2014/main" id="{8313D8F3-D70F-4E4F-86B1-E609FF28826A}"/>
                  </a:ext>
                </a:extLst>
              </p:cNvPr>
              <p:cNvSpPr>
                <a:spLocks noChangeArrowheads="1"/>
              </p:cNvSpPr>
              <p:nvPr/>
            </p:nvSpPr>
            <p:spPr bwMode="auto">
              <a:xfrm flipV="1">
                <a:off x="6242" y="2251"/>
                <a:ext cx="117" cy="119"/>
              </a:xfrm>
              <a:prstGeom prst="rect">
                <a:avLst/>
              </a:prstGeom>
              <a:solidFill>
                <a:srgbClr val="CC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8" name="Rectangle 36">
                <a:extLst>
                  <a:ext uri="{FF2B5EF4-FFF2-40B4-BE49-F238E27FC236}">
                    <a16:creationId xmlns:a16="http://schemas.microsoft.com/office/drawing/2014/main" id="{CBA1FA4C-75C0-D349-8630-E228CD42180F}"/>
                  </a:ext>
                </a:extLst>
              </p:cNvPr>
              <p:cNvSpPr>
                <a:spLocks noChangeArrowheads="1"/>
              </p:cNvSpPr>
              <p:nvPr/>
            </p:nvSpPr>
            <p:spPr bwMode="auto">
              <a:xfrm flipV="1">
                <a:off x="5893" y="2251"/>
                <a:ext cx="117" cy="119"/>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9" name="Rectangle 37">
                <a:extLst>
                  <a:ext uri="{FF2B5EF4-FFF2-40B4-BE49-F238E27FC236}">
                    <a16:creationId xmlns:a16="http://schemas.microsoft.com/office/drawing/2014/main" id="{00D2C4F8-6F52-1640-BB34-54901F330720}"/>
                  </a:ext>
                </a:extLst>
              </p:cNvPr>
              <p:cNvSpPr>
                <a:spLocks noChangeArrowheads="1"/>
              </p:cNvSpPr>
              <p:nvPr/>
            </p:nvSpPr>
            <p:spPr bwMode="auto">
              <a:xfrm flipV="1">
                <a:off x="6010" y="2251"/>
                <a:ext cx="116" cy="119"/>
              </a:xfrm>
              <a:prstGeom prst="rect">
                <a:avLst/>
              </a:prstGeom>
              <a:solidFill>
                <a:srgbClr val="66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1" name="Group 38">
              <a:extLst>
                <a:ext uri="{FF2B5EF4-FFF2-40B4-BE49-F238E27FC236}">
                  <a16:creationId xmlns:a16="http://schemas.microsoft.com/office/drawing/2014/main" id="{69F5A2EF-9997-1942-A95A-9DBAB893CECC}"/>
                </a:ext>
              </a:extLst>
            </p:cNvPr>
            <p:cNvGrpSpPr>
              <a:grpSpLocks/>
            </p:cNvGrpSpPr>
            <p:nvPr/>
          </p:nvGrpSpPr>
          <p:grpSpPr bwMode="auto">
            <a:xfrm>
              <a:off x="12552504" y="4519449"/>
              <a:ext cx="986752" cy="182532"/>
              <a:chOff x="5893" y="2886"/>
              <a:chExt cx="466" cy="115"/>
            </a:xfrm>
          </p:grpSpPr>
          <p:sp>
            <p:nvSpPr>
              <p:cNvPr id="62" name="Rectangle 39">
                <a:extLst>
                  <a:ext uri="{FF2B5EF4-FFF2-40B4-BE49-F238E27FC236}">
                    <a16:creationId xmlns:a16="http://schemas.microsoft.com/office/drawing/2014/main" id="{5529C84D-B764-FE42-A1BF-78BED2ABC072}"/>
                  </a:ext>
                </a:extLst>
              </p:cNvPr>
              <p:cNvSpPr>
                <a:spLocks noChangeArrowheads="1"/>
              </p:cNvSpPr>
              <p:nvPr/>
            </p:nvSpPr>
            <p:spPr bwMode="auto">
              <a:xfrm flipV="1">
                <a:off x="6010" y="2886"/>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3" name="Rectangle 40">
                <a:extLst>
                  <a:ext uri="{FF2B5EF4-FFF2-40B4-BE49-F238E27FC236}">
                    <a16:creationId xmlns:a16="http://schemas.microsoft.com/office/drawing/2014/main" id="{CC97E4C5-963D-4B4E-9153-9E14F73F1BA6}"/>
                  </a:ext>
                </a:extLst>
              </p:cNvPr>
              <p:cNvSpPr>
                <a:spLocks noChangeArrowheads="1"/>
              </p:cNvSpPr>
              <p:nvPr/>
            </p:nvSpPr>
            <p:spPr bwMode="auto">
              <a:xfrm flipV="1">
                <a:off x="6126" y="2886"/>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4" name="Rectangle 41">
                <a:extLst>
                  <a:ext uri="{FF2B5EF4-FFF2-40B4-BE49-F238E27FC236}">
                    <a16:creationId xmlns:a16="http://schemas.microsoft.com/office/drawing/2014/main" id="{E1872D1B-E07E-1E49-A78C-76802A09B04E}"/>
                  </a:ext>
                </a:extLst>
              </p:cNvPr>
              <p:cNvSpPr>
                <a:spLocks noChangeArrowheads="1"/>
              </p:cNvSpPr>
              <p:nvPr/>
            </p:nvSpPr>
            <p:spPr bwMode="auto">
              <a:xfrm flipV="1">
                <a:off x="6242" y="2886"/>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5" name="Rectangle 42">
                <a:extLst>
                  <a:ext uri="{FF2B5EF4-FFF2-40B4-BE49-F238E27FC236}">
                    <a16:creationId xmlns:a16="http://schemas.microsoft.com/office/drawing/2014/main" id="{532BE238-78B4-7E4A-8EA1-12ED81BC54C1}"/>
                  </a:ext>
                </a:extLst>
              </p:cNvPr>
              <p:cNvSpPr>
                <a:spLocks noChangeArrowheads="1"/>
              </p:cNvSpPr>
              <p:nvPr/>
            </p:nvSpPr>
            <p:spPr bwMode="auto">
              <a:xfrm flipV="1">
                <a:off x="5893" y="2886"/>
                <a:ext cx="117" cy="115"/>
              </a:xfrm>
              <a:prstGeom prst="rect">
                <a:avLst/>
              </a:prstGeom>
              <a:solidFill>
                <a:schemeClr val="tx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2" name="Group 43">
              <a:extLst>
                <a:ext uri="{FF2B5EF4-FFF2-40B4-BE49-F238E27FC236}">
                  <a16:creationId xmlns:a16="http://schemas.microsoft.com/office/drawing/2014/main" id="{1FEC1308-2B32-CB4C-BAB2-FB1E6AFF1388}"/>
                </a:ext>
              </a:extLst>
            </p:cNvPr>
            <p:cNvGrpSpPr>
              <a:grpSpLocks/>
            </p:cNvGrpSpPr>
            <p:nvPr/>
          </p:nvGrpSpPr>
          <p:grpSpPr bwMode="auto">
            <a:xfrm>
              <a:off x="12552504" y="4735313"/>
              <a:ext cx="986752" cy="182532"/>
              <a:chOff x="5893" y="3022"/>
              <a:chExt cx="466" cy="115"/>
            </a:xfrm>
          </p:grpSpPr>
          <p:sp>
            <p:nvSpPr>
              <p:cNvPr id="58" name="Rectangle 44">
                <a:extLst>
                  <a:ext uri="{FF2B5EF4-FFF2-40B4-BE49-F238E27FC236}">
                    <a16:creationId xmlns:a16="http://schemas.microsoft.com/office/drawing/2014/main" id="{DB762B7D-0BDE-5F48-8858-6D69D4303A9B}"/>
                  </a:ext>
                </a:extLst>
              </p:cNvPr>
              <p:cNvSpPr>
                <a:spLocks noChangeArrowheads="1"/>
              </p:cNvSpPr>
              <p:nvPr/>
            </p:nvSpPr>
            <p:spPr bwMode="auto">
              <a:xfrm flipV="1">
                <a:off x="6010" y="3022"/>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9" name="Rectangle 45">
                <a:extLst>
                  <a:ext uri="{FF2B5EF4-FFF2-40B4-BE49-F238E27FC236}">
                    <a16:creationId xmlns:a16="http://schemas.microsoft.com/office/drawing/2014/main" id="{A65AC15A-59B6-474B-B237-E106F036B60B}"/>
                  </a:ext>
                </a:extLst>
              </p:cNvPr>
              <p:cNvSpPr>
                <a:spLocks noChangeArrowheads="1"/>
              </p:cNvSpPr>
              <p:nvPr/>
            </p:nvSpPr>
            <p:spPr bwMode="auto">
              <a:xfrm flipV="1">
                <a:off x="6126" y="3022"/>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0" name="Rectangle 46">
                <a:extLst>
                  <a:ext uri="{FF2B5EF4-FFF2-40B4-BE49-F238E27FC236}">
                    <a16:creationId xmlns:a16="http://schemas.microsoft.com/office/drawing/2014/main" id="{33BFDFF7-57E3-0C41-A90F-0543BAEB5F50}"/>
                  </a:ext>
                </a:extLst>
              </p:cNvPr>
              <p:cNvSpPr>
                <a:spLocks noChangeArrowheads="1"/>
              </p:cNvSpPr>
              <p:nvPr/>
            </p:nvSpPr>
            <p:spPr bwMode="auto">
              <a:xfrm flipV="1">
                <a:off x="6242" y="3022"/>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61" name="Rectangle 47">
                <a:extLst>
                  <a:ext uri="{FF2B5EF4-FFF2-40B4-BE49-F238E27FC236}">
                    <a16:creationId xmlns:a16="http://schemas.microsoft.com/office/drawing/2014/main" id="{D3FFE56D-5EA1-EA4D-B229-81FFE5A7E18B}"/>
                  </a:ext>
                </a:extLst>
              </p:cNvPr>
              <p:cNvSpPr>
                <a:spLocks noChangeArrowheads="1"/>
              </p:cNvSpPr>
              <p:nvPr/>
            </p:nvSpPr>
            <p:spPr bwMode="auto">
              <a:xfrm flipV="1">
                <a:off x="5893" y="3022"/>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3" name="Group 48">
              <a:extLst>
                <a:ext uri="{FF2B5EF4-FFF2-40B4-BE49-F238E27FC236}">
                  <a16:creationId xmlns:a16="http://schemas.microsoft.com/office/drawing/2014/main" id="{3E677EA2-8362-AE45-BC63-8A925E8FC16F}"/>
                </a:ext>
              </a:extLst>
            </p:cNvPr>
            <p:cNvGrpSpPr>
              <a:grpSpLocks/>
            </p:cNvGrpSpPr>
            <p:nvPr/>
          </p:nvGrpSpPr>
          <p:grpSpPr bwMode="auto">
            <a:xfrm>
              <a:off x="12552504" y="4951179"/>
              <a:ext cx="986752" cy="182532"/>
              <a:chOff x="5893" y="3158"/>
              <a:chExt cx="466" cy="115"/>
            </a:xfrm>
          </p:grpSpPr>
          <p:sp>
            <p:nvSpPr>
              <p:cNvPr id="54" name="Rectangle 49">
                <a:extLst>
                  <a:ext uri="{FF2B5EF4-FFF2-40B4-BE49-F238E27FC236}">
                    <a16:creationId xmlns:a16="http://schemas.microsoft.com/office/drawing/2014/main" id="{83FE3FE3-7886-BC43-B7E9-DA589B3E135E}"/>
                  </a:ext>
                </a:extLst>
              </p:cNvPr>
              <p:cNvSpPr>
                <a:spLocks noChangeArrowheads="1"/>
              </p:cNvSpPr>
              <p:nvPr/>
            </p:nvSpPr>
            <p:spPr bwMode="auto">
              <a:xfrm flipV="1">
                <a:off x="6010" y="3158"/>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5" name="Rectangle 50">
                <a:extLst>
                  <a:ext uri="{FF2B5EF4-FFF2-40B4-BE49-F238E27FC236}">
                    <a16:creationId xmlns:a16="http://schemas.microsoft.com/office/drawing/2014/main" id="{E618977A-DBEC-594A-8580-8F9AECCC11B9}"/>
                  </a:ext>
                </a:extLst>
              </p:cNvPr>
              <p:cNvSpPr>
                <a:spLocks noChangeArrowheads="1"/>
              </p:cNvSpPr>
              <p:nvPr/>
            </p:nvSpPr>
            <p:spPr bwMode="auto">
              <a:xfrm flipV="1">
                <a:off x="6126" y="3158"/>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6" name="Rectangle 51">
                <a:extLst>
                  <a:ext uri="{FF2B5EF4-FFF2-40B4-BE49-F238E27FC236}">
                    <a16:creationId xmlns:a16="http://schemas.microsoft.com/office/drawing/2014/main" id="{FD976F1A-42D5-E64F-BD6C-06908DD53C20}"/>
                  </a:ext>
                </a:extLst>
              </p:cNvPr>
              <p:cNvSpPr>
                <a:spLocks noChangeArrowheads="1"/>
              </p:cNvSpPr>
              <p:nvPr/>
            </p:nvSpPr>
            <p:spPr bwMode="auto">
              <a:xfrm flipV="1">
                <a:off x="6242" y="3158"/>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7" name="Rectangle 52">
                <a:extLst>
                  <a:ext uri="{FF2B5EF4-FFF2-40B4-BE49-F238E27FC236}">
                    <a16:creationId xmlns:a16="http://schemas.microsoft.com/office/drawing/2014/main" id="{03EB2932-0DCA-3A4B-A65D-CC4D89814F87}"/>
                  </a:ext>
                </a:extLst>
              </p:cNvPr>
              <p:cNvSpPr>
                <a:spLocks noChangeArrowheads="1"/>
              </p:cNvSpPr>
              <p:nvPr/>
            </p:nvSpPr>
            <p:spPr bwMode="auto">
              <a:xfrm flipV="1">
                <a:off x="5893" y="3158"/>
                <a:ext cx="117" cy="115"/>
              </a:xfrm>
              <a:prstGeom prst="rect">
                <a:avLst/>
              </a:prstGeom>
              <a:solidFill>
                <a:srgbClr val="99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4" name="Group 53">
              <a:extLst>
                <a:ext uri="{FF2B5EF4-FFF2-40B4-BE49-F238E27FC236}">
                  <a16:creationId xmlns:a16="http://schemas.microsoft.com/office/drawing/2014/main" id="{A5649E5A-5F15-914A-A8CA-AB33C2CB5235}"/>
                </a:ext>
              </a:extLst>
            </p:cNvPr>
            <p:cNvGrpSpPr>
              <a:grpSpLocks/>
            </p:cNvGrpSpPr>
            <p:nvPr/>
          </p:nvGrpSpPr>
          <p:grpSpPr bwMode="auto">
            <a:xfrm>
              <a:off x="12552504" y="5311482"/>
              <a:ext cx="986752" cy="182532"/>
              <a:chOff x="5893" y="3385"/>
              <a:chExt cx="466" cy="115"/>
            </a:xfrm>
          </p:grpSpPr>
          <p:sp>
            <p:nvSpPr>
              <p:cNvPr id="50" name="Rectangle 54">
                <a:extLst>
                  <a:ext uri="{FF2B5EF4-FFF2-40B4-BE49-F238E27FC236}">
                    <a16:creationId xmlns:a16="http://schemas.microsoft.com/office/drawing/2014/main" id="{72A1B707-641B-BF4D-8664-0C48C26CC033}"/>
                  </a:ext>
                </a:extLst>
              </p:cNvPr>
              <p:cNvSpPr>
                <a:spLocks noChangeArrowheads="1"/>
              </p:cNvSpPr>
              <p:nvPr/>
            </p:nvSpPr>
            <p:spPr bwMode="auto">
              <a:xfrm flipV="1">
                <a:off x="6010" y="3385"/>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1" name="Rectangle 55">
                <a:extLst>
                  <a:ext uri="{FF2B5EF4-FFF2-40B4-BE49-F238E27FC236}">
                    <a16:creationId xmlns:a16="http://schemas.microsoft.com/office/drawing/2014/main" id="{FF8A8A92-54E5-0347-A974-C7FE637556F9}"/>
                  </a:ext>
                </a:extLst>
              </p:cNvPr>
              <p:cNvSpPr>
                <a:spLocks noChangeArrowheads="1"/>
              </p:cNvSpPr>
              <p:nvPr/>
            </p:nvSpPr>
            <p:spPr bwMode="auto">
              <a:xfrm flipV="1">
                <a:off x="6126" y="3385"/>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2" name="Rectangle 56">
                <a:extLst>
                  <a:ext uri="{FF2B5EF4-FFF2-40B4-BE49-F238E27FC236}">
                    <a16:creationId xmlns:a16="http://schemas.microsoft.com/office/drawing/2014/main" id="{15CA81D9-72B7-BB4F-A99C-BD6A58435CF1}"/>
                  </a:ext>
                </a:extLst>
              </p:cNvPr>
              <p:cNvSpPr>
                <a:spLocks noChangeArrowheads="1"/>
              </p:cNvSpPr>
              <p:nvPr/>
            </p:nvSpPr>
            <p:spPr bwMode="auto">
              <a:xfrm flipV="1">
                <a:off x="6242" y="3385"/>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53" name="Rectangle 57">
                <a:extLst>
                  <a:ext uri="{FF2B5EF4-FFF2-40B4-BE49-F238E27FC236}">
                    <a16:creationId xmlns:a16="http://schemas.microsoft.com/office/drawing/2014/main" id="{B9E74982-404B-344F-B919-2CBFE33C3505}"/>
                  </a:ext>
                </a:extLst>
              </p:cNvPr>
              <p:cNvSpPr>
                <a:spLocks noChangeArrowheads="1"/>
              </p:cNvSpPr>
              <p:nvPr/>
            </p:nvSpPr>
            <p:spPr bwMode="auto">
              <a:xfrm flipV="1">
                <a:off x="5893" y="3385"/>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5" name="Group 58">
              <a:extLst>
                <a:ext uri="{FF2B5EF4-FFF2-40B4-BE49-F238E27FC236}">
                  <a16:creationId xmlns:a16="http://schemas.microsoft.com/office/drawing/2014/main" id="{5B57D6E0-D696-A34B-B71C-E6E6867814C7}"/>
                </a:ext>
              </a:extLst>
            </p:cNvPr>
            <p:cNvGrpSpPr>
              <a:grpSpLocks/>
            </p:cNvGrpSpPr>
            <p:nvPr/>
          </p:nvGrpSpPr>
          <p:grpSpPr bwMode="auto">
            <a:xfrm>
              <a:off x="12552504" y="5527346"/>
              <a:ext cx="986752" cy="182532"/>
              <a:chOff x="5893" y="3521"/>
              <a:chExt cx="466" cy="115"/>
            </a:xfrm>
          </p:grpSpPr>
          <p:sp>
            <p:nvSpPr>
              <p:cNvPr id="46" name="Rectangle 59">
                <a:extLst>
                  <a:ext uri="{FF2B5EF4-FFF2-40B4-BE49-F238E27FC236}">
                    <a16:creationId xmlns:a16="http://schemas.microsoft.com/office/drawing/2014/main" id="{C3598B2A-52EF-1644-8E8C-0CFCFD797FB9}"/>
                  </a:ext>
                </a:extLst>
              </p:cNvPr>
              <p:cNvSpPr>
                <a:spLocks noChangeArrowheads="1"/>
              </p:cNvSpPr>
              <p:nvPr/>
            </p:nvSpPr>
            <p:spPr bwMode="auto">
              <a:xfrm flipV="1">
                <a:off x="6010" y="3521"/>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7" name="Rectangle 60">
                <a:extLst>
                  <a:ext uri="{FF2B5EF4-FFF2-40B4-BE49-F238E27FC236}">
                    <a16:creationId xmlns:a16="http://schemas.microsoft.com/office/drawing/2014/main" id="{D0F0F2FA-F49D-E847-A121-5738CFC3AC70}"/>
                  </a:ext>
                </a:extLst>
              </p:cNvPr>
              <p:cNvSpPr>
                <a:spLocks noChangeArrowheads="1"/>
              </p:cNvSpPr>
              <p:nvPr/>
            </p:nvSpPr>
            <p:spPr bwMode="auto">
              <a:xfrm flipV="1">
                <a:off x="6126" y="3521"/>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8" name="Rectangle 61">
                <a:extLst>
                  <a:ext uri="{FF2B5EF4-FFF2-40B4-BE49-F238E27FC236}">
                    <a16:creationId xmlns:a16="http://schemas.microsoft.com/office/drawing/2014/main" id="{34F7EC08-7915-124B-85B7-8610F4FE0091}"/>
                  </a:ext>
                </a:extLst>
              </p:cNvPr>
              <p:cNvSpPr>
                <a:spLocks noChangeArrowheads="1"/>
              </p:cNvSpPr>
              <p:nvPr/>
            </p:nvSpPr>
            <p:spPr bwMode="auto">
              <a:xfrm flipV="1">
                <a:off x="6242" y="3521"/>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9" name="Rectangle 62">
                <a:extLst>
                  <a:ext uri="{FF2B5EF4-FFF2-40B4-BE49-F238E27FC236}">
                    <a16:creationId xmlns:a16="http://schemas.microsoft.com/office/drawing/2014/main" id="{CBF28FF4-D780-264E-A96E-999F90B97758}"/>
                  </a:ext>
                </a:extLst>
              </p:cNvPr>
              <p:cNvSpPr>
                <a:spLocks noChangeArrowheads="1"/>
              </p:cNvSpPr>
              <p:nvPr/>
            </p:nvSpPr>
            <p:spPr bwMode="auto">
              <a:xfrm flipV="1">
                <a:off x="5893" y="3521"/>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6" name="Group 63">
              <a:extLst>
                <a:ext uri="{FF2B5EF4-FFF2-40B4-BE49-F238E27FC236}">
                  <a16:creationId xmlns:a16="http://schemas.microsoft.com/office/drawing/2014/main" id="{91151042-4ACA-7342-9339-1B21CA77E32B}"/>
                </a:ext>
              </a:extLst>
            </p:cNvPr>
            <p:cNvGrpSpPr>
              <a:grpSpLocks/>
            </p:cNvGrpSpPr>
            <p:nvPr/>
          </p:nvGrpSpPr>
          <p:grpSpPr bwMode="auto">
            <a:xfrm>
              <a:off x="12552504" y="5743210"/>
              <a:ext cx="986752" cy="182532"/>
              <a:chOff x="5893" y="3657"/>
              <a:chExt cx="466" cy="115"/>
            </a:xfrm>
          </p:grpSpPr>
          <p:sp>
            <p:nvSpPr>
              <p:cNvPr id="42" name="Rectangle 64">
                <a:extLst>
                  <a:ext uri="{FF2B5EF4-FFF2-40B4-BE49-F238E27FC236}">
                    <a16:creationId xmlns:a16="http://schemas.microsoft.com/office/drawing/2014/main" id="{9E4FBBCD-F8E4-A649-981E-D46343ADCB26}"/>
                  </a:ext>
                </a:extLst>
              </p:cNvPr>
              <p:cNvSpPr>
                <a:spLocks noChangeArrowheads="1"/>
              </p:cNvSpPr>
              <p:nvPr/>
            </p:nvSpPr>
            <p:spPr bwMode="auto">
              <a:xfrm flipV="1">
                <a:off x="6010" y="3657"/>
                <a:ext cx="116" cy="115"/>
              </a:xfrm>
              <a:prstGeom prst="rect">
                <a:avLst/>
              </a:prstGeom>
              <a:solidFill>
                <a:srgbClr val="0099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3" name="Rectangle 65">
                <a:extLst>
                  <a:ext uri="{FF2B5EF4-FFF2-40B4-BE49-F238E27FC236}">
                    <a16:creationId xmlns:a16="http://schemas.microsoft.com/office/drawing/2014/main" id="{03B778E3-4E84-DA4D-8FBE-A3CF4464E939}"/>
                  </a:ext>
                </a:extLst>
              </p:cNvPr>
              <p:cNvSpPr>
                <a:spLocks noChangeArrowheads="1"/>
              </p:cNvSpPr>
              <p:nvPr/>
            </p:nvSpPr>
            <p:spPr bwMode="auto">
              <a:xfrm flipV="1">
                <a:off x="6126" y="3657"/>
                <a:ext cx="116" cy="115"/>
              </a:xfrm>
              <a:prstGeom prst="rect">
                <a:avLst/>
              </a:prstGeom>
              <a:solidFill>
                <a:srgbClr val="CCFF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4" name="Rectangle 66">
                <a:extLst>
                  <a:ext uri="{FF2B5EF4-FFF2-40B4-BE49-F238E27FC236}">
                    <a16:creationId xmlns:a16="http://schemas.microsoft.com/office/drawing/2014/main" id="{A739A690-256C-6B45-8F06-D782A2D46D31}"/>
                  </a:ext>
                </a:extLst>
              </p:cNvPr>
              <p:cNvSpPr>
                <a:spLocks noChangeArrowheads="1"/>
              </p:cNvSpPr>
              <p:nvPr/>
            </p:nvSpPr>
            <p:spPr bwMode="auto">
              <a:xfrm flipV="1">
                <a:off x="6242" y="3657"/>
                <a:ext cx="117" cy="115"/>
              </a:xfrm>
              <a:prstGeom prst="rect">
                <a:avLst/>
              </a:prstGeom>
              <a:solidFill>
                <a:srgbClr val="99CC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5" name="Rectangle 67">
                <a:extLst>
                  <a:ext uri="{FF2B5EF4-FFF2-40B4-BE49-F238E27FC236}">
                    <a16:creationId xmlns:a16="http://schemas.microsoft.com/office/drawing/2014/main" id="{A62FB270-DA45-CC43-B966-E5B4B93ABDCF}"/>
                  </a:ext>
                </a:extLst>
              </p:cNvPr>
              <p:cNvSpPr>
                <a:spLocks noChangeArrowheads="1"/>
              </p:cNvSpPr>
              <p:nvPr/>
            </p:nvSpPr>
            <p:spPr bwMode="auto">
              <a:xfrm flipV="1">
                <a:off x="5893" y="3657"/>
                <a:ext cx="117" cy="115"/>
              </a:xfrm>
              <a:prstGeom prst="rect">
                <a:avLst/>
              </a:prstGeom>
              <a:solidFill>
                <a:schemeClr val="tx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7" name="Group 68">
              <a:extLst>
                <a:ext uri="{FF2B5EF4-FFF2-40B4-BE49-F238E27FC236}">
                  <a16:creationId xmlns:a16="http://schemas.microsoft.com/office/drawing/2014/main" id="{319919FB-1BAF-FA49-B450-7D04E4811579}"/>
                </a:ext>
              </a:extLst>
            </p:cNvPr>
            <p:cNvGrpSpPr>
              <a:grpSpLocks/>
            </p:cNvGrpSpPr>
            <p:nvPr/>
          </p:nvGrpSpPr>
          <p:grpSpPr bwMode="auto">
            <a:xfrm>
              <a:off x="12552504" y="6103513"/>
              <a:ext cx="986752" cy="182532"/>
              <a:chOff x="5893" y="3884"/>
              <a:chExt cx="466" cy="115"/>
            </a:xfrm>
          </p:grpSpPr>
          <p:sp>
            <p:nvSpPr>
              <p:cNvPr id="38" name="Rectangle 69">
                <a:extLst>
                  <a:ext uri="{FF2B5EF4-FFF2-40B4-BE49-F238E27FC236}">
                    <a16:creationId xmlns:a16="http://schemas.microsoft.com/office/drawing/2014/main" id="{557E3CC4-6914-A046-8E50-285DE0199E3A}"/>
                  </a:ext>
                </a:extLst>
              </p:cNvPr>
              <p:cNvSpPr>
                <a:spLocks noChangeArrowheads="1"/>
              </p:cNvSpPr>
              <p:nvPr/>
            </p:nvSpPr>
            <p:spPr bwMode="auto">
              <a:xfrm flipV="1">
                <a:off x="6010" y="3884"/>
                <a:ext cx="116" cy="115"/>
              </a:xfrm>
              <a:prstGeom prst="rect">
                <a:avLst/>
              </a:prstGeom>
              <a:solidFill>
                <a:srgbClr val="FF99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9" name="Rectangle 70">
                <a:extLst>
                  <a:ext uri="{FF2B5EF4-FFF2-40B4-BE49-F238E27FC236}">
                    <a16:creationId xmlns:a16="http://schemas.microsoft.com/office/drawing/2014/main" id="{9C9D87B6-8409-3E4C-A39A-27FCC1916B59}"/>
                  </a:ext>
                </a:extLst>
              </p:cNvPr>
              <p:cNvSpPr>
                <a:spLocks noChangeArrowheads="1"/>
              </p:cNvSpPr>
              <p:nvPr/>
            </p:nvSpPr>
            <p:spPr bwMode="auto">
              <a:xfrm flipV="1">
                <a:off x="6126" y="3884"/>
                <a:ext cx="116" cy="115"/>
              </a:xfrm>
              <a:prstGeom prst="rect">
                <a:avLst/>
              </a:prstGeom>
              <a:solidFill>
                <a:srgbClr val="FFCC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0" name="Rectangle 71">
                <a:extLst>
                  <a:ext uri="{FF2B5EF4-FFF2-40B4-BE49-F238E27FC236}">
                    <a16:creationId xmlns:a16="http://schemas.microsoft.com/office/drawing/2014/main" id="{8E44D8DF-6579-7F40-A242-DA920ED37966}"/>
                  </a:ext>
                </a:extLst>
              </p:cNvPr>
              <p:cNvSpPr>
                <a:spLocks noChangeArrowheads="1"/>
              </p:cNvSpPr>
              <p:nvPr/>
            </p:nvSpPr>
            <p:spPr bwMode="auto">
              <a:xfrm flipV="1">
                <a:off x="6242" y="3884"/>
                <a:ext cx="117" cy="115"/>
              </a:xfrm>
              <a:prstGeom prst="rect">
                <a:avLst/>
              </a:prstGeom>
              <a:solidFill>
                <a:srgbClr val="FFCC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41" name="Rectangle 72">
                <a:extLst>
                  <a:ext uri="{FF2B5EF4-FFF2-40B4-BE49-F238E27FC236}">
                    <a16:creationId xmlns:a16="http://schemas.microsoft.com/office/drawing/2014/main" id="{CD513B5C-7113-F14D-99D9-C73E95E46140}"/>
                  </a:ext>
                </a:extLst>
              </p:cNvPr>
              <p:cNvSpPr>
                <a:spLocks noChangeArrowheads="1"/>
              </p:cNvSpPr>
              <p:nvPr/>
            </p:nvSpPr>
            <p:spPr bwMode="auto">
              <a:xfrm flipV="1">
                <a:off x="5893" y="3884"/>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8" name="Group 73">
              <a:extLst>
                <a:ext uri="{FF2B5EF4-FFF2-40B4-BE49-F238E27FC236}">
                  <a16:creationId xmlns:a16="http://schemas.microsoft.com/office/drawing/2014/main" id="{D6A7D29E-C46B-0747-86B2-75419D553192}"/>
                </a:ext>
              </a:extLst>
            </p:cNvPr>
            <p:cNvGrpSpPr>
              <a:grpSpLocks/>
            </p:cNvGrpSpPr>
            <p:nvPr/>
          </p:nvGrpSpPr>
          <p:grpSpPr bwMode="auto">
            <a:xfrm>
              <a:off x="12552504" y="6328901"/>
              <a:ext cx="986752" cy="182532"/>
              <a:chOff x="5893" y="4026"/>
              <a:chExt cx="466" cy="115"/>
            </a:xfrm>
          </p:grpSpPr>
          <p:sp>
            <p:nvSpPr>
              <p:cNvPr id="34" name="Rectangle 74">
                <a:extLst>
                  <a:ext uri="{FF2B5EF4-FFF2-40B4-BE49-F238E27FC236}">
                    <a16:creationId xmlns:a16="http://schemas.microsoft.com/office/drawing/2014/main" id="{4F04C9DB-93AE-614C-8876-96E3637C17FC}"/>
                  </a:ext>
                </a:extLst>
              </p:cNvPr>
              <p:cNvSpPr>
                <a:spLocks noChangeArrowheads="1"/>
              </p:cNvSpPr>
              <p:nvPr/>
            </p:nvSpPr>
            <p:spPr bwMode="auto">
              <a:xfrm flipV="1">
                <a:off x="6010" y="4026"/>
                <a:ext cx="116" cy="115"/>
              </a:xfrm>
              <a:prstGeom prst="rect">
                <a:avLst/>
              </a:prstGeom>
              <a:solidFill>
                <a:srgbClr val="0066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5" name="Rectangle 75">
                <a:extLst>
                  <a:ext uri="{FF2B5EF4-FFF2-40B4-BE49-F238E27FC236}">
                    <a16:creationId xmlns:a16="http://schemas.microsoft.com/office/drawing/2014/main" id="{C5554F3B-E2F0-2945-A366-E7AD36F46208}"/>
                  </a:ext>
                </a:extLst>
              </p:cNvPr>
              <p:cNvSpPr>
                <a:spLocks noChangeArrowheads="1"/>
              </p:cNvSpPr>
              <p:nvPr/>
            </p:nvSpPr>
            <p:spPr bwMode="auto">
              <a:xfrm flipV="1">
                <a:off x="6126" y="4026"/>
                <a:ext cx="116" cy="115"/>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6" name="Rectangle 76">
                <a:extLst>
                  <a:ext uri="{FF2B5EF4-FFF2-40B4-BE49-F238E27FC236}">
                    <a16:creationId xmlns:a16="http://schemas.microsoft.com/office/drawing/2014/main" id="{78782E55-DCC7-CE44-991D-BF17096DDD57}"/>
                  </a:ext>
                </a:extLst>
              </p:cNvPr>
              <p:cNvSpPr>
                <a:spLocks noChangeArrowheads="1"/>
              </p:cNvSpPr>
              <p:nvPr/>
            </p:nvSpPr>
            <p:spPr bwMode="auto">
              <a:xfrm flipV="1">
                <a:off x="6242" y="4026"/>
                <a:ext cx="117" cy="115"/>
              </a:xfrm>
              <a:prstGeom prst="rect">
                <a:avLst/>
              </a:prstGeom>
              <a:solidFill>
                <a:srgbClr val="CC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7" name="Rectangle 77">
                <a:extLst>
                  <a:ext uri="{FF2B5EF4-FFF2-40B4-BE49-F238E27FC236}">
                    <a16:creationId xmlns:a16="http://schemas.microsoft.com/office/drawing/2014/main" id="{BD72408E-6A44-9448-B58A-ED029093DF7E}"/>
                  </a:ext>
                </a:extLst>
              </p:cNvPr>
              <p:cNvSpPr>
                <a:spLocks noChangeArrowheads="1"/>
              </p:cNvSpPr>
              <p:nvPr/>
            </p:nvSpPr>
            <p:spPr bwMode="auto">
              <a:xfrm flipV="1">
                <a:off x="5893" y="4026"/>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nvGrpSpPr>
            <p:cNvPr id="29" name="Group 78">
              <a:extLst>
                <a:ext uri="{FF2B5EF4-FFF2-40B4-BE49-F238E27FC236}">
                  <a16:creationId xmlns:a16="http://schemas.microsoft.com/office/drawing/2014/main" id="{8ED4F9E5-4BBE-B548-9115-7B8E22D2A23B}"/>
                </a:ext>
              </a:extLst>
            </p:cNvPr>
            <p:cNvGrpSpPr>
              <a:grpSpLocks/>
            </p:cNvGrpSpPr>
            <p:nvPr/>
          </p:nvGrpSpPr>
          <p:grpSpPr bwMode="auto">
            <a:xfrm>
              <a:off x="12552504" y="6552703"/>
              <a:ext cx="986752" cy="182532"/>
              <a:chOff x="5893" y="4167"/>
              <a:chExt cx="466" cy="115"/>
            </a:xfrm>
          </p:grpSpPr>
          <p:sp>
            <p:nvSpPr>
              <p:cNvPr id="30" name="Rectangle 79">
                <a:extLst>
                  <a:ext uri="{FF2B5EF4-FFF2-40B4-BE49-F238E27FC236}">
                    <a16:creationId xmlns:a16="http://schemas.microsoft.com/office/drawing/2014/main" id="{3B8A6581-131D-824E-8913-DB991DC53086}"/>
                  </a:ext>
                </a:extLst>
              </p:cNvPr>
              <p:cNvSpPr>
                <a:spLocks noChangeArrowheads="1"/>
              </p:cNvSpPr>
              <p:nvPr/>
            </p:nvSpPr>
            <p:spPr bwMode="auto">
              <a:xfrm flipV="1">
                <a:off x="6010" y="4167"/>
                <a:ext cx="116" cy="11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1" name="Rectangle 80">
                <a:extLst>
                  <a:ext uri="{FF2B5EF4-FFF2-40B4-BE49-F238E27FC236}">
                    <a16:creationId xmlns:a16="http://schemas.microsoft.com/office/drawing/2014/main" id="{F8A4D103-CAB9-A240-B9CA-A489B8D46C2B}"/>
                  </a:ext>
                </a:extLst>
              </p:cNvPr>
              <p:cNvSpPr>
                <a:spLocks noChangeArrowheads="1"/>
              </p:cNvSpPr>
              <p:nvPr/>
            </p:nvSpPr>
            <p:spPr bwMode="auto">
              <a:xfrm flipV="1">
                <a:off x="6126" y="4167"/>
                <a:ext cx="116" cy="115"/>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2" name="Rectangle 81">
                <a:extLst>
                  <a:ext uri="{FF2B5EF4-FFF2-40B4-BE49-F238E27FC236}">
                    <a16:creationId xmlns:a16="http://schemas.microsoft.com/office/drawing/2014/main" id="{041501D7-F06A-BF49-A8E5-02731A994871}"/>
                  </a:ext>
                </a:extLst>
              </p:cNvPr>
              <p:cNvSpPr>
                <a:spLocks noChangeArrowheads="1"/>
              </p:cNvSpPr>
              <p:nvPr/>
            </p:nvSpPr>
            <p:spPr bwMode="auto">
              <a:xfrm flipV="1">
                <a:off x="6242" y="4167"/>
                <a:ext cx="117" cy="11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sp>
            <p:nvSpPr>
              <p:cNvPr id="33" name="Rectangle 82">
                <a:extLst>
                  <a:ext uri="{FF2B5EF4-FFF2-40B4-BE49-F238E27FC236}">
                    <a16:creationId xmlns:a16="http://schemas.microsoft.com/office/drawing/2014/main" id="{F99404D7-4332-9643-B495-D6154C54F2D1}"/>
                  </a:ext>
                </a:extLst>
              </p:cNvPr>
              <p:cNvSpPr>
                <a:spLocks noChangeArrowheads="1"/>
              </p:cNvSpPr>
              <p:nvPr/>
            </p:nvSpPr>
            <p:spPr bwMode="auto">
              <a:xfrm flipV="1">
                <a:off x="5893" y="4167"/>
                <a:ext cx="117" cy="115"/>
              </a:xfrm>
              <a:prstGeom prst="rect">
                <a:avLst/>
              </a:prstGeom>
              <a:solidFill>
                <a:schemeClr val="bg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000000"/>
                  </a:solidFill>
                  <a:latin typeface="Calibri" charset="0"/>
                  <a:ea typeface="宋体" charset="-122"/>
                </a:endParaRPr>
              </a:p>
            </p:txBody>
          </p:sp>
        </p:grpSp>
      </p:grpSp>
      <p:sp>
        <p:nvSpPr>
          <p:cNvPr id="82" name="Rectangle 83">
            <a:extLst>
              <a:ext uri="{FF2B5EF4-FFF2-40B4-BE49-F238E27FC236}">
                <a16:creationId xmlns:a16="http://schemas.microsoft.com/office/drawing/2014/main" id="{43ABAB17-CA5F-A74E-BB2E-090DBF5B85BE}"/>
              </a:ext>
            </a:extLst>
          </p:cNvPr>
          <p:cNvSpPr>
            <a:spLocks noChangeArrowheads="1"/>
          </p:cNvSpPr>
          <p:nvPr userDrawn="1"/>
        </p:nvSpPr>
        <p:spPr bwMode="auto">
          <a:xfrm>
            <a:off x="12340755" y="1341968"/>
            <a:ext cx="1590238" cy="1871982"/>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106799" tIns="53401" rIns="106799" bIns="53401">
            <a:spAutoFit/>
          </a:bodyPr>
          <a:lstStyle/>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配色参考方案：</a:t>
            </a:r>
          </a:p>
          <a:p>
            <a:pPr eaLnBrk="0" hangingPunct="0">
              <a:lnSpc>
                <a:spcPct val="120000"/>
              </a:lnSpc>
              <a:spcBef>
                <a:spcPct val="20000"/>
              </a:spcBef>
              <a:buFont typeface="Arial" charset="0"/>
              <a:buNone/>
            </a:pPr>
            <a:r>
              <a:rPr lang="zh-CN" altLang="en-US" sz="1333" dirty="0">
                <a:solidFill>
                  <a:srgbClr val="374154"/>
                </a:solidFill>
                <a:latin typeface="微软雅黑" pitchFamily="34" charset="-122"/>
                <a:ea typeface="微软雅黑" pitchFamily="34" charset="-122"/>
              </a:rPr>
              <a:t>建议同一页面内不超过四种颜色，以下是</a:t>
            </a:r>
            <a:r>
              <a:rPr lang="en-US" altLang="zh-CN" sz="1333" dirty="0">
                <a:solidFill>
                  <a:srgbClr val="374154"/>
                </a:solidFill>
                <a:latin typeface="微软雅黑" pitchFamily="34" charset="-122"/>
                <a:ea typeface="微软雅黑" pitchFamily="34" charset="-122"/>
              </a:rPr>
              <a:t>13</a:t>
            </a:r>
            <a:r>
              <a:rPr lang="zh-CN" altLang="en-US" sz="1333" dirty="0">
                <a:solidFill>
                  <a:srgbClr val="374154"/>
                </a:solidFill>
                <a:latin typeface="微软雅黑" pitchFamily="34" charset="-122"/>
                <a:ea typeface="微软雅黑" pitchFamily="34" charset="-122"/>
              </a:rPr>
              <a:t>组配色方案，同一页面内只选择一组使用。（仅供参考）</a:t>
            </a:r>
          </a:p>
        </p:txBody>
      </p:sp>
      <p:sp>
        <p:nvSpPr>
          <p:cNvPr id="83" name="Rectangle 84">
            <a:extLst>
              <a:ext uri="{FF2B5EF4-FFF2-40B4-BE49-F238E27FC236}">
                <a16:creationId xmlns:a16="http://schemas.microsoft.com/office/drawing/2014/main" id="{349F19F3-23A8-3242-9192-BA7445FD94D8}"/>
              </a:ext>
            </a:extLst>
          </p:cNvPr>
          <p:cNvSpPr>
            <a:spLocks noChangeArrowheads="1"/>
          </p:cNvSpPr>
          <p:nvPr userDrawn="1"/>
        </p:nvSpPr>
        <p:spPr bwMode="auto">
          <a:xfrm>
            <a:off x="12340755" y="8468"/>
            <a:ext cx="1590238" cy="579321"/>
          </a:xfrm>
          <a:prstGeom prst="rect">
            <a:avLst/>
          </a:prstGeom>
          <a:noFill/>
          <a:ln>
            <a:noFill/>
          </a:ln>
          <a:effectLst/>
          <a:extLst>
            <a:ext uri="{909E8E84-426E-40DD-AFC4-6F175D3DCCD1}">
              <a14:hiddenFill xmlns:a14="http://schemas.microsoft.com/office/drawing/2010/main">
                <a:solidFill>
                  <a:srgbClr val="FFCC99"/>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106799" tIns="53401" rIns="106799" bIns="53401">
            <a:spAutoFit/>
          </a:bodyPr>
          <a:lstStyle/>
          <a:p>
            <a:pPr>
              <a:lnSpc>
                <a:spcPct val="120000"/>
              </a:lnSpc>
              <a:buClr>
                <a:srgbClr val="777777"/>
              </a:buClr>
              <a:buSzPct val="60000"/>
              <a:buFont typeface="Wingdings" charset="2"/>
              <a:buNone/>
            </a:pPr>
            <a:r>
              <a:rPr lang="zh-CN" altLang="en-US" sz="1333" dirty="0">
                <a:solidFill>
                  <a:srgbClr val="374154"/>
                </a:solidFill>
                <a:latin typeface="微软雅黑" pitchFamily="34" charset="-122"/>
                <a:ea typeface="微软雅黑" pitchFamily="34" charset="-122"/>
              </a:rPr>
              <a:t>客户或者合作伙伴的标志放在右上角</a:t>
            </a:r>
            <a:r>
              <a:rPr lang="en-US" altLang="zh-CN" sz="1333" dirty="0">
                <a:solidFill>
                  <a:srgbClr val="374154"/>
                </a:solidFill>
                <a:latin typeface="微软雅黑" pitchFamily="34" charset="-122"/>
                <a:ea typeface="微软雅黑" pitchFamily="34" charset="-122"/>
              </a:rPr>
              <a:t>.</a:t>
            </a:r>
            <a:endParaRPr lang="zh-CN" altLang="en-US" sz="1333" dirty="0">
              <a:solidFill>
                <a:srgbClr val="374154"/>
              </a:solidFill>
              <a:latin typeface="微软雅黑" pitchFamily="34" charset="-122"/>
              <a:ea typeface="微软雅黑" pitchFamily="34" charset="-122"/>
            </a:endParaRPr>
          </a:p>
        </p:txBody>
      </p:sp>
      <p:sp>
        <p:nvSpPr>
          <p:cNvPr id="84" name="TextBox 2">
            <a:extLst>
              <a:ext uri="{FF2B5EF4-FFF2-40B4-BE49-F238E27FC236}">
                <a16:creationId xmlns:a16="http://schemas.microsoft.com/office/drawing/2014/main" id="{B952CFF2-CD76-E646-B5C0-160ACDA764BB}"/>
              </a:ext>
            </a:extLst>
          </p:cNvPr>
          <p:cNvSpPr txBox="1"/>
          <p:nvPr userDrawn="1"/>
        </p:nvSpPr>
        <p:spPr>
          <a:xfrm>
            <a:off x="553765" y="6454018"/>
            <a:ext cx="728026" cy="295466"/>
          </a:xfrm>
          <a:prstGeom prst="rect">
            <a:avLst/>
          </a:prstGeom>
          <a:noFill/>
        </p:spPr>
        <p:txBody>
          <a:bodyPr wrap="square" rtlCol="0">
            <a:spAutoFit/>
          </a:bodyPr>
          <a:lstStyle/>
          <a:p>
            <a:pPr>
              <a:lnSpc>
                <a:spcPct val="120000"/>
              </a:lnSpc>
              <a:spcBef>
                <a:spcPct val="20000"/>
              </a:spcBef>
              <a:buClr>
                <a:srgbClr val="1D1D1A"/>
              </a:buClr>
              <a:buSzPct val="50000"/>
              <a:buFont typeface="Wingdings" pitchFamily="2" charset="2"/>
              <a:buNone/>
            </a:pPr>
            <a:r>
              <a:rPr lang="en-US" altLang="zh-CN"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rPr>
              <a:t>ZOMI</a:t>
            </a:r>
            <a:endParaRPr lang="en-US" sz="1200" dirty="0">
              <a:solidFill>
                <a:schemeClr val="bg1"/>
              </a:solidFill>
              <a:latin typeface="Futura Medium" panose="020B0602020204020303" pitchFamily="34" charset="-79"/>
              <a:ea typeface="微软雅黑" panose="020B0503020204020204" pitchFamily="34" charset="-122"/>
              <a:cs typeface="Futura Medium" panose="020B0602020204020303" pitchFamily="34" charset="-79"/>
            </a:endParaRPr>
          </a:p>
        </p:txBody>
      </p:sp>
      <p:pic>
        <p:nvPicPr>
          <p:cNvPr id="85" name="图片 84">
            <a:extLst>
              <a:ext uri="{FF2B5EF4-FFF2-40B4-BE49-F238E27FC236}">
                <a16:creationId xmlns:a16="http://schemas.microsoft.com/office/drawing/2014/main" id="{A6C0346B-14CF-D843-B655-A3D9F02332A1}"/>
              </a:ext>
            </a:extLst>
          </p:cNvPr>
          <p:cNvPicPr>
            <a:picLocks noChangeAspect="1"/>
          </p:cNvPicPr>
          <p:nvPr userDrawn="1"/>
        </p:nvPicPr>
        <p:blipFill>
          <a:blip r:embed="rId4" cstate="print">
            <a:alphaModFix amt="70000"/>
            <a:extLst>
              <a:ext uri="{28A0092B-C50C-407E-A947-70E740481C1C}">
                <a14:useLocalDpi xmlns:a14="http://schemas.microsoft.com/office/drawing/2010/main"/>
              </a:ext>
            </a:extLst>
          </a:blip>
          <a:stretch>
            <a:fillRect/>
          </a:stretch>
        </p:blipFill>
        <p:spPr>
          <a:xfrm>
            <a:off x="337741" y="6529751"/>
            <a:ext cx="144000" cy="144000"/>
          </a:xfrm>
          <a:prstGeom prst="ellipse">
            <a:avLst/>
          </a:prstGeom>
          <a:ln w="12700" cap="rnd">
            <a:solidFill>
              <a:schemeClr val="bg1"/>
            </a:solidFill>
            <a:prstDash val="solid"/>
          </a:ln>
          <a:effectLst/>
        </p:spPr>
      </p:pic>
    </p:spTree>
    <p:extLst>
      <p:ext uri="{BB962C8B-B14F-4D97-AF65-F5344CB8AC3E}">
        <p14:creationId xmlns:p14="http://schemas.microsoft.com/office/powerpoint/2010/main" val="2848406896"/>
      </p:ext>
    </p:extLst>
  </p:cSld>
  <p:clrMap bg1="lt1" tx1="dk1" bg2="lt2" tx2="dk2" accent1="accent1" accent2="accent2" accent3="accent3" accent4="accent4" accent5="accent5" accent6="accent6" hlink="hlink" folHlink="folHlink"/>
  <p:sldLayoutIdLst>
    <p:sldLayoutId id="2147483686" r:id="rId1"/>
  </p:sldLayoutIdLst>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hf hdr="0" ftr="0" dt="0"/>
  <p:txStyles>
    <p:titleStyle>
      <a:lvl1pPr algn="ctr" defTabSz="1187798" rtl="0" eaLnBrk="1" latinLnBrk="0" hangingPunct="1">
        <a:lnSpc>
          <a:spcPct val="90000"/>
        </a:lnSpc>
        <a:spcBef>
          <a:spcPct val="0"/>
        </a:spcBef>
        <a:buNone/>
        <a:defRPr sz="6600" b="0" kern="1200">
          <a:solidFill>
            <a:srgbClr val="1D1D1A"/>
          </a:solidFill>
          <a:latin typeface="Futura Medium" panose="020B0602020204020303" pitchFamily="34" charset="-79"/>
          <a:ea typeface="Microsoft YaHei" panose="020B0503020204020204" pitchFamily="34" charset="-122"/>
          <a:cs typeface="Futura Medium" panose="020B0602020204020303" pitchFamily="34" charset="-79"/>
        </a:defRPr>
      </a:lvl1pPr>
    </p:titleStyle>
    <p:bodyStyle>
      <a:lvl1pPr marL="0" indent="0" algn="l" defTabSz="1187798" rtl="0" eaLnBrk="1" latinLnBrk="0" hangingPunct="1">
        <a:lnSpc>
          <a:spcPct val="90000"/>
        </a:lnSpc>
        <a:spcBef>
          <a:spcPts val="1299"/>
        </a:spcBef>
        <a:buFont typeface="Arial" panose="020B0604020202020204" pitchFamily="34" charset="0"/>
        <a:buNone/>
        <a:defRPr sz="1819" kern="1200">
          <a:solidFill>
            <a:srgbClr val="FFFFFF"/>
          </a:solidFill>
          <a:latin typeface="Microsoft YaHei" panose="020B0503020204020204" pitchFamily="34" charset="-122"/>
          <a:ea typeface="Microsoft YaHei" panose="020B0503020204020204" pitchFamily="34" charset="-122"/>
          <a:cs typeface="+mn-cs"/>
        </a:defRPr>
      </a:lvl1pPr>
      <a:lvl2pPr marL="593900" indent="0" algn="l" defTabSz="1187798" rtl="0" eaLnBrk="1" latinLnBrk="0" hangingPunct="1">
        <a:lnSpc>
          <a:spcPct val="90000"/>
        </a:lnSpc>
        <a:spcBef>
          <a:spcPts val="650"/>
        </a:spcBef>
        <a:buFont typeface="Arial" panose="020B0604020202020204" pitchFamily="34" charset="0"/>
        <a:buNone/>
        <a:defRPr sz="3118" kern="1200">
          <a:solidFill>
            <a:schemeClr val="tx1"/>
          </a:solidFill>
          <a:latin typeface="+mn-lt"/>
          <a:ea typeface="+mn-ea"/>
          <a:cs typeface="+mn-cs"/>
        </a:defRPr>
      </a:lvl2pPr>
      <a:lvl3pPr marL="1187798" indent="0" algn="l" defTabSz="1187798" rtl="0" eaLnBrk="1" latinLnBrk="0" hangingPunct="1">
        <a:lnSpc>
          <a:spcPct val="90000"/>
        </a:lnSpc>
        <a:spcBef>
          <a:spcPts val="650"/>
        </a:spcBef>
        <a:buFont typeface="Arial" panose="020B0604020202020204" pitchFamily="34" charset="0"/>
        <a:buNone/>
        <a:defRPr sz="2598" kern="1200">
          <a:solidFill>
            <a:schemeClr val="tx1"/>
          </a:solidFill>
          <a:latin typeface="+mn-lt"/>
          <a:ea typeface="+mn-ea"/>
          <a:cs typeface="+mn-cs"/>
        </a:defRPr>
      </a:lvl3pPr>
      <a:lvl4pPr marL="1781699"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4pPr>
      <a:lvl5pPr marL="2375598" indent="0" algn="l" defTabSz="1187798" rtl="0" eaLnBrk="1" latinLnBrk="0" hangingPunct="1">
        <a:lnSpc>
          <a:spcPct val="90000"/>
        </a:lnSpc>
        <a:spcBef>
          <a:spcPts val="650"/>
        </a:spcBef>
        <a:buFont typeface="Arial" panose="020B0604020202020204" pitchFamily="34" charset="0"/>
        <a:buNone/>
        <a:defRPr sz="2338" kern="1200">
          <a:solidFill>
            <a:schemeClr val="tx1"/>
          </a:solidFill>
          <a:latin typeface="+mn-lt"/>
          <a:ea typeface="+mn-ea"/>
          <a:cs typeface="+mn-cs"/>
        </a:defRPr>
      </a:lvl5pPr>
      <a:lvl6pPr marL="3266447"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6pPr>
      <a:lvl7pPr marL="3860346"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7pPr>
      <a:lvl8pPr marL="4454245"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8pPr>
      <a:lvl9pPr marL="5048144" indent="-296950" algn="l" defTabSz="1187798" rtl="0" eaLnBrk="1" latinLnBrk="0" hangingPunct="1">
        <a:lnSpc>
          <a:spcPct val="90000"/>
        </a:lnSpc>
        <a:spcBef>
          <a:spcPts val="650"/>
        </a:spcBef>
        <a:buFont typeface="Arial" panose="020B0604020202020204" pitchFamily="34" charset="0"/>
        <a:buChar char="•"/>
        <a:defRPr sz="2338" kern="1200">
          <a:solidFill>
            <a:schemeClr val="tx1"/>
          </a:solidFill>
          <a:latin typeface="+mn-lt"/>
          <a:ea typeface="+mn-ea"/>
          <a:cs typeface="+mn-cs"/>
        </a:defRPr>
      </a:lvl9pPr>
    </p:bodyStyle>
    <p:otherStyle>
      <a:defPPr>
        <a:defRPr lang="en-US"/>
      </a:defPPr>
      <a:lvl1pPr marL="0" algn="l" defTabSz="1187798" rtl="0" eaLnBrk="1" latinLnBrk="0" hangingPunct="1">
        <a:defRPr sz="2338" kern="1200">
          <a:solidFill>
            <a:schemeClr val="tx1"/>
          </a:solidFill>
          <a:latin typeface="+mn-lt"/>
          <a:ea typeface="+mn-ea"/>
          <a:cs typeface="+mn-cs"/>
        </a:defRPr>
      </a:lvl1pPr>
      <a:lvl2pPr marL="593900" algn="l" defTabSz="1187798" rtl="0" eaLnBrk="1" latinLnBrk="0" hangingPunct="1">
        <a:defRPr sz="2338" kern="1200">
          <a:solidFill>
            <a:schemeClr val="tx1"/>
          </a:solidFill>
          <a:latin typeface="+mn-lt"/>
          <a:ea typeface="+mn-ea"/>
          <a:cs typeface="+mn-cs"/>
        </a:defRPr>
      </a:lvl2pPr>
      <a:lvl3pPr marL="1187798" algn="l" defTabSz="1187798" rtl="0" eaLnBrk="1" latinLnBrk="0" hangingPunct="1">
        <a:defRPr sz="2338" kern="1200">
          <a:solidFill>
            <a:schemeClr val="tx1"/>
          </a:solidFill>
          <a:latin typeface="+mn-lt"/>
          <a:ea typeface="+mn-ea"/>
          <a:cs typeface="+mn-cs"/>
        </a:defRPr>
      </a:lvl3pPr>
      <a:lvl4pPr marL="1781699" algn="l" defTabSz="1187798" rtl="0" eaLnBrk="1" latinLnBrk="0" hangingPunct="1">
        <a:defRPr sz="2338" kern="1200">
          <a:solidFill>
            <a:schemeClr val="tx1"/>
          </a:solidFill>
          <a:latin typeface="+mn-lt"/>
          <a:ea typeface="+mn-ea"/>
          <a:cs typeface="+mn-cs"/>
        </a:defRPr>
      </a:lvl4pPr>
      <a:lvl5pPr marL="2375598" algn="l" defTabSz="1187798" rtl="0" eaLnBrk="1" latinLnBrk="0" hangingPunct="1">
        <a:defRPr sz="2338" kern="1200">
          <a:solidFill>
            <a:schemeClr val="tx1"/>
          </a:solidFill>
          <a:latin typeface="+mn-lt"/>
          <a:ea typeface="+mn-ea"/>
          <a:cs typeface="+mn-cs"/>
        </a:defRPr>
      </a:lvl5pPr>
      <a:lvl6pPr marL="2969497" algn="l" defTabSz="1187798" rtl="0" eaLnBrk="1" latinLnBrk="0" hangingPunct="1">
        <a:defRPr sz="2338" kern="1200">
          <a:solidFill>
            <a:schemeClr val="tx1"/>
          </a:solidFill>
          <a:latin typeface="+mn-lt"/>
          <a:ea typeface="+mn-ea"/>
          <a:cs typeface="+mn-cs"/>
        </a:defRPr>
      </a:lvl6pPr>
      <a:lvl7pPr marL="3563396" algn="l" defTabSz="1187798" rtl="0" eaLnBrk="1" latinLnBrk="0" hangingPunct="1">
        <a:defRPr sz="2338" kern="1200">
          <a:solidFill>
            <a:schemeClr val="tx1"/>
          </a:solidFill>
          <a:latin typeface="+mn-lt"/>
          <a:ea typeface="+mn-ea"/>
          <a:cs typeface="+mn-cs"/>
        </a:defRPr>
      </a:lvl7pPr>
      <a:lvl8pPr marL="4157297" algn="l" defTabSz="1187798" rtl="0" eaLnBrk="1" latinLnBrk="0" hangingPunct="1">
        <a:defRPr sz="2338" kern="1200">
          <a:solidFill>
            <a:schemeClr val="tx1"/>
          </a:solidFill>
          <a:latin typeface="+mn-lt"/>
          <a:ea typeface="+mn-ea"/>
          <a:cs typeface="+mn-cs"/>
        </a:defRPr>
      </a:lvl8pPr>
      <a:lvl9pPr marL="4751195" algn="l" defTabSz="1187798" rtl="0" eaLnBrk="1" latinLnBrk="0" hangingPunct="1">
        <a:defRPr sz="2338"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3" Type="http://schemas.openxmlformats.org/officeDocument/2006/relationships/hyperlink" Target="https://github.com/orgs/NVIDIA/repositories?q=cosmos" TargetMode="External"/><Relationship Id="rId2" Type="http://schemas.openxmlformats.org/officeDocument/2006/relationships/hyperlink" Target="https://github.com/NVIDIA/Cosmos/tree/main"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plitwise improves GPU usage by splitting LLM inference phases - Microsoft  Research">
            <a:extLst>
              <a:ext uri="{FF2B5EF4-FFF2-40B4-BE49-F238E27FC236}">
                <a16:creationId xmlns:a16="http://schemas.microsoft.com/office/drawing/2014/main" id="{77167FB6-BD10-AA5B-3BD7-154A5B3B0DB4}"/>
              </a:ext>
            </a:extLst>
          </p:cNvPr>
          <p:cNvPicPr>
            <a:picLocks noChangeAspect="1" noChangeArrowheads="1"/>
          </p:cNvPicPr>
          <p:nvPr/>
        </p:nvPicPr>
        <p:blipFill>
          <a:blip r:embed="rId3">
            <a:extLst>
              <a:ext uri="{28A0092B-C50C-407E-A947-70E740481C1C}">
                <a14:useLocalDpi xmlns:a14="http://schemas.microsoft.com/office/drawing/2010/main"/>
              </a:ext>
            </a:extLst>
          </a:blip>
          <a:srcRect/>
          <a:stretch>
            <a:fillRect/>
          </a:stretch>
        </p:blipFill>
        <p:spPr bwMode="auto">
          <a:xfrm>
            <a:off x="6350" y="0"/>
            <a:ext cx="12184063" cy="6858000"/>
          </a:xfrm>
          <a:prstGeom prst="rect">
            <a:avLst/>
          </a:prstGeom>
          <a:noFill/>
          <a:extLst>
            <a:ext uri="{909E8E84-426E-40DD-AFC4-6F175D3DCCD1}">
              <a14:hiddenFill xmlns:a14="http://schemas.microsoft.com/office/drawing/2010/main">
                <a:solidFill>
                  <a:srgbClr val="FFFFFF"/>
                </a:solidFill>
              </a14:hiddenFill>
            </a:ext>
          </a:extLst>
        </p:spPr>
      </p:pic>
      <p:sp>
        <p:nvSpPr>
          <p:cNvPr id="7" name="矩形 6">
            <a:extLst>
              <a:ext uri="{FF2B5EF4-FFF2-40B4-BE49-F238E27FC236}">
                <a16:creationId xmlns:a16="http://schemas.microsoft.com/office/drawing/2014/main" id="{7956C6CE-0F8A-4B8B-A85E-CECDD9097B54}"/>
              </a:ext>
            </a:extLst>
          </p:cNvPr>
          <p:cNvSpPr/>
          <p:nvPr/>
        </p:nvSpPr>
        <p:spPr>
          <a:xfrm>
            <a:off x="0" y="2003461"/>
            <a:ext cx="12196763" cy="3061699"/>
          </a:xfrm>
          <a:prstGeom prst="rect">
            <a:avLst/>
          </a:prstGeom>
          <a:solidFill>
            <a:srgbClr val="1D1D1A">
              <a:alpha val="8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kumimoji="1" lang="zh-CN" altLang="en-US"/>
          </a:p>
        </p:txBody>
      </p:sp>
      <p:sp>
        <p:nvSpPr>
          <p:cNvPr id="5" name="文本占位符 1">
            <a:extLst>
              <a:ext uri="{FF2B5EF4-FFF2-40B4-BE49-F238E27FC236}">
                <a16:creationId xmlns:a16="http://schemas.microsoft.com/office/drawing/2014/main" id="{84F06FC8-A644-30C6-D07F-20FEFDFA57F8}"/>
              </a:ext>
            </a:extLst>
          </p:cNvPr>
          <p:cNvSpPr txBox="1">
            <a:spLocks/>
          </p:cNvSpPr>
          <p:nvPr/>
        </p:nvSpPr>
        <p:spPr>
          <a:xfrm>
            <a:off x="5369910" y="5171769"/>
            <a:ext cx="2624138" cy="979488"/>
          </a:xfrm>
          <a:prstGeom prst="rect">
            <a:avLst/>
          </a:prstGeom>
          <a:noFill/>
        </p:spPr>
        <p:txBody>
          <a:bodyPr anchor="ctr"/>
          <a:lstStyle>
            <a:lvl1pPr marL="0" indent="0" algn="l" defTabSz="914400" rtl="0" eaLnBrk="1" latinLnBrk="0" hangingPunct="1">
              <a:lnSpc>
                <a:spcPct val="100000"/>
              </a:lnSpc>
              <a:spcBef>
                <a:spcPts val="0"/>
              </a:spcBef>
              <a:buFontTx/>
              <a:buNone/>
              <a:defRPr sz="1000" kern="1200">
                <a:solidFill>
                  <a:srgbClr val="1D1D1B"/>
                </a:solidFill>
                <a:latin typeface="Arial" panose="020B0604020202020204" pitchFamily="34" charset="0"/>
                <a:ea typeface="Microsoft YaHei" panose="020B0503020204020204" pitchFamily="34" charset="-122"/>
                <a:cs typeface="Arial" panose="020B0604020202020204" pitchFamily="34" charset="0"/>
              </a:defRPr>
            </a:lvl1pPr>
            <a:lvl2pPr marL="4572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2pPr>
            <a:lvl3pPr marL="9144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3pPr>
            <a:lvl4pPr marL="13716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4pPr>
            <a:lvl5pPr marL="1828800" indent="0" algn="l" defTabSz="914400" rtl="0" eaLnBrk="1" latinLnBrk="0" hangingPunct="1">
              <a:lnSpc>
                <a:spcPct val="90000"/>
              </a:lnSpc>
              <a:spcBef>
                <a:spcPts val="500"/>
              </a:spcBef>
              <a:buFontTx/>
              <a:buNone/>
              <a:defRPr sz="75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ctr"/>
            <a:r>
              <a:rPr lang="en-US" altLang="zh-CN" sz="6600" dirty="0">
                <a:solidFill>
                  <a:schemeClr val="tx2"/>
                </a:solidFill>
                <a:latin typeface="ACGN-MiaoGB-Flash" panose="02020300000000000000" pitchFamily="18" charset="-122"/>
                <a:ea typeface="ACGN-MiaoGB-Flash" panose="02020300000000000000" pitchFamily="18" charset="-122"/>
              </a:rPr>
              <a:t>ZOMI</a:t>
            </a:r>
            <a:endParaRPr lang="zh-CN" altLang="en-US" sz="6600" dirty="0">
              <a:solidFill>
                <a:schemeClr val="tx2"/>
              </a:solidFill>
              <a:latin typeface="ACGN-MiaoGB-Flash" panose="02020300000000000000" pitchFamily="18" charset="-122"/>
              <a:ea typeface="ACGN-MiaoGB-Flash" panose="02020300000000000000" pitchFamily="18" charset="-122"/>
            </a:endParaRPr>
          </a:p>
        </p:txBody>
      </p:sp>
      <p:pic>
        <p:nvPicPr>
          <p:cNvPr id="6" name="图片 5">
            <a:extLst>
              <a:ext uri="{FF2B5EF4-FFF2-40B4-BE49-F238E27FC236}">
                <a16:creationId xmlns:a16="http://schemas.microsoft.com/office/drawing/2014/main" id="{2F83CF9F-E87F-9B24-194C-3FE53538989D}"/>
              </a:ext>
            </a:extLst>
          </p:cNvPr>
          <p:cNvPicPr>
            <a:picLocks noChangeAspect="1"/>
          </p:cNvPicPr>
          <p:nvPr/>
        </p:nvPicPr>
        <p:blipFill>
          <a:blip r:embed="rId4" cstate="print">
            <a:extLst>
              <a:ext uri="{28A0092B-C50C-407E-A947-70E740481C1C}">
                <a14:useLocalDpi xmlns:a14="http://schemas.microsoft.com/office/drawing/2010/main"/>
              </a:ext>
            </a:extLst>
          </a:blip>
          <a:stretch>
            <a:fillRect/>
          </a:stretch>
        </p:blipFill>
        <p:spPr>
          <a:xfrm>
            <a:off x="4308280" y="5268519"/>
            <a:ext cx="895099" cy="895099"/>
          </a:xfrm>
          <a:prstGeom prst="ellipse">
            <a:avLst/>
          </a:prstGeom>
          <a:ln w="19050" cap="rnd">
            <a:solidFill>
              <a:srgbClr val="FFFFFF"/>
            </a:solidFill>
          </a:ln>
          <a:effectLst>
            <a:outerShdw blurRad="381000" dist="292100" dir="5400000" sx="-80000" sy="-18000" rotWithShape="0">
              <a:srgbClr val="000000">
                <a:alpha val="22000"/>
              </a:srgbClr>
            </a:outerShdw>
          </a:effectLst>
          <a:scene3d>
            <a:camera prst="orthographicFront"/>
            <a:lightRig rig="contrasting" dir="t">
              <a:rot lat="0" lon="0" rev="3000000"/>
            </a:lightRig>
          </a:scene3d>
          <a:sp3d contourW="7620">
            <a:bevelT w="95250" h="31750"/>
            <a:contourClr>
              <a:srgbClr val="333333"/>
            </a:contourClr>
          </a:sp3d>
        </p:spPr>
      </p:pic>
      <p:sp>
        <p:nvSpPr>
          <p:cNvPr id="4" name="标题 1">
            <a:extLst>
              <a:ext uri="{FF2B5EF4-FFF2-40B4-BE49-F238E27FC236}">
                <a16:creationId xmlns:a16="http://schemas.microsoft.com/office/drawing/2014/main" id="{57EA8540-1E7D-F378-24FF-D989B2835265}"/>
              </a:ext>
            </a:extLst>
          </p:cNvPr>
          <p:cNvSpPr txBox="1">
            <a:spLocks/>
          </p:cNvSpPr>
          <p:nvPr/>
        </p:nvSpPr>
        <p:spPr>
          <a:xfrm>
            <a:off x="794489" y="2271858"/>
            <a:ext cx="10607784" cy="2526175"/>
          </a:xfrm>
          <a:prstGeom prst="rect">
            <a:avLst/>
          </a:prstGeom>
          <a:noFill/>
        </p:spPr>
        <p:txBody>
          <a:bodyPr anchor="ctr">
            <a:noAutofit/>
          </a:bodyPr>
          <a:lstStyle>
            <a:lvl1pPr algn="l" rtl="0" eaLnBrk="0" fontAlgn="base" hangingPunct="0">
              <a:spcBef>
                <a:spcPct val="0"/>
              </a:spcBef>
              <a:spcAft>
                <a:spcPct val="0"/>
              </a:spcAft>
              <a:defRPr sz="4265" b="1">
                <a:solidFill>
                  <a:srgbClr val="0070C0"/>
                </a:solidFill>
                <a:latin typeface="微软雅黑" pitchFamily="34" charset="-122"/>
                <a:ea typeface="微软雅黑" pitchFamily="34" charset="-122"/>
                <a:cs typeface="Arial" pitchFamily="34" charset="0"/>
              </a:defRPr>
            </a:lvl1pPr>
            <a:lvl2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2pPr>
            <a:lvl3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3pPr>
            <a:lvl4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4pPr>
            <a:lvl5pPr algn="l" rtl="0" eaLnBrk="0" fontAlgn="base" hangingPunct="0">
              <a:spcBef>
                <a:spcPct val="0"/>
              </a:spcBef>
              <a:spcAft>
                <a:spcPct val="0"/>
              </a:spcAft>
              <a:defRPr sz="4265" b="1">
                <a:solidFill>
                  <a:srgbClr val="990000"/>
                </a:solidFill>
                <a:latin typeface="Arial" charset="0"/>
                <a:ea typeface="黑体" pitchFamily="49" charset="-122"/>
                <a:cs typeface="Arial" charset="0"/>
              </a:defRPr>
            </a:lvl5pPr>
            <a:lvl6pPr marL="609402"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6pPr>
            <a:lvl7pPr marL="1218804"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7pPr>
            <a:lvl8pPr marL="1828206"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8pPr>
            <a:lvl9pPr marL="2437608" algn="l" rtl="0" eaLnBrk="1" fontAlgn="base" hangingPunct="1">
              <a:spcBef>
                <a:spcPct val="0"/>
              </a:spcBef>
              <a:spcAft>
                <a:spcPct val="0"/>
              </a:spcAft>
              <a:defRPr sz="4265" b="1">
                <a:solidFill>
                  <a:srgbClr val="990000"/>
                </a:solidFill>
                <a:latin typeface="FrutigerNext LT Medium" pitchFamily="34" charset="0"/>
                <a:ea typeface="华文细黑" pitchFamily="2" charset="-122"/>
                <a:cs typeface="宋体" charset="-122"/>
              </a:defRPr>
            </a:lvl9pPr>
          </a:lstStyle>
          <a:p>
            <a:pPr marL="50800" algn="ctr">
              <a:buClr>
                <a:srgbClr val="C00000"/>
              </a:buClr>
            </a:pPr>
            <a:r>
              <a:rPr lang="en-US" altLang="zh-CN" sz="8800" dirty="0">
                <a:solidFill>
                  <a:schemeClr val="tx2"/>
                </a:solidFill>
              </a:rPr>
              <a:t>NVIDIA</a:t>
            </a:r>
            <a:r>
              <a:rPr lang="zh-CN" altLang="en-US" sz="8800" dirty="0">
                <a:solidFill>
                  <a:schemeClr val="tx2"/>
                </a:solidFill>
              </a:rPr>
              <a:t> </a:t>
            </a:r>
            <a:r>
              <a:rPr lang="en-US" altLang="zh-CN" sz="8800" dirty="0">
                <a:solidFill>
                  <a:schemeClr val="tx2"/>
                </a:solidFill>
              </a:rPr>
              <a:t>COSMOS</a:t>
            </a:r>
          </a:p>
          <a:p>
            <a:pPr marL="50800" algn="ctr">
              <a:buClr>
                <a:srgbClr val="C00000"/>
              </a:buClr>
            </a:pPr>
            <a:r>
              <a:rPr lang="en-US" altLang="zh-CN" sz="8800" dirty="0">
                <a:solidFill>
                  <a:schemeClr val="tx2"/>
                </a:solidFill>
              </a:rPr>
              <a:t> </a:t>
            </a:r>
            <a:r>
              <a:rPr lang="zh-CN" altLang="en-US" sz="8800" dirty="0">
                <a:solidFill>
                  <a:schemeClr val="tx2"/>
                </a:solidFill>
              </a:rPr>
              <a:t>世界模型深度解读</a:t>
            </a:r>
          </a:p>
        </p:txBody>
      </p:sp>
    </p:spTree>
    <p:extLst>
      <p:ext uri="{BB962C8B-B14F-4D97-AF65-F5344CB8AC3E}">
        <p14:creationId xmlns:p14="http://schemas.microsoft.com/office/powerpoint/2010/main" val="374635229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主题演讲与技术亮点：软件篇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zh-CN" altLang="en-US" dirty="0"/>
              <a:t>世界基础模型（</a:t>
            </a:r>
            <a:r>
              <a:rPr lang="en-US" altLang="zh-CN" dirty="0"/>
              <a:t>WFM</a:t>
            </a:r>
            <a:r>
              <a:rPr lang="zh-CN" altLang="en-US" dirty="0"/>
              <a:t>）开发平台 </a:t>
            </a:r>
            <a:r>
              <a:rPr lang="en" altLang="zh-CN" dirty="0"/>
              <a:t>Cosmos </a:t>
            </a:r>
            <a:r>
              <a:rPr lang="zh-CN" altLang="en-US" dirty="0"/>
              <a:t>诞生</a:t>
            </a:r>
            <a:endParaRPr lang="en-US" altLang="zh-CN" dirty="0"/>
          </a:p>
          <a:p>
            <a:pPr algn="just"/>
            <a:r>
              <a:rPr lang="en" altLang="zh-CN" dirty="0"/>
              <a:t>AI </a:t>
            </a:r>
            <a:r>
              <a:rPr lang="zh-CN" altLang="en-US" dirty="0"/>
              <a:t>蓝图（</a:t>
            </a:r>
            <a:r>
              <a:rPr lang="en" altLang="zh-CN" dirty="0"/>
              <a:t>AI Blueprints</a:t>
            </a:r>
            <a:r>
              <a:rPr lang="zh-CN" altLang="en" dirty="0"/>
              <a:t>）</a:t>
            </a:r>
            <a:r>
              <a:rPr lang="zh-CN" altLang="en-US" dirty="0"/>
              <a:t>基于 </a:t>
            </a:r>
            <a:r>
              <a:rPr lang="en" altLang="zh-CN" dirty="0"/>
              <a:t>NIM </a:t>
            </a:r>
            <a:r>
              <a:rPr lang="zh-CN" altLang="en-US" dirty="0"/>
              <a:t>微服务构建，推动 </a:t>
            </a:r>
            <a:r>
              <a:rPr lang="en" altLang="zh-CN" dirty="0"/>
              <a:t>AI </a:t>
            </a:r>
            <a:r>
              <a:rPr lang="zh-CN" altLang="en-US" dirty="0"/>
              <a:t>在 </a:t>
            </a:r>
            <a:r>
              <a:rPr lang="en" altLang="zh-CN" dirty="0"/>
              <a:t>PC </a:t>
            </a:r>
            <a:r>
              <a:rPr lang="zh-CN" altLang="en-US" dirty="0"/>
              <a:t>端的普及和应用</a:t>
            </a:r>
            <a:endParaRPr lang="en-US" altLang="zh-CN" dirty="0"/>
          </a:p>
          <a:p>
            <a:pPr algn="just"/>
            <a:endParaRPr lang="zh-CN" altLang="en-US" dirty="0"/>
          </a:p>
        </p:txBody>
      </p:sp>
    </p:spTree>
    <p:extLst>
      <p:ext uri="{BB962C8B-B14F-4D97-AF65-F5344CB8AC3E}">
        <p14:creationId xmlns:p14="http://schemas.microsoft.com/office/powerpoint/2010/main" val="2070290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主题演讲与技术亮点：软件篇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zh-CN" altLang="en-US" dirty="0"/>
              <a:t>世界基础模型（</a:t>
            </a:r>
            <a:r>
              <a:rPr lang="en-US" altLang="zh-CN" dirty="0"/>
              <a:t>WFM</a:t>
            </a:r>
            <a:r>
              <a:rPr lang="zh-CN" altLang="en-US" dirty="0"/>
              <a:t>）开发平台 </a:t>
            </a:r>
            <a:r>
              <a:rPr lang="en" altLang="zh-CN" dirty="0"/>
              <a:t>Cosmos </a:t>
            </a:r>
            <a:r>
              <a:rPr lang="zh-CN" altLang="en-US" dirty="0"/>
              <a:t>诞生</a:t>
            </a:r>
            <a:endParaRPr lang="en-US" altLang="zh-CN" dirty="0"/>
          </a:p>
          <a:p>
            <a:pPr algn="just"/>
            <a:r>
              <a:rPr lang="en" altLang="zh-CN" dirty="0"/>
              <a:t>AI </a:t>
            </a:r>
            <a:r>
              <a:rPr lang="zh-CN" altLang="en-US" dirty="0"/>
              <a:t>蓝图（</a:t>
            </a:r>
            <a:r>
              <a:rPr lang="en" altLang="zh-CN" dirty="0"/>
              <a:t>AI Blueprints</a:t>
            </a:r>
            <a:r>
              <a:rPr lang="zh-CN" altLang="en" dirty="0"/>
              <a:t>）</a:t>
            </a:r>
            <a:r>
              <a:rPr lang="zh-CN" altLang="en-US" dirty="0"/>
              <a:t>基于 </a:t>
            </a:r>
            <a:r>
              <a:rPr lang="en" altLang="zh-CN" dirty="0"/>
              <a:t>NIM </a:t>
            </a:r>
            <a:r>
              <a:rPr lang="zh-CN" altLang="en-US" dirty="0"/>
              <a:t>微服务构建，推动 </a:t>
            </a:r>
            <a:r>
              <a:rPr lang="en" altLang="zh-CN" dirty="0"/>
              <a:t>AI </a:t>
            </a:r>
            <a:r>
              <a:rPr lang="zh-CN" altLang="en-US" dirty="0"/>
              <a:t>在 </a:t>
            </a:r>
            <a:r>
              <a:rPr lang="en" altLang="zh-CN" dirty="0"/>
              <a:t>PC </a:t>
            </a:r>
            <a:r>
              <a:rPr lang="zh-CN" altLang="en-US" dirty="0"/>
              <a:t>端的普及和应用</a:t>
            </a:r>
            <a:endParaRPr lang="en-US" altLang="zh-CN" dirty="0"/>
          </a:p>
          <a:p>
            <a:pPr algn="just"/>
            <a:endParaRPr lang="zh-CN" altLang="en-US" dirty="0"/>
          </a:p>
        </p:txBody>
      </p:sp>
    </p:spTree>
    <p:extLst>
      <p:ext uri="{BB962C8B-B14F-4D97-AF65-F5344CB8AC3E}">
        <p14:creationId xmlns:p14="http://schemas.microsoft.com/office/powerpoint/2010/main" val="36950458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03</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241074" y="2990247"/>
            <a:ext cx="10132418" cy="3046988"/>
          </a:xfrm>
          <a:prstGeom prst="rect">
            <a:avLst/>
          </a:prstGeom>
          <a:noFill/>
        </p:spPr>
        <p:txBody>
          <a:bodyPr wrap="square" rtlCol="0">
            <a:spAutoFit/>
          </a:bodyPr>
          <a:lstStyle/>
          <a:p>
            <a:pPr algn="ctr" rtl="0">
              <a:spcBef>
                <a:spcPts val="1800"/>
              </a:spcBef>
              <a:spcAft>
                <a:spcPts val="600"/>
              </a:spcAft>
            </a:pPr>
            <a:r>
              <a:rPr lang="en-US" altLang="zh-CN" sz="9600" b="1" dirty="0">
                <a:solidFill>
                  <a:schemeClr val="bg1"/>
                </a:solidFill>
                <a:latin typeface="+mj-ea"/>
                <a:ea typeface="+mj-ea"/>
              </a:rPr>
              <a:t>NVIDIA</a:t>
            </a:r>
            <a:r>
              <a:rPr lang="zh-CN" altLang="en-US" sz="9600" b="1" dirty="0">
                <a:solidFill>
                  <a:schemeClr val="bg1"/>
                </a:solidFill>
                <a:latin typeface="+mj-ea"/>
                <a:ea typeface="+mj-ea"/>
              </a:rPr>
              <a:t> </a:t>
            </a:r>
            <a:r>
              <a:rPr lang="en-US" altLang="zh-CN" sz="9600" b="1" dirty="0">
                <a:solidFill>
                  <a:schemeClr val="bg1"/>
                </a:solidFill>
                <a:latin typeface="+mj-ea"/>
                <a:ea typeface="+mj-ea"/>
              </a:rPr>
              <a:t>CES</a:t>
            </a:r>
            <a:r>
              <a:rPr lang="zh-CN" altLang="en-US" sz="9600" b="1" dirty="0">
                <a:solidFill>
                  <a:schemeClr val="bg1"/>
                </a:solidFill>
                <a:latin typeface="+mj-ea"/>
                <a:ea typeface="+mj-ea"/>
              </a:rPr>
              <a:t> </a:t>
            </a:r>
            <a:r>
              <a:rPr lang="en-US" altLang="zh-CN" sz="9600" b="1" dirty="0">
                <a:solidFill>
                  <a:schemeClr val="bg1"/>
                </a:solidFill>
                <a:latin typeface="+mj-ea"/>
                <a:ea typeface="+mj-ea"/>
              </a:rPr>
              <a:t>2025</a:t>
            </a:r>
            <a:r>
              <a:rPr lang="zh-CN" altLang="en-US" sz="9600" b="1" dirty="0">
                <a:solidFill>
                  <a:schemeClr val="bg1"/>
                </a:solidFill>
                <a:latin typeface="+mj-ea"/>
                <a:ea typeface="+mj-ea"/>
              </a:rPr>
              <a:t> 总结</a:t>
            </a:r>
            <a:endParaRPr lang="en" altLang="zh-CN" sz="9600" b="1" dirty="0">
              <a:solidFill>
                <a:schemeClr val="bg1"/>
              </a:solidFill>
              <a:latin typeface="+mj-ea"/>
              <a:ea typeface="+mj-ea"/>
            </a:endParaRPr>
          </a:p>
        </p:txBody>
      </p:sp>
    </p:spTree>
    <p:extLst>
      <p:ext uri="{BB962C8B-B14F-4D97-AF65-F5344CB8AC3E}">
        <p14:creationId xmlns:p14="http://schemas.microsoft.com/office/powerpoint/2010/main" val="30503621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pPr algn="l"/>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a:t>
            </a:r>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marL="457200" indent="-457200" algn="just">
              <a:buFont typeface="+mj-lt"/>
              <a:buAutoNum type="arabicPeriod"/>
            </a:pPr>
            <a:r>
              <a:rPr lang="zh-CN" altLang="en-US" b="1" dirty="0"/>
              <a:t>显卡与</a:t>
            </a:r>
            <a:r>
              <a:rPr lang="en" altLang="zh-CN" b="1" dirty="0"/>
              <a:t>AI</a:t>
            </a:r>
            <a:r>
              <a:rPr lang="zh-CN" altLang="en-US" b="1" dirty="0"/>
              <a:t>融合：</a:t>
            </a:r>
            <a:endParaRPr lang="en-US" altLang="zh-CN" b="1" dirty="0"/>
          </a:p>
          <a:p>
            <a:pPr marL="694190" lvl="1" indent="-457200" algn="just"/>
            <a:r>
              <a:rPr lang="zh-CN" altLang="en-US" dirty="0"/>
              <a:t>全新发布的</a:t>
            </a:r>
            <a:r>
              <a:rPr lang="en" altLang="zh-CN" dirty="0"/>
              <a:t>Blackwell RTX</a:t>
            </a:r>
            <a:r>
              <a:rPr lang="zh-CN" altLang="en-US" dirty="0"/>
              <a:t>显卡搭载</a:t>
            </a:r>
            <a:r>
              <a:rPr lang="en" altLang="zh-CN" dirty="0"/>
              <a:t>Neuro Shaders AI</a:t>
            </a:r>
            <a:r>
              <a:rPr lang="zh-CN" altLang="en-US" dirty="0"/>
              <a:t>技术，展示了计算机图形学与人工智能的深度融合，使图像生成效率和画质大幅提升。</a:t>
            </a:r>
          </a:p>
          <a:p>
            <a:pPr marL="457200" indent="-457200" algn="just">
              <a:buFont typeface="+mj-lt"/>
              <a:buAutoNum type="arabicPeriod"/>
            </a:pPr>
            <a:r>
              <a:rPr lang="zh-CN" altLang="en-US" b="1" dirty="0"/>
              <a:t>世界基础模型</a:t>
            </a:r>
            <a:r>
              <a:rPr lang="en" altLang="zh-CN" b="1" dirty="0"/>
              <a:t>Cosmos</a:t>
            </a:r>
            <a:r>
              <a:rPr lang="zh-CN" altLang="en" b="1" dirty="0"/>
              <a:t>：</a:t>
            </a:r>
            <a:endParaRPr lang="en-US" altLang="zh-CN" b="1" dirty="0"/>
          </a:p>
          <a:p>
            <a:pPr marL="694190" lvl="1" indent="-457200" algn="just"/>
            <a:r>
              <a:rPr lang="zh-CN" altLang="en-US" dirty="0"/>
              <a:t>这款模型具备洞察物理世界的能力，可以为自动驾驶和机器人行业提供高精度的仿真数据和动态场景生成。</a:t>
            </a:r>
          </a:p>
          <a:p>
            <a:pPr marL="457200" indent="-457200" algn="just">
              <a:buFont typeface="+mj-lt"/>
              <a:buAutoNum type="arabicPeriod"/>
            </a:pPr>
            <a:r>
              <a:rPr lang="en" altLang="zh-CN" b="1" dirty="0"/>
              <a:t>Omniverse</a:t>
            </a:r>
            <a:r>
              <a:rPr lang="zh-CN" altLang="en-US" b="1" dirty="0"/>
              <a:t>数字孪生平台：</a:t>
            </a:r>
            <a:endParaRPr lang="en-US" altLang="zh-CN" b="1" dirty="0"/>
          </a:p>
          <a:p>
            <a:pPr marL="694190" lvl="1" indent="-457200" algn="just"/>
            <a:r>
              <a:rPr lang="zh-CN" altLang="en-US" dirty="0"/>
              <a:t>用于训练和测试自动驾驶技术及机器人的虚拟环境，成为机器人技术发展的“试验场”。</a:t>
            </a:r>
          </a:p>
        </p:txBody>
      </p:sp>
    </p:spTree>
    <p:extLst>
      <p:ext uri="{BB962C8B-B14F-4D97-AF65-F5344CB8AC3E}">
        <p14:creationId xmlns:p14="http://schemas.microsoft.com/office/powerpoint/2010/main" val="2940007231"/>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8801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B4F05058-0821-AFAF-0EBB-2167E84F81DA}"/>
              </a:ext>
            </a:extLst>
          </p:cNvPr>
          <p:cNvSpPr>
            <a:spLocks noGrp="1"/>
          </p:cNvSpPr>
          <p:nvPr>
            <p:ph type="title"/>
          </p:nvPr>
        </p:nvSpPr>
        <p:spPr/>
        <p:txBody>
          <a:bodyPr/>
          <a:lstStyle/>
          <a:p>
            <a:r>
              <a:rPr lang="en-US" altLang="zh-CN" dirty="0" err="1"/>
              <a:t>Github</a:t>
            </a:r>
            <a:r>
              <a:rPr lang="zh-CN" altLang="en-US" dirty="0"/>
              <a:t> 链接</a:t>
            </a:r>
          </a:p>
        </p:txBody>
      </p:sp>
      <p:sp>
        <p:nvSpPr>
          <p:cNvPr id="5" name="内容占位符 4">
            <a:extLst>
              <a:ext uri="{FF2B5EF4-FFF2-40B4-BE49-F238E27FC236}">
                <a16:creationId xmlns:a16="http://schemas.microsoft.com/office/drawing/2014/main" id="{4A85FFCC-0519-35D4-40F4-46CFF289709F}"/>
              </a:ext>
            </a:extLst>
          </p:cNvPr>
          <p:cNvSpPr>
            <a:spLocks noGrp="1"/>
          </p:cNvSpPr>
          <p:nvPr>
            <p:ph sz="half" idx="1"/>
          </p:nvPr>
        </p:nvSpPr>
        <p:spPr/>
        <p:txBody>
          <a:bodyPr/>
          <a:lstStyle/>
          <a:p>
            <a:r>
              <a:rPr lang="en" altLang="zh-CN" dirty="0">
                <a:hlinkClick r:id="rId2"/>
              </a:rPr>
              <a:t>https://github.com/NVIDIA/Cosmos/tree/main</a:t>
            </a:r>
            <a:endParaRPr lang="en" altLang="zh-CN" dirty="0"/>
          </a:p>
          <a:p>
            <a:r>
              <a:rPr lang="en" altLang="zh-CN" dirty="0">
                <a:hlinkClick r:id="rId3"/>
              </a:rPr>
              <a:t>https://github.com/orgs/NVIDIA/repositories?q=cosmos</a:t>
            </a:r>
            <a:endParaRPr lang="en" altLang="zh-CN" dirty="0"/>
          </a:p>
          <a:p>
            <a:endParaRPr lang="zh-CN" altLang="en-US" dirty="0"/>
          </a:p>
        </p:txBody>
      </p:sp>
    </p:spTree>
    <p:extLst>
      <p:ext uri="{BB962C8B-B14F-4D97-AF65-F5344CB8AC3E}">
        <p14:creationId xmlns:p14="http://schemas.microsoft.com/office/powerpoint/2010/main" val="414083755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2120AD9-B3CB-4B7F-429A-D4C9E3E9BE66}"/>
              </a:ext>
            </a:extLst>
          </p:cNvPr>
          <p:cNvSpPr>
            <a:spLocks noGrp="1"/>
          </p:cNvSpPr>
          <p:nvPr>
            <p:ph type="title"/>
          </p:nvPr>
        </p:nvSpPr>
        <p:spPr/>
        <p:txBody>
          <a:bodyPr/>
          <a:lstStyle/>
          <a:p>
            <a:r>
              <a:rPr lang="zh-CN" altLang="en-US" sz="3200" dirty="0"/>
              <a:t>视频目录大纲</a:t>
            </a:r>
          </a:p>
        </p:txBody>
      </p:sp>
      <p:sp>
        <p:nvSpPr>
          <p:cNvPr id="3" name="内容占位符 2">
            <a:extLst>
              <a:ext uri="{FF2B5EF4-FFF2-40B4-BE49-F238E27FC236}">
                <a16:creationId xmlns:a16="http://schemas.microsoft.com/office/drawing/2014/main" id="{B244A42C-4EA1-0BA9-68DC-09FE68154A55}"/>
              </a:ext>
            </a:extLst>
          </p:cNvPr>
          <p:cNvSpPr>
            <a:spLocks noGrp="1"/>
          </p:cNvSpPr>
          <p:nvPr>
            <p:ph sz="half" idx="1"/>
          </p:nvPr>
        </p:nvSpPr>
        <p:spPr/>
        <p:txBody>
          <a:bodyPr anchor="t"/>
          <a:lstStyle/>
          <a:p>
            <a:pPr marL="457200" indent="-457200" algn="l">
              <a:buFont typeface="+mj-lt"/>
              <a:buAutoNum type="arabicPeriod"/>
            </a:pPr>
            <a:endParaRPr lang="en-US" altLang="zh-CN" sz="2400" dirty="0"/>
          </a:p>
          <a:p>
            <a:pPr marL="457200" indent="-457200" algn="l">
              <a:buFont typeface="+mj-lt"/>
              <a:buAutoNum type="arabicPeriod"/>
            </a:pPr>
            <a:r>
              <a:rPr lang="en-US" altLang="zh-CN" sz="2400" dirty="0"/>
              <a:t>NVIDIA</a:t>
            </a:r>
            <a:r>
              <a:rPr lang="zh-CN" altLang="en-US" sz="2400" dirty="0"/>
              <a:t> </a:t>
            </a:r>
            <a:r>
              <a:rPr lang="en-US" altLang="zh-CN" sz="2400" dirty="0"/>
              <a:t>CES</a:t>
            </a:r>
            <a:r>
              <a:rPr lang="zh-CN" altLang="en-US" sz="2400" dirty="0"/>
              <a:t> </a:t>
            </a:r>
            <a:r>
              <a:rPr lang="en-US" altLang="zh-CN" sz="2400" dirty="0"/>
              <a:t>2025 </a:t>
            </a:r>
            <a:r>
              <a:rPr lang="zh-CN" altLang="en-US" sz="2400" dirty="0"/>
              <a:t>大会发布内容</a:t>
            </a:r>
            <a:endParaRPr lang="en-US" altLang="zh-CN" sz="2400" dirty="0"/>
          </a:p>
          <a:p>
            <a:pPr marL="457200" indent="-457200" algn="l">
              <a:buFont typeface="+mj-lt"/>
              <a:buAutoNum type="arabicPeriod"/>
            </a:pPr>
            <a:r>
              <a:rPr lang="zh-CN" altLang="en-US" sz="2400" dirty="0"/>
              <a:t>什么是世界模型 </a:t>
            </a:r>
            <a:r>
              <a:rPr lang="en-US" altLang="zh-CN" sz="2400" dirty="0"/>
              <a:t>What</a:t>
            </a:r>
            <a:r>
              <a:rPr lang="zh-CN" altLang="en-US" sz="2400" dirty="0"/>
              <a:t> </a:t>
            </a:r>
            <a:r>
              <a:rPr lang="en-US" altLang="zh-CN" sz="2400" dirty="0"/>
              <a:t>is</a:t>
            </a:r>
            <a:r>
              <a:rPr lang="zh-CN" altLang="en-US" sz="2400" dirty="0"/>
              <a:t> </a:t>
            </a:r>
            <a:r>
              <a:rPr lang="en-US" altLang="zh-CN" sz="2400" dirty="0"/>
              <a:t>WFM</a:t>
            </a:r>
            <a:r>
              <a:rPr lang="zh-CN" altLang="en-US" sz="2400" dirty="0"/>
              <a:t>（</a:t>
            </a:r>
            <a:r>
              <a:rPr lang="en-US" altLang="zh-CN" sz="2400" dirty="0"/>
              <a:t>World</a:t>
            </a:r>
            <a:r>
              <a:rPr lang="zh-CN" altLang="en-US" sz="2400" dirty="0"/>
              <a:t> </a:t>
            </a:r>
            <a:r>
              <a:rPr lang="en-US" altLang="zh-CN" sz="2400" dirty="0"/>
              <a:t>Foundation</a:t>
            </a:r>
            <a:r>
              <a:rPr lang="zh-CN" altLang="en-US" sz="2400" dirty="0"/>
              <a:t> </a:t>
            </a:r>
            <a:r>
              <a:rPr lang="en-US" altLang="zh-CN" sz="2400" dirty="0"/>
              <a:t>Model</a:t>
            </a:r>
            <a:r>
              <a:rPr lang="zh-CN" altLang="en-US" sz="2400" dirty="0"/>
              <a:t> ）</a:t>
            </a:r>
            <a:endParaRPr lang="en-US" altLang="zh-CN" sz="2400" dirty="0"/>
          </a:p>
          <a:p>
            <a:pPr marL="457200" indent="-457200" algn="l">
              <a:buFont typeface="+mj-lt"/>
              <a:buAutoNum type="arabicPeriod"/>
            </a:pPr>
            <a:r>
              <a:rPr lang="en-US" altLang="zh-CN" sz="2400" dirty="0"/>
              <a:t> COSMOS</a:t>
            </a:r>
            <a:r>
              <a:rPr lang="zh-CN" altLang="en-US" sz="2400" dirty="0"/>
              <a:t> 家族算法原理解读</a:t>
            </a:r>
            <a:endParaRPr lang="en-US" altLang="zh-CN" sz="2400" dirty="0"/>
          </a:p>
          <a:p>
            <a:pPr marL="457200" indent="-457200" algn="l">
              <a:buFont typeface="+mj-lt"/>
              <a:buAutoNum type="arabicPeriod"/>
            </a:pPr>
            <a:r>
              <a:rPr lang="en-US" altLang="zh-CN" sz="2400" dirty="0"/>
              <a:t> COSMOS</a:t>
            </a:r>
            <a:r>
              <a:rPr lang="zh-CN" altLang="en-US" sz="2400" dirty="0"/>
              <a:t> </a:t>
            </a:r>
            <a:r>
              <a:rPr lang="en-US" altLang="zh-CN" sz="2400" dirty="0"/>
              <a:t>WFM </a:t>
            </a:r>
            <a:r>
              <a:rPr lang="zh-CN" altLang="en-US" sz="2400" dirty="0"/>
              <a:t>训练管线</a:t>
            </a:r>
            <a:endParaRPr lang="en-US" altLang="zh-CN" sz="2400" dirty="0"/>
          </a:p>
          <a:p>
            <a:pPr marL="457200" indent="-457200" algn="l">
              <a:buFont typeface="+mj-lt"/>
              <a:buAutoNum type="arabicPeriod"/>
            </a:pPr>
            <a:r>
              <a:rPr lang="en-US" altLang="zh-CN" sz="2400" dirty="0"/>
              <a:t> COSMOS</a:t>
            </a:r>
            <a:r>
              <a:rPr lang="zh-CN" altLang="en-US" sz="2400" dirty="0"/>
              <a:t> 对产业影响与思考</a:t>
            </a:r>
            <a:endParaRPr lang="en-US" altLang="zh-CN" sz="2400" dirty="0"/>
          </a:p>
        </p:txBody>
      </p:sp>
      <p:pic>
        <p:nvPicPr>
          <p:cNvPr id="1026" name="Picture 2" descr="思考表情包图片-思考表情包模板下载-包图网">
            <a:extLst>
              <a:ext uri="{FF2B5EF4-FFF2-40B4-BE49-F238E27FC236}">
                <a16:creationId xmlns:a16="http://schemas.microsoft.com/office/drawing/2014/main" id="{C693DF82-9961-8E7D-D034-A7343FF6DFD3}"/>
              </a:ext>
            </a:extLst>
          </p:cNvPr>
          <p:cNvPicPr>
            <a:picLocks noChangeAspect="1" noChangeArrowheads="1"/>
          </p:cNvPicPr>
          <p:nvPr/>
        </p:nvPicPr>
        <p:blipFill>
          <a:blip r:embed="rId2">
            <a:extLst>
              <a:ext uri="{28A0092B-C50C-407E-A947-70E740481C1C}">
                <a14:useLocalDpi xmlns:a14="http://schemas.microsoft.com/office/drawing/2010/main"/>
              </a:ext>
            </a:extLst>
          </a:blip>
          <a:srcRect/>
          <a:stretch>
            <a:fillRect/>
          </a:stretch>
        </p:blipFill>
        <p:spPr bwMode="auto">
          <a:xfrm>
            <a:off x="9287838" y="3963343"/>
            <a:ext cx="2299270" cy="229927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6277306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931236" y="1046095"/>
            <a:ext cx="233429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01</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241074" y="2990247"/>
            <a:ext cx="10132418" cy="3046988"/>
          </a:xfrm>
          <a:prstGeom prst="rect">
            <a:avLst/>
          </a:prstGeom>
          <a:noFill/>
        </p:spPr>
        <p:txBody>
          <a:bodyPr wrap="square" rtlCol="0">
            <a:spAutoFit/>
          </a:bodyPr>
          <a:lstStyle/>
          <a:p>
            <a:pPr algn="ctr" rtl="0">
              <a:spcBef>
                <a:spcPts val="1800"/>
              </a:spcBef>
              <a:spcAft>
                <a:spcPts val="600"/>
              </a:spcAft>
            </a:pPr>
            <a:r>
              <a:rPr lang="en-US" altLang="zh-CN" sz="9600" b="1" dirty="0">
                <a:solidFill>
                  <a:schemeClr val="bg1"/>
                </a:solidFill>
                <a:latin typeface="+mj-ea"/>
                <a:ea typeface="+mj-ea"/>
              </a:rPr>
              <a:t>NVIDIA</a:t>
            </a:r>
            <a:r>
              <a:rPr lang="zh-CN" altLang="en-US" sz="9600" b="1" dirty="0">
                <a:solidFill>
                  <a:schemeClr val="bg1"/>
                </a:solidFill>
                <a:latin typeface="+mj-ea"/>
                <a:ea typeface="+mj-ea"/>
              </a:rPr>
              <a:t> </a:t>
            </a:r>
            <a:r>
              <a:rPr lang="en-US" altLang="zh-CN" sz="9600" b="1" dirty="0">
                <a:solidFill>
                  <a:schemeClr val="bg1"/>
                </a:solidFill>
                <a:latin typeface="+mj-ea"/>
                <a:ea typeface="+mj-ea"/>
              </a:rPr>
              <a:t>CES</a:t>
            </a:r>
            <a:r>
              <a:rPr lang="zh-CN" altLang="en-US" sz="9600" b="1" dirty="0">
                <a:solidFill>
                  <a:schemeClr val="bg1"/>
                </a:solidFill>
                <a:latin typeface="+mj-ea"/>
                <a:ea typeface="+mj-ea"/>
              </a:rPr>
              <a:t> </a:t>
            </a:r>
            <a:r>
              <a:rPr lang="en-US" altLang="zh-CN" sz="9600" b="1" dirty="0">
                <a:solidFill>
                  <a:schemeClr val="bg1"/>
                </a:solidFill>
                <a:latin typeface="+mj-ea"/>
                <a:ea typeface="+mj-ea"/>
              </a:rPr>
              <a:t>2025</a:t>
            </a:r>
            <a:r>
              <a:rPr lang="zh-CN" altLang="en-US" sz="9600" b="1" dirty="0">
                <a:solidFill>
                  <a:schemeClr val="bg1"/>
                </a:solidFill>
                <a:latin typeface="+mj-ea"/>
                <a:ea typeface="+mj-ea"/>
              </a:rPr>
              <a:t> 硬件篇</a:t>
            </a:r>
            <a:endParaRPr lang="en" altLang="zh-CN" sz="9600" b="1" dirty="0">
              <a:solidFill>
                <a:schemeClr val="bg1"/>
              </a:solidFill>
              <a:latin typeface="+mj-ea"/>
              <a:ea typeface="+mj-ea"/>
            </a:endParaRPr>
          </a:p>
        </p:txBody>
      </p:sp>
    </p:spTree>
    <p:extLst>
      <p:ext uri="{BB962C8B-B14F-4D97-AF65-F5344CB8AC3E}">
        <p14:creationId xmlns:p14="http://schemas.microsoft.com/office/powerpoint/2010/main" val="23066387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zh-CN" altLang="en-US" sz="2400" dirty="0"/>
              <a:t>新一代 </a:t>
            </a:r>
            <a:r>
              <a:rPr lang="en" altLang="zh-CN" sz="2400" dirty="0"/>
              <a:t>GeForce RTX 50 </a:t>
            </a:r>
            <a:r>
              <a:rPr lang="zh-CN" altLang="en-US" sz="2400" dirty="0"/>
              <a:t>系列芯片重磅发布</a:t>
            </a:r>
            <a:endParaRPr lang="en-US" altLang="zh-CN" sz="2400" dirty="0"/>
          </a:p>
          <a:p>
            <a:pPr algn="just"/>
            <a:r>
              <a:rPr lang="en" altLang="zh-CN" sz="2400" dirty="0"/>
              <a:t>Grace Blackwell NVLink72 </a:t>
            </a:r>
            <a:r>
              <a:rPr lang="zh-CN" altLang="en-US" sz="2400" dirty="0"/>
              <a:t>巨型芯片亮相</a:t>
            </a:r>
            <a:endParaRPr lang="en-US" altLang="zh-CN" sz="2400" dirty="0"/>
          </a:p>
          <a:p>
            <a:pPr algn="just"/>
            <a:r>
              <a:rPr lang="en" altLang="zh-CN" sz="2400" dirty="0"/>
              <a:t>AI </a:t>
            </a:r>
            <a:r>
              <a:rPr lang="zh-CN" altLang="en-US" sz="2400" dirty="0"/>
              <a:t>超级计算机 </a:t>
            </a:r>
            <a:r>
              <a:rPr lang="en" altLang="zh-CN" sz="2400" dirty="0"/>
              <a:t>Project DIGITS </a:t>
            </a:r>
            <a:r>
              <a:rPr lang="zh-CN" altLang="en-US" sz="2400" dirty="0"/>
              <a:t>发布</a:t>
            </a:r>
            <a:endParaRPr lang="en-US" altLang="zh-CN" sz="2400" dirty="0"/>
          </a:p>
          <a:p>
            <a:pPr algn="just"/>
            <a:r>
              <a:rPr lang="zh-CN" altLang="en-US" sz="2400" dirty="0"/>
              <a:t>一颗 </a:t>
            </a:r>
            <a:r>
              <a:rPr lang="en" altLang="zh-CN" sz="2400" dirty="0"/>
              <a:t>Thor</a:t>
            </a:r>
            <a:r>
              <a:rPr lang="zh-CN" altLang="en-US" sz="2400" dirty="0"/>
              <a:t> 芯片同时支持智舱、智驾、车联网等功能</a:t>
            </a:r>
          </a:p>
        </p:txBody>
      </p:sp>
    </p:spTree>
    <p:extLst>
      <p:ext uri="{BB962C8B-B14F-4D97-AF65-F5344CB8AC3E}">
        <p14:creationId xmlns:p14="http://schemas.microsoft.com/office/powerpoint/2010/main" val="176739972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zh-CN" altLang="en-US" sz="2400" dirty="0"/>
              <a:t>新一代 </a:t>
            </a:r>
            <a:r>
              <a:rPr lang="en" altLang="zh-CN" sz="2400" dirty="0"/>
              <a:t>GeForce RTX 50 </a:t>
            </a:r>
            <a:r>
              <a:rPr lang="zh-CN" altLang="en-US" sz="2400" dirty="0"/>
              <a:t>系列芯片重磅发布</a:t>
            </a:r>
            <a:endParaRPr lang="en-US" altLang="zh-CN" sz="2400" dirty="0"/>
          </a:p>
        </p:txBody>
      </p:sp>
      <p:pic>
        <p:nvPicPr>
          <p:cNvPr id="2050" name="Picture 2" descr="Nvidia เปิดตัว RTX 5090 การ์ดจอราคา 70,000 บาท เตรียมวางขายเดือนเมษายน |  Techsauce">
            <a:extLst>
              <a:ext uri="{FF2B5EF4-FFF2-40B4-BE49-F238E27FC236}">
                <a16:creationId xmlns:a16="http://schemas.microsoft.com/office/drawing/2014/main" id="{0A38E210-A66F-2BE7-139D-28473960433D}"/>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8" t="8688" r="-8" b="20300"/>
          <a:stretch/>
        </p:blipFill>
        <p:spPr bwMode="auto">
          <a:xfrm>
            <a:off x="1324490" y="1970012"/>
            <a:ext cx="9547781" cy="451999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1518941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en" altLang="zh-CN" sz="2400" dirty="0"/>
              <a:t>Grace Blackwell NVLink72 </a:t>
            </a:r>
            <a:r>
              <a:rPr lang="zh-CN" altLang="en-US" sz="2400" dirty="0"/>
              <a:t>巨型芯片亮相</a:t>
            </a:r>
            <a:endParaRPr lang="en-US" altLang="zh-CN" sz="2400" dirty="0"/>
          </a:p>
        </p:txBody>
      </p:sp>
      <p:pic>
        <p:nvPicPr>
          <p:cNvPr id="2052" name="Picture 4" descr="NVIDIA, an artificial intelligence (AI) semiconductor company, has  announced its ambition to dominat.. - MK">
            <a:extLst>
              <a:ext uri="{FF2B5EF4-FFF2-40B4-BE49-F238E27FC236}">
                <a16:creationId xmlns:a16="http://schemas.microsoft.com/office/drawing/2014/main" id="{05CB0D8B-B4BD-44E7-6B99-163B93B5B0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3417" b="22098"/>
          <a:stretch/>
        </p:blipFill>
        <p:spPr bwMode="auto">
          <a:xfrm>
            <a:off x="1258814" y="1949849"/>
            <a:ext cx="9679133" cy="440523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8757576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AA7101E-FFD6-6750-5E00-FC541EE7C77F}"/>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3" name="内容占位符 2">
            <a:extLst>
              <a:ext uri="{FF2B5EF4-FFF2-40B4-BE49-F238E27FC236}">
                <a16:creationId xmlns:a16="http://schemas.microsoft.com/office/drawing/2014/main" id="{78170084-8C33-E6FD-0018-FD85D244EA3A}"/>
              </a:ext>
            </a:extLst>
          </p:cNvPr>
          <p:cNvSpPr>
            <a:spLocks noGrp="1"/>
          </p:cNvSpPr>
          <p:nvPr>
            <p:ph sz="half" idx="1"/>
          </p:nvPr>
        </p:nvSpPr>
        <p:spPr/>
        <p:txBody>
          <a:bodyPr/>
          <a:lstStyle/>
          <a:p>
            <a:pPr algn="just"/>
            <a:r>
              <a:rPr lang="en" altLang="zh-CN" sz="2400" dirty="0"/>
              <a:t>AI </a:t>
            </a:r>
            <a:r>
              <a:rPr lang="zh-CN" altLang="en-US" sz="2400" dirty="0"/>
              <a:t>超级计算机 </a:t>
            </a:r>
            <a:r>
              <a:rPr lang="en" altLang="zh-CN" sz="2400" dirty="0"/>
              <a:t>Project DIGITS </a:t>
            </a:r>
            <a:r>
              <a:rPr lang="zh-CN" altLang="en-US" sz="2400" dirty="0"/>
              <a:t>发布</a:t>
            </a:r>
          </a:p>
        </p:txBody>
      </p:sp>
      <p:pic>
        <p:nvPicPr>
          <p:cNvPr id="4098" name="Picture 2" descr="NVIDIA Unveils &quot;Project DIGITS&quot; At CES 2025; AI Supercomputer Which Can  Power OpenAI's ChatGPT-4o At Your Fingertips">
            <a:extLst>
              <a:ext uri="{FF2B5EF4-FFF2-40B4-BE49-F238E27FC236}">
                <a16:creationId xmlns:a16="http://schemas.microsoft.com/office/drawing/2014/main" id="{C3D42C74-FA42-FB3B-15F8-B0CD820AF49C}"/>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 t="7333" r="-7" b="7335"/>
          <a:stretch/>
        </p:blipFill>
        <p:spPr bwMode="auto">
          <a:xfrm>
            <a:off x="1415489" y="1994434"/>
            <a:ext cx="9365783" cy="44955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2771587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8385882E-37F0-20D6-CD5D-A2372ACA76E7}"/>
              </a:ext>
            </a:extLst>
          </p:cNvPr>
          <p:cNvSpPr>
            <a:spLocks noGrp="1"/>
          </p:cNvSpPr>
          <p:nvPr>
            <p:ph type="title"/>
          </p:nvPr>
        </p:nvSpPr>
        <p:spPr/>
        <p:txBody>
          <a:bodyPr/>
          <a:lstStyle/>
          <a:p>
            <a:r>
              <a:rPr lang="en-US" altLang="zh-CN" dirty="0">
                <a:solidFill>
                  <a:srgbClr val="76B900"/>
                </a:solidFill>
                <a:latin typeface="Lexend" pitchFamily="2" charset="0"/>
                <a:ea typeface="PingFang SC" panose="020B0400000000000000" pitchFamily="34" charset="-122"/>
              </a:rPr>
              <a:t>NVIDIA</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CES</a:t>
            </a:r>
            <a:r>
              <a:rPr lang="zh-CN" altLang="en-US" dirty="0">
                <a:solidFill>
                  <a:srgbClr val="76B900"/>
                </a:solidFill>
                <a:latin typeface="Lexend" pitchFamily="2" charset="0"/>
                <a:ea typeface="PingFang SC" panose="020B0400000000000000" pitchFamily="34" charset="-122"/>
              </a:rPr>
              <a:t> </a:t>
            </a:r>
            <a:r>
              <a:rPr lang="en-US" altLang="zh-CN" dirty="0">
                <a:solidFill>
                  <a:srgbClr val="76B900"/>
                </a:solidFill>
                <a:latin typeface="Lexend" pitchFamily="2" charset="0"/>
                <a:ea typeface="PingFang SC" panose="020B0400000000000000" pitchFamily="34" charset="-122"/>
              </a:rPr>
              <a:t>2025</a:t>
            </a:r>
            <a:r>
              <a:rPr lang="zh-CN" altLang="en-US" dirty="0">
                <a:solidFill>
                  <a:srgbClr val="76B900"/>
                </a:solidFill>
                <a:latin typeface="Lexend" pitchFamily="2" charset="0"/>
                <a:ea typeface="PingFang SC" panose="020B0400000000000000" pitchFamily="34" charset="-122"/>
              </a:rPr>
              <a:t> 主题演讲与技术亮点：硬件篇</a:t>
            </a:r>
            <a:endParaRPr lang="zh-CN" altLang="en-US" dirty="0"/>
          </a:p>
        </p:txBody>
      </p:sp>
      <p:sp>
        <p:nvSpPr>
          <p:cNvPr id="5" name="内容占位符 4">
            <a:extLst>
              <a:ext uri="{FF2B5EF4-FFF2-40B4-BE49-F238E27FC236}">
                <a16:creationId xmlns:a16="http://schemas.microsoft.com/office/drawing/2014/main" id="{F5FA6722-BBD3-3A18-9548-A4A83BB8A84C}"/>
              </a:ext>
            </a:extLst>
          </p:cNvPr>
          <p:cNvSpPr>
            <a:spLocks noGrp="1"/>
          </p:cNvSpPr>
          <p:nvPr>
            <p:ph sz="half" idx="1"/>
          </p:nvPr>
        </p:nvSpPr>
        <p:spPr/>
        <p:txBody>
          <a:bodyPr/>
          <a:lstStyle/>
          <a:p>
            <a:r>
              <a:rPr lang="zh-CN" altLang="en-US" sz="2000" dirty="0"/>
              <a:t>一颗 </a:t>
            </a:r>
            <a:r>
              <a:rPr lang="en" altLang="zh-CN" sz="2000" dirty="0"/>
              <a:t>Thor</a:t>
            </a:r>
            <a:r>
              <a:rPr lang="zh-CN" altLang="en-US" sz="2000" dirty="0"/>
              <a:t> 芯片同时支持智舱、智驾、车联网等功能</a:t>
            </a:r>
          </a:p>
        </p:txBody>
      </p:sp>
      <p:pic>
        <p:nvPicPr>
          <p:cNvPr id="5122" name="Picture 2" descr="Nvidia Cosmos - an AI platform to change the future of robots and cars -  wins Best of CES 2025 | ZDNET">
            <a:extLst>
              <a:ext uri="{FF2B5EF4-FFF2-40B4-BE49-F238E27FC236}">
                <a16:creationId xmlns:a16="http://schemas.microsoft.com/office/drawing/2014/main" id="{11C16E35-0DE0-B583-3E08-10E11F458C0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30849" y="2087154"/>
            <a:ext cx="9135064" cy="44028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512664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1B95A44-CCF2-9448-AD90-014C7B1CC7EC}"/>
              </a:ext>
            </a:extLst>
          </p:cNvPr>
          <p:cNvSpPr txBox="1"/>
          <p:nvPr/>
        </p:nvSpPr>
        <p:spPr>
          <a:xfrm>
            <a:off x="4728456" y="1046095"/>
            <a:ext cx="2739853" cy="2646878"/>
          </a:xfrm>
          <a:prstGeom prst="rect">
            <a:avLst/>
          </a:prstGeom>
          <a:noFill/>
        </p:spPr>
        <p:txBody>
          <a:bodyPr wrap="none" rtlCol="0">
            <a:spAutoFit/>
          </a:bodyPr>
          <a:lstStyle/>
          <a:p>
            <a:pPr algn="ctr"/>
            <a:r>
              <a:rPr kumimoji="1" lang="en-US" altLang="zh-CN"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rPr>
              <a:t>02</a:t>
            </a:r>
            <a:endParaRPr kumimoji="1" lang="zh-CN" altLang="en-US" sz="16600" b="1" dirty="0">
              <a:gradFill>
                <a:gsLst>
                  <a:gs pos="4000">
                    <a:srgbClr val="126FFC"/>
                  </a:gs>
                  <a:gs pos="73000">
                    <a:srgbClr val="126FFC">
                      <a:alpha val="0"/>
                    </a:srgbClr>
                  </a:gs>
                </a:gsLst>
                <a:lin ang="5400000" scaled="1"/>
              </a:gradFill>
              <a:latin typeface="PingFang SC Semibold" panose="020B0400000000000000" pitchFamily="34" charset="-122"/>
              <a:ea typeface="PingFang SC Semibold" panose="020B0400000000000000" pitchFamily="34" charset="-122"/>
            </a:endParaRPr>
          </a:p>
        </p:txBody>
      </p:sp>
      <p:sp>
        <p:nvSpPr>
          <p:cNvPr id="2" name="文本框 1">
            <a:extLst>
              <a:ext uri="{FF2B5EF4-FFF2-40B4-BE49-F238E27FC236}">
                <a16:creationId xmlns:a16="http://schemas.microsoft.com/office/drawing/2014/main" id="{23318274-4988-A24C-A300-D395CB35B714}"/>
              </a:ext>
            </a:extLst>
          </p:cNvPr>
          <p:cNvSpPr txBox="1"/>
          <p:nvPr/>
        </p:nvSpPr>
        <p:spPr>
          <a:xfrm>
            <a:off x="1241074" y="2990247"/>
            <a:ext cx="10132418" cy="3046988"/>
          </a:xfrm>
          <a:prstGeom prst="rect">
            <a:avLst/>
          </a:prstGeom>
          <a:noFill/>
        </p:spPr>
        <p:txBody>
          <a:bodyPr wrap="square" rtlCol="0">
            <a:spAutoFit/>
          </a:bodyPr>
          <a:lstStyle/>
          <a:p>
            <a:pPr algn="ctr" rtl="0">
              <a:spcBef>
                <a:spcPts val="1800"/>
              </a:spcBef>
              <a:spcAft>
                <a:spcPts val="600"/>
              </a:spcAft>
            </a:pPr>
            <a:r>
              <a:rPr lang="en-US" altLang="zh-CN" sz="9600" b="1" dirty="0">
                <a:solidFill>
                  <a:schemeClr val="bg1"/>
                </a:solidFill>
                <a:latin typeface="+mj-ea"/>
                <a:ea typeface="+mj-ea"/>
              </a:rPr>
              <a:t>NVIDIA</a:t>
            </a:r>
            <a:r>
              <a:rPr lang="zh-CN" altLang="en-US" sz="9600" b="1" dirty="0">
                <a:solidFill>
                  <a:schemeClr val="bg1"/>
                </a:solidFill>
                <a:latin typeface="+mj-ea"/>
                <a:ea typeface="+mj-ea"/>
              </a:rPr>
              <a:t> </a:t>
            </a:r>
            <a:r>
              <a:rPr lang="en-US" altLang="zh-CN" sz="9600" b="1" dirty="0">
                <a:solidFill>
                  <a:schemeClr val="bg1"/>
                </a:solidFill>
                <a:latin typeface="+mj-ea"/>
                <a:ea typeface="+mj-ea"/>
              </a:rPr>
              <a:t>CES</a:t>
            </a:r>
            <a:r>
              <a:rPr lang="zh-CN" altLang="en-US" sz="9600" b="1" dirty="0">
                <a:solidFill>
                  <a:schemeClr val="bg1"/>
                </a:solidFill>
                <a:latin typeface="+mj-ea"/>
                <a:ea typeface="+mj-ea"/>
              </a:rPr>
              <a:t> </a:t>
            </a:r>
            <a:r>
              <a:rPr lang="en-US" altLang="zh-CN" sz="9600" b="1" dirty="0">
                <a:solidFill>
                  <a:schemeClr val="bg1"/>
                </a:solidFill>
                <a:latin typeface="+mj-ea"/>
                <a:ea typeface="+mj-ea"/>
              </a:rPr>
              <a:t>2025</a:t>
            </a:r>
            <a:r>
              <a:rPr lang="zh-CN" altLang="en-US" sz="9600" b="1" dirty="0">
                <a:solidFill>
                  <a:schemeClr val="bg1"/>
                </a:solidFill>
                <a:latin typeface="+mj-ea"/>
                <a:ea typeface="+mj-ea"/>
              </a:rPr>
              <a:t> 软件篇</a:t>
            </a:r>
            <a:endParaRPr lang="en" altLang="zh-CN" sz="9600" b="1" dirty="0">
              <a:solidFill>
                <a:schemeClr val="bg1"/>
              </a:solidFill>
              <a:latin typeface="+mj-ea"/>
              <a:ea typeface="+mj-ea"/>
            </a:endParaRPr>
          </a:p>
        </p:txBody>
      </p:sp>
    </p:spTree>
    <p:extLst>
      <p:ext uri="{BB962C8B-B14F-4D97-AF65-F5344CB8AC3E}">
        <p14:creationId xmlns:p14="http://schemas.microsoft.com/office/powerpoint/2010/main" val="2909836137"/>
      </p:ext>
    </p:extLst>
  </p:cSld>
  <p:clrMapOvr>
    <a:masterClrMapping/>
  </p:clrMapOvr>
</p:sld>
</file>

<file path=ppt/theme/theme1.xml><?xml version="1.0" encoding="utf-8"?>
<a:theme xmlns:a="http://schemas.openxmlformats.org/drawingml/2006/main" name="封面页_图片版 ">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Black-Arial">
      <a:majorFont>
        <a:latin typeface="Arial Black" panose="020B0A04020102020204"/>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F4E5724B-7154-473D-A508-2B054E8EE854}"/>
    </a:ext>
  </a:extLst>
</a:theme>
</file>

<file path=ppt/theme/theme2.xml><?xml version="1.0" encoding="utf-8"?>
<a:theme xmlns:a="http://schemas.openxmlformats.org/drawingml/2006/main" name="1_内容Copytext ">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自定义 2">
      <a:majorFont>
        <a:latin typeface="Arial"/>
        <a:ea typeface="微软雅黑"/>
        <a:cs typeface=""/>
      </a:majorFont>
      <a:minorFont>
        <a:latin typeface="Arial"/>
        <a:ea typeface="微软雅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BCW2.0_PPT template 1_light color_16x9.pptx" id="{EB755E8C-9C49-4156-972A-77C71199DF41}" vid="{41D20CE4-194A-496B-A9F4-B09CE5EED04B}"/>
    </a:ext>
  </a:extLst>
</a:theme>
</file>

<file path=ppt/theme/theme3.xml><?xml version="1.0" encoding="utf-8"?>
<a:theme xmlns:a="http://schemas.openxmlformats.org/drawingml/2006/main" name="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1_code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结束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rtlCol="0">
        <a:spAutoFit/>
      </a:bodyPr>
      <a:lstStyle>
        <a:defPPr algn="l">
          <a:defRPr kumimoji="1" sz="3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CE9DE895-046C-40AC-AD8E-ED7DD660489B}"/>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blank</Template>
  <TotalTime>29027</TotalTime>
  <Words>422</Words>
  <Application>Microsoft Macintosh PowerPoint</Application>
  <PresentationFormat>自定义</PresentationFormat>
  <Paragraphs>49</Paragraphs>
  <Slides>15</Slides>
  <Notes>4</Notes>
  <HiddenSlides>0</HiddenSlides>
  <MMClips>0</MMClips>
  <ScaleCrop>false</ScaleCrop>
  <HeadingPairs>
    <vt:vector size="6" baseType="variant">
      <vt:variant>
        <vt:lpstr>已用的字体</vt:lpstr>
      </vt:variant>
      <vt:variant>
        <vt:i4>10</vt:i4>
      </vt:variant>
      <vt:variant>
        <vt:lpstr>主题</vt:lpstr>
      </vt:variant>
      <vt:variant>
        <vt:i4>5</vt:i4>
      </vt:variant>
      <vt:variant>
        <vt:lpstr>幻灯片标题</vt:lpstr>
      </vt:variant>
      <vt:variant>
        <vt:i4>15</vt:i4>
      </vt:variant>
    </vt:vector>
  </HeadingPairs>
  <TitlesOfParts>
    <vt:vector size="30" baseType="lpstr">
      <vt:lpstr>Microsoft YaHei</vt:lpstr>
      <vt:lpstr>Microsoft YaHei</vt:lpstr>
      <vt:lpstr>ACGN-MiaoGB-Flash</vt:lpstr>
      <vt:lpstr>PingFang SC Semibold</vt:lpstr>
      <vt:lpstr>Arial</vt:lpstr>
      <vt:lpstr>Calibri</vt:lpstr>
      <vt:lpstr>Futura Medium</vt:lpstr>
      <vt:lpstr>Gill Sans MT</vt:lpstr>
      <vt:lpstr>Lexend</vt:lpstr>
      <vt:lpstr>Wingdings</vt:lpstr>
      <vt:lpstr>封面页_图片版 </vt:lpstr>
      <vt:lpstr>1_内容Copytext </vt:lpstr>
      <vt:lpstr>code01</vt:lpstr>
      <vt:lpstr>1_code01</vt:lpstr>
      <vt:lpstr>结束页</vt:lpstr>
      <vt:lpstr>PowerPoint 演示文稿</vt:lpstr>
      <vt:lpstr>视频目录大纲</vt:lpstr>
      <vt:lpstr>PowerPoint 演示文稿</vt:lpstr>
      <vt:lpstr>NVIDIA CES 2025 主题演讲与技术亮点：硬件篇</vt:lpstr>
      <vt:lpstr>NVIDIA CES 2025 主题演讲与技术亮点：硬件篇</vt:lpstr>
      <vt:lpstr>NVIDIA CES 2025 主题演讲与技术亮点：硬件篇</vt:lpstr>
      <vt:lpstr>NVIDIA CES 2025 主题演讲与技术亮点：硬件篇</vt:lpstr>
      <vt:lpstr>NVIDIA CES 2025 主题演讲与技术亮点：硬件篇</vt:lpstr>
      <vt:lpstr>PowerPoint 演示文稿</vt:lpstr>
      <vt:lpstr>NVIDIA CES 2025 主题演讲与技术亮点：软件篇</vt:lpstr>
      <vt:lpstr>NVIDIA CES 2025 主题演讲与技术亮点：软件篇</vt:lpstr>
      <vt:lpstr>PowerPoint 演示文稿</vt:lpstr>
      <vt:lpstr>NVIDIA CES 2025 主题演讲与技术亮点</vt:lpstr>
      <vt:lpstr>PowerPoint 演示文稿</vt:lpstr>
      <vt:lpstr>Github 链接</vt:lpstr>
    </vt:vector>
  </TitlesOfParts>
  <Company>Huawei Technologies Co.,Ltd.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sunbeilei</dc:creator>
  <cp:lastModifiedBy>ZOMI</cp:lastModifiedBy>
  <cp:revision>9452</cp:revision>
  <cp:lastPrinted>2023-09-08T09:14:01Z</cp:lastPrinted>
  <dcterms:created xsi:type="dcterms:W3CDTF">2020-08-28T08:44:19Z</dcterms:created>
  <dcterms:modified xsi:type="dcterms:W3CDTF">2025-01-14T02:45:54Z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(3)OuEhQ/z37fX125OKW3g17C5bV+y7G/gKJsML0A5/OgKvtn7/T6c/4T6hn9nIqtn/Da2DV0e1
YkZiURPiLC42MShcL/fZA4mE6VGaOA2FvlYfHIYSZJ2x/7mdLeRmmf1w4X0A5d4CCuYz4S2H
9F45z8fGjkVdbq/n1HUN8RuI504mZdRYgPGJ6zxlPm72+/xu+geTV5g6L4LIrOfp3Uz3lD3L
ea+4faiLw6pVexN8LT</vt:lpwstr>
  </property>
  <property fmtid="{D5CDD505-2E9C-101B-9397-08002B2CF9AE}" pid="3" name="_2015_ms_pID_7253431">
    <vt:lpwstr>ecQIe4CoyIly6OHTxuVhmieGPnYbA3uXbJm6HMUaTsPG0exzxoZIPn
gyqoQOOR7cQacoowLqktKvvgDWrIVtDqwjU4OI88dpKCXaoMY848xAR2s3foFSDFY9jS7oet
R0Py72DRnsqr3DDSQaooMLXWBuiLhuIYzMBDAV+PWApFaPwoPpXlY37MgIx3bHfWgjTOwZ3v
JN/RPQQfhjHqAE9PqhRy6dkuTle3NIqVbx2m</vt:lpwstr>
  </property>
  <property fmtid="{D5CDD505-2E9C-101B-9397-08002B2CF9AE}" pid="4" name="_2015_ms_pID_7253432">
    <vt:lpwstr>3A==</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1664329715</vt:lpwstr>
  </property>
</Properties>
</file>