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 id="2147483905" r:id="rId2"/>
    <p:sldMasterId id="2147483948" r:id="rId3"/>
    <p:sldMasterId id="2147483950" r:id="rId4"/>
    <p:sldMasterId id="2147483683" r:id="rId5"/>
  </p:sldMasterIdLst>
  <p:notesMasterIdLst>
    <p:notesMasterId r:id="rId17"/>
  </p:notesMasterIdLst>
  <p:handoutMasterIdLst>
    <p:handoutMasterId r:id="rId18"/>
  </p:handoutMasterIdLst>
  <p:sldIdLst>
    <p:sldId id="603" r:id="rId6"/>
    <p:sldId id="2417" r:id="rId7"/>
    <p:sldId id="2462" r:id="rId8"/>
    <p:sldId id="2523" r:id="rId9"/>
    <p:sldId id="2490" r:id="rId10"/>
    <p:sldId id="2524" r:id="rId11"/>
    <p:sldId id="2525" r:id="rId12"/>
    <p:sldId id="259" r:id="rId13"/>
    <p:sldId id="2489" r:id="rId14"/>
    <p:sldId id="582" r:id="rId15"/>
    <p:sldId id="2419" r:id="rId16"/>
  </p:sldIdLst>
  <p:sldSz cx="12196763" cy="6858000"/>
  <p:notesSz cx="6858000" cy="91440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BA36"/>
    <a:srgbClr val="1D1D1A"/>
    <a:srgbClr val="595757"/>
    <a:srgbClr val="221815"/>
    <a:srgbClr val="91A2BF"/>
    <a:srgbClr val="E4EBEA"/>
    <a:srgbClr val="C00000"/>
    <a:srgbClr val="FFFF00"/>
    <a:srgbClr val="FFFFFF"/>
    <a:srgbClr val="E900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23" autoAdjust="0"/>
    <p:restoredTop sz="96291" autoAdjust="0"/>
  </p:normalViewPr>
  <p:slideViewPr>
    <p:cSldViewPr snapToGrid="0" snapToObjects="1">
      <p:cViewPr varScale="1">
        <p:scale>
          <a:sx n="124" d="100"/>
          <a:sy n="124" d="100"/>
        </p:scale>
        <p:origin x="208" y="16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6" d="100"/>
          <a:sy n="96" d="100"/>
        </p:scale>
        <p:origin x="3688"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handoutMaster" Target="handoutMasters/handout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F71B8-DF2A-2E41-BE66-2E18A767DA8A}" type="datetimeFigureOut">
              <a:rPr lang="en-US" smtClean="0"/>
              <a:t>2/23/25</a:t>
            </a:fld>
            <a:endParaRPr lang="en-US"/>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60A27-BF12-6744-9E93-932A0E34D8BB}" type="datetimeFigureOut">
              <a:rPr lang="en-US" smtClean="0"/>
              <a:t>2/23/25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326F3-4732-B74B-9C70-D0992466E499}" type="slidenum">
              <a:rPr lang="en-US" smtClean="0"/>
              <a:t>‹#›</a:t>
            </a:fld>
            <a:endParaRPr lang="en-US"/>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0" algn="l" defTabSz="1219304" rtl="0" eaLnBrk="1" latinLnBrk="0" hangingPunct="1">
      <a:defRPr sz="1600" kern="1200">
        <a:solidFill>
          <a:schemeClr val="tx1"/>
        </a:solidFill>
        <a:latin typeface="+mn-lt"/>
        <a:ea typeface="+mn-ea"/>
        <a:cs typeface="+mn-cs"/>
      </a:defRPr>
    </a:lvl1pPr>
    <a:lvl2pPr marL="609651" algn="l" defTabSz="1219304" rtl="0" eaLnBrk="1" latinLnBrk="0" hangingPunct="1">
      <a:defRPr sz="1600" kern="1200">
        <a:solidFill>
          <a:schemeClr val="tx1"/>
        </a:solidFill>
        <a:latin typeface="+mn-lt"/>
        <a:ea typeface="+mn-ea"/>
        <a:cs typeface="+mn-cs"/>
      </a:defRPr>
    </a:lvl2pPr>
    <a:lvl3pPr marL="1219304" algn="l" defTabSz="1219304" rtl="0" eaLnBrk="1" latinLnBrk="0" hangingPunct="1">
      <a:defRPr sz="1600" kern="1200">
        <a:solidFill>
          <a:schemeClr val="tx1"/>
        </a:solidFill>
        <a:latin typeface="+mn-lt"/>
        <a:ea typeface="+mn-ea"/>
        <a:cs typeface="+mn-cs"/>
      </a:defRPr>
    </a:lvl3pPr>
    <a:lvl4pPr marL="1828957" algn="l" defTabSz="1219304" rtl="0" eaLnBrk="1" latinLnBrk="0" hangingPunct="1">
      <a:defRPr sz="1600" kern="1200">
        <a:solidFill>
          <a:schemeClr val="tx1"/>
        </a:solidFill>
        <a:latin typeface="+mn-lt"/>
        <a:ea typeface="+mn-ea"/>
        <a:cs typeface="+mn-cs"/>
      </a:defRPr>
    </a:lvl4pPr>
    <a:lvl5pPr marL="2438609" algn="l" defTabSz="1219304" rtl="0" eaLnBrk="1" latinLnBrk="0" hangingPunct="1">
      <a:defRPr sz="16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F07326F3-4732-B74B-9C70-D0992466E499}" type="slidenum">
              <a:rPr lang="en-US" smtClean="0"/>
              <a:t>1</a:t>
            </a:fld>
            <a:endParaRPr lang="en-US"/>
          </a:p>
        </p:txBody>
      </p:sp>
    </p:spTree>
    <p:extLst>
      <p:ext uri="{BB962C8B-B14F-4D97-AF65-F5344CB8AC3E}">
        <p14:creationId xmlns:p14="http://schemas.microsoft.com/office/powerpoint/2010/main" val="1961161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4</a:t>
            </a:fld>
            <a:endParaRPr kumimoji="1" lang="zh-CN" altLang="en-US"/>
          </a:p>
        </p:txBody>
      </p:sp>
    </p:spTree>
    <p:extLst>
      <p:ext uri="{BB962C8B-B14F-4D97-AF65-F5344CB8AC3E}">
        <p14:creationId xmlns:p14="http://schemas.microsoft.com/office/powerpoint/2010/main" val="20380341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8</a:t>
            </a:fld>
            <a:endParaRPr kumimoji="1" lang="zh-CN" altLang="en-US"/>
          </a:p>
        </p:txBody>
      </p:sp>
    </p:spTree>
    <p:extLst>
      <p:ext uri="{BB962C8B-B14F-4D97-AF65-F5344CB8AC3E}">
        <p14:creationId xmlns:p14="http://schemas.microsoft.com/office/powerpoint/2010/main" val="12743781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bg1">
            <a:lumMod val="5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1460F0-4107-44B1-9AC0-A3E3C7045FFE}"/>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4" name="TextBox 3">
            <a:extLst>
              <a:ext uri="{FF2B5EF4-FFF2-40B4-BE49-F238E27FC236}">
                <a16:creationId xmlns:a16="http://schemas.microsoft.com/office/drawing/2014/main" id="{7084E815-EB58-B7F4-CA07-DB3A06195A8C}"/>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2"/>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2"/>
              </a:solidFill>
              <a:latin typeface="Arial" panose="020B0604020202020204" pitchFamily="34" charset="0"/>
              <a:ea typeface="华文细黑" pitchFamily="2" charset="-122"/>
              <a:cs typeface="Arial" panose="020B0604020202020204" pitchFamily="34" charset="0"/>
            </a:endParaRPr>
          </a:p>
        </p:txBody>
      </p:sp>
      <p:pic>
        <p:nvPicPr>
          <p:cNvPr id="5" name="图片 4">
            <a:extLst>
              <a:ext uri="{FF2B5EF4-FFF2-40B4-BE49-F238E27FC236}">
                <a16:creationId xmlns:a16="http://schemas.microsoft.com/office/drawing/2014/main" id="{E610E3CC-989A-8250-417F-7E17E488D201}"/>
              </a:ext>
            </a:extLst>
          </p:cNvPr>
          <p:cNvPicPr>
            <a:picLocks noChangeAspect="1"/>
          </p:cNvPicPr>
          <p:nvPr userDrawn="1"/>
        </p:nvPicPr>
        <p:blipFill>
          <a:blip r:embed="rId2"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6" name="TextBox 2">
            <a:extLst>
              <a:ext uri="{FF2B5EF4-FFF2-40B4-BE49-F238E27FC236}">
                <a16:creationId xmlns:a16="http://schemas.microsoft.com/office/drawing/2014/main" id="{2B6BBB75-E7CF-676E-F204-FA4CCAFAF988}"/>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2"/>
                </a:solidFill>
                <a:latin typeface="Gill Sans MT" panose="020B0502020104020203" pitchFamily="34" charset="0"/>
                <a:ea typeface="+mj-ea"/>
                <a:cs typeface="Futura-Medium" panose="020B0602020204020303" pitchFamily="34" charset="-79"/>
              </a:rPr>
              <a:t>GitHub</a:t>
            </a:r>
            <a:r>
              <a:rPr lang="zh-CN" altLang="en-US" sz="1100" dirty="0">
                <a:solidFill>
                  <a:schemeClr val="tx2"/>
                </a:solidFill>
                <a:latin typeface="Gill Sans MT" panose="020B0502020104020203" pitchFamily="34" charset="0"/>
                <a:ea typeface="+mj-ea"/>
                <a:cs typeface="Futura-Medium" panose="020B0602020204020303" pitchFamily="34" charset="-79"/>
              </a:rPr>
              <a:t> </a:t>
            </a:r>
            <a:r>
              <a:rPr lang="en-US" altLang="zh-CN" sz="1100" dirty="0">
                <a:solidFill>
                  <a:schemeClr val="tx2"/>
                </a:solidFill>
                <a:latin typeface="Gill Sans MT" panose="020B0502020104020203" pitchFamily="34" charset="0"/>
                <a:ea typeface="+mj-ea"/>
                <a:cs typeface="Futura-Medium" panose="020B0602020204020303" pitchFamily="34" charset="-79"/>
              </a:rPr>
              <a:t>https://</a:t>
            </a:r>
            <a:r>
              <a:rPr lang="en-US" altLang="zh-CN" sz="1100" dirty="0" err="1">
                <a:solidFill>
                  <a:schemeClr val="tx2"/>
                </a:solidFill>
                <a:latin typeface="Gill Sans MT" panose="020B0502020104020203" pitchFamily="34" charset="0"/>
                <a:ea typeface="+mj-ea"/>
                <a:cs typeface="Futura-Medium" panose="020B0602020204020303" pitchFamily="34" charset="-79"/>
              </a:rPr>
              <a:t>github.com</a:t>
            </a:r>
            <a:r>
              <a:rPr lang="en-US" altLang="zh-CN" sz="1100" dirty="0">
                <a:solidFill>
                  <a:schemeClr val="tx2"/>
                </a:solidFill>
                <a:latin typeface="Gill Sans MT" panose="020B0502020104020203" pitchFamily="34" charset="0"/>
                <a:ea typeface="+mj-ea"/>
                <a:cs typeface="Futura-Medium" panose="020B0602020204020303" pitchFamily="34" charset="-79"/>
              </a:rPr>
              <a:t>/chenzomi12/</a:t>
            </a:r>
            <a:r>
              <a:rPr lang="en-US" altLang="zh-CN" sz="1100" dirty="0" err="1">
                <a:solidFill>
                  <a:schemeClr val="tx2"/>
                </a:solidFill>
                <a:latin typeface="Gill Sans MT" panose="020B0502020104020203" pitchFamily="34" charset="0"/>
                <a:ea typeface="+mj-ea"/>
                <a:cs typeface="Futura-Medium" panose="020B0602020204020303" pitchFamily="34" charset="-79"/>
              </a:rPr>
              <a:t>AIInfra</a:t>
            </a:r>
            <a:endParaRPr lang="en-US" sz="1100" dirty="0">
              <a:solidFill>
                <a:schemeClr val="tx2"/>
              </a:solidFill>
              <a:latin typeface="Gill Sans MT" panose="020B0502020104020203" pitchFamily="34" charset="0"/>
              <a:ea typeface="+mj-ea"/>
              <a:cs typeface="Futura-Medium" panose="020B0602020204020303" pitchFamily="34" charset="-79"/>
            </a:endParaRPr>
          </a:p>
        </p:txBody>
      </p:sp>
    </p:spTree>
    <p:extLst>
      <p:ext uri="{BB962C8B-B14F-4D97-AF65-F5344CB8AC3E}">
        <p14:creationId xmlns:p14="http://schemas.microsoft.com/office/powerpoint/2010/main" val="29513951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E415327-0213-194E-B61D-B6ACD31780B0}"/>
              </a:ext>
            </a:extLst>
          </p:cNvPr>
          <p:cNvSpPr>
            <a:spLocks noGrp="1"/>
          </p:cNvSpPr>
          <p:nvPr>
            <p:ph type="title"/>
          </p:nvPr>
        </p:nvSpPr>
        <p:spPr>
          <a:xfrm>
            <a:off x="623635" y="522789"/>
            <a:ext cx="10963473" cy="589190"/>
          </a:xfrm>
          <a:prstGeom prst="rect">
            <a:avLst/>
          </a:prstGeom>
        </p:spPr>
        <p:txBody>
          <a:bodyPr anchor="ctr"/>
          <a:lstStyle>
            <a:lvl1pPr algn="l">
              <a:defRPr kumimoji="0" lang="zh-CN" altLang="en-US" sz="3200" b="1" i="0" u="none" strike="noStrike" kern="0" cap="none" spc="0" normalizeH="0" baseline="0" dirty="0">
                <a:ln>
                  <a:noFill/>
                </a:ln>
                <a:solidFill>
                  <a:srgbClr val="C00000"/>
                </a:solidFill>
                <a:effectLst/>
                <a:uLnTx/>
                <a:uFillTx/>
                <a:latin typeface="Futura-Medium" panose="020B0602020204020303" pitchFamily="34" charset="-79"/>
                <a:ea typeface="微软雅黑" pitchFamily="34" charset="-122"/>
                <a:cs typeface="Futura-Medium" panose="020B0602020204020303" pitchFamily="34" charset="-79"/>
              </a:defRPr>
            </a:lvl1pPr>
          </a:lstStyle>
          <a:p>
            <a:r>
              <a:rPr lang="zh-CN" altLang="en-US" dirty="0"/>
              <a:t>单击此处编辑母版标题样式</a:t>
            </a:r>
          </a:p>
        </p:txBody>
      </p:sp>
      <p:sp>
        <p:nvSpPr>
          <p:cNvPr id="5" name="内容占位符 2">
            <a:extLst>
              <a:ext uri="{FF2B5EF4-FFF2-40B4-BE49-F238E27FC236}">
                <a16:creationId xmlns:a16="http://schemas.microsoft.com/office/drawing/2014/main" id="{6F51793D-2582-2644-B9F5-2A41076AAC3F}"/>
              </a:ext>
            </a:extLst>
          </p:cNvPr>
          <p:cNvSpPr>
            <a:spLocks noGrp="1"/>
          </p:cNvSpPr>
          <p:nvPr>
            <p:ph sz="half" idx="1" hasCustomPrompt="1"/>
          </p:nvPr>
        </p:nvSpPr>
        <p:spPr>
          <a:xfrm>
            <a:off x="623635" y="1246909"/>
            <a:ext cx="10963473" cy="5108171"/>
          </a:xfrm>
          <a:prstGeom prst="rect">
            <a:avLst/>
          </a:prstGeom>
          <a:noFill/>
        </p:spPr>
        <p:txBody>
          <a:bodyPr/>
          <a:lstStyle>
            <a:lvl1pPr marL="239106" marR="0" indent="-239106" algn="l" defTabSz="1218804" rtl="0" eaLnBrk="1" fontAlgn="base" latinLnBrk="1" hangingPunct="1">
              <a:lnSpc>
                <a:spcPct val="150000"/>
              </a:lnSpc>
              <a:spcBef>
                <a:spcPts val="0"/>
              </a:spcBef>
              <a:spcAft>
                <a:spcPts val="800"/>
              </a:spcAft>
              <a:buClr>
                <a:srgbClr val="92D050"/>
              </a:buClr>
              <a:tabLst/>
              <a:defRPr kumimoji="0" lang="zh-CN" altLang="en-US" sz="20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1pPr>
            <a:lvl2pPr marL="476096" marR="0" indent="-236990" algn="l" defTabSz="1218804" rtl="0" eaLnBrk="1" fontAlgn="base" latinLnBrk="1" hangingPunct="1">
              <a:lnSpc>
                <a:spcPct val="150000"/>
              </a:lnSpc>
              <a:spcBef>
                <a:spcPts val="0"/>
              </a:spcBef>
              <a:spcAft>
                <a:spcPts val="80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2pPr>
            <a:lvl3pPr marL="833696" marR="0" indent="-236990" algn="l" defTabSz="1218804" rtl="0" eaLnBrk="1" fontAlgn="base" latinLnBrk="1" hangingPunct="1">
              <a:lnSpc>
                <a:spcPct val="150000"/>
              </a:lnSpc>
              <a:spcBef>
                <a:spcPts val="0"/>
              </a:spcBef>
              <a:spcAft>
                <a:spcPts val="800"/>
              </a:spcAft>
              <a:buClr>
                <a:srgbClr val="92D050"/>
              </a:buClr>
              <a:buFontTx/>
              <a:buChar char="-"/>
              <a:tabLst/>
              <a:defRPr kumimoji="0" lang="zh-CN" altLang="en-US" sz="16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 </a:t>
            </a:r>
            <a:r>
              <a:rPr lang="en-US" altLang="zh-CN" dirty="0"/>
              <a:t>title</a:t>
            </a:r>
            <a:endParaRPr lang="zh-CN" altLang="en-US" dirty="0"/>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471818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A8A3E95B-424F-4B49-B3DA-B4C38534752B}"/>
              </a:ext>
            </a:extLst>
          </p:cNvPr>
          <p:cNvSpPr>
            <a:spLocks noGrp="1"/>
          </p:cNvSpPr>
          <p:nvPr>
            <p:ph type="title" hasCustomPrompt="1"/>
          </p:nvPr>
        </p:nvSpPr>
        <p:spPr>
          <a:xfrm>
            <a:off x="481757" y="476672"/>
            <a:ext cx="11161239" cy="589190"/>
          </a:xfrm>
          <a:prstGeom prst="rect">
            <a:avLst/>
          </a:prstGeom>
        </p:spPr>
        <p:txBody>
          <a:bodyPr anchor="ctr"/>
          <a:lstStyle>
            <a:lvl1pPr algn="l">
              <a:defRPr kumimoji="0" lang="zh-CN" altLang="en-US" sz="3200" b="1" i="0" u="none" strike="noStrike" kern="0" cap="none" spc="0" normalizeH="0" baseline="0" dirty="0">
                <a:ln>
                  <a:noFill/>
                </a:ln>
                <a:solidFill>
                  <a:srgbClr val="C00000"/>
                </a:solidFill>
                <a:effectLst/>
                <a:uLnTx/>
                <a:uFillTx/>
                <a:latin typeface="Futura-Medium" panose="020B0602020204020303" pitchFamily="34" charset="-79"/>
                <a:ea typeface="微软雅黑" pitchFamily="34" charset="-122"/>
                <a:cs typeface="Futura-Medium" panose="020B0602020204020303" pitchFamily="34" charset="-79"/>
              </a:defRPr>
            </a:lvl1pPr>
          </a:lstStyle>
          <a:p>
            <a:r>
              <a:rPr lang="en-US" altLang="zh-CN" dirty="0"/>
              <a:t>Reference</a:t>
            </a:r>
            <a:r>
              <a:rPr lang="zh-CN" altLang="en-US" dirty="0"/>
              <a:t> 引用</a:t>
            </a:r>
            <a:r>
              <a:rPr lang="en-US" altLang="zh-CN" dirty="0"/>
              <a:t>&amp;</a:t>
            </a:r>
            <a:r>
              <a:rPr lang="zh-CN" altLang="en-US" dirty="0"/>
              <a:t>参考</a:t>
            </a:r>
          </a:p>
        </p:txBody>
      </p:sp>
      <p:sp>
        <p:nvSpPr>
          <p:cNvPr id="8" name="内容占位符 2">
            <a:extLst>
              <a:ext uri="{FF2B5EF4-FFF2-40B4-BE49-F238E27FC236}">
                <a16:creationId xmlns:a16="http://schemas.microsoft.com/office/drawing/2014/main" id="{B5938B7C-F138-C248-A0C6-6700C114BA5D}"/>
              </a:ext>
            </a:extLst>
          </p:cNvPr>
          <p:cNvSpPr>
            <a:spLocks noGrp="1"/>
          </p:cNvSpPr>
          <p:nvPr>
            <p:ph sz="half" idx="1"/>
          </p:nvPr>
        </p:nvSpPr>
        <p:spPr>
          <a:xfrm>
            <a:off x="481757" y="1295400"/>
            <a:ext cx="11161240" cy="5085928"/>
          </a:xfrm>
          <a:prstGeom prst="rect">
            <a:avLst/>
          </a:prstGeom>
          <a:noFill/>
        </p:spPr>
        <p:txBody>
          <a:bodyPr/>
          <a:lstStyle>
            <a:lvl1pPr marL="457200" marR="0" indent="-457200" algn="l" defTabSz="1218804" rtl="0" eaLnBrk="0" fontAlgn="base" latinLnBrk="0" hangingPunct="0">
              <a:lnSpc>
                <a:spcPct val="150000"/>
              </a:lnSpc>
              <a:spcBef>
                <a:spcPts val="0"/>
              </a:spcBef>
              <a:spcAft>
                <a:spcPct val="0"/>
              </a:spcAft>
              <a:buClr>
                <a:srgbClr val="71B2FF"/>
              </a:buClr>
              <a:buSzPct val="110000"/>
              <a:buFont typeface="+mj-lt"/>
              <a:buAutoNum type="arabicPeriod"/>
              <a:tabLst/>
              <a:defRPr kumimoji="0" lang="zh-CN" altLang="en-US" sz="12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2849391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rgbClr val="C00000"/>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3839072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篇章页">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BD3EAA6-5124-3D4A-95FF-740B70F6031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6763" cy="6858000"/>
          </a:xfrm>
          <a:prstGeom prst="rect">
            <a:avLst/>
          </a:prstGeom>
        </p:spPr>
      </p:pic>
      <p:sp>
        <p:nvSpPr>
          <p:cNvPr id="2" name="TextBox 2">
            <a:extLst>
              <a:ext uri="{FF2B5EF4-FFF2-40B4-BE49-F238E27FC236}">
                <a16:creationId xmlns:a16="http://schemas.microsoft.com/office/drawing/2014/main" id="{F3652C3B-3BDF-C967-C9F7-FC41B185F5A1}"/>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2"/>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3" name="TextBox 3">
            <a:extLst>
              <a:ext uri="{FF2B5EF4-FFF2-40B4-BE49-F238E27FC236}">
                <a16:creationId xmlns:a16="http://schemas.microsoft.com/office/drawing/2014/main" id="{62216C8F-403B-B46A-188F-43EEF71787A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2"/>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2"/>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1503A16B-634D-EAB9-B25D-7FC30383ACC6}"/>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6" name="TextBox 2">
            <a:extLst>
              <a:ext uri="{FF2B5EF4-FFF2-40B4-BE49-F238E27FC236}">
                <a16:creationId xmlns:a16="http://schemas.microsoft.com/office/drawing/2014/main" id="{1F0AA649-F2A3-8307-89FA-873D519CD422}"/>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2"/>
                </a:solidFill>
                <a:latin typeface="Gill Sans MT" panose="020B0502020104020203" pitchFamily="34" charset="0"/>
                <a:ea typeface="+mj-ea"/>
                <a:cs typeface="Futura-Medium" panose="020B0602020204020303" pitchFamily="34" charset="-79"/>
              </a:rPr>
              <a:t>GitHub</a:t>
            </a:r>
            <a:r>
              <a:rPr lang="zh-CN" altLang="en-US" sz="1100" dirty="0">
                <a:solidFill>
                  <a:schemeClr val="tx2"/>
                </a:solidFill>
                <a:latin typeface="Gill Sans MT" panose="020B0502020104020203" pitchFamily="34" charset="0"/>
                <a:ea typeface="+mj-ea"/>
                <a:cs typeface="Futura-Medium" panose="020B0602020204020303" pitchFamily="34" charset="-79"/>
              </a:rPr>
              <a:t> </a:t>
            </a:r>
            <a:r>
              <a:rPr lang="en-US" altLang="zh-CN" sz="1100" dirty="0">
                <a:solidFill>
                  <a:schemeClr val="tx2"/>
                </a:solidFill>
                <a:latin typeface="Gill Sans MT" panose="020B0502020104020203" pitchFamily="34" charset="0"/>
                <a:ea typeface="+mj-ea"/>
                <a:cs typeface="Futura-Medium" panose="020B0602020204020303" pitchFamily="34" charset="-79"/>
              </a:rPr>
              <a:t>https://</a:t>
            </a:r>
            <a:r>
              <a:rPr lang="en-US" altLang="zh-CN" sz="1100" dirty="0" err="1">
                <a:solidFill>
                  <a:schemeClr val="tx2"/>
                </a:solidFill>
                <a:latin typeface="Gill Sans MT" panose="020B0502020104020203" pitchFamily="34" charset="0"/>
                <a:ea typeface="+mj-ea"/>
                <a:cs typeface="Futura-Medium" panose="020B0602020204020303" pitchFamily="34" charset="-79"/>
              </a:rPr>
              <a:t>github.com</a:t>
            </a:r>
            <a:r>
              <a:rPr lang="en-US" altLang="zh-CN" sz="1100" dirty="0">
                <a:solidFill>
                  <a:schemeClr val="tx2"/>
                </a:solidFill>
                <a:latin typeface="Gill Sans MT" panose="020B0502020104020203" pitchFamily="34" charset="0"/>
                <a:ea typeface="+mj-ea"/>
                <a:cs typeface="Futura-Medium" panose="020B0602020204020303" pitchFamily="34" charset="-79"/>
              </a:rPr>
              <a:t>/chenzomi12/</a:t>
            </a:r>
            <a:r>
              <a:rPr lang="en-US" altLang="zh-CN" sz="1100" dirty="0" err="1">
                <a:solidFill>
                  <a:schemeClr val="tx2"/>
                </a:solidFill>
                <a:latin typeface="Gill Sans MT" panose="020B0502020104020203" pitchFamily="34" charset="0"/>
                <a:ea typeface="+mj-ea"/>
                <a:cs typeface="Futura-Medium" panose="020B0602020204020303" pitchFamily="34" charset="-79"/>
              </a:rPr>
              <a:t>AIInfra</a:t>
            </a:r>
            <a:endParaRPr lang="en-US" sz="1100" dirty="0">
              <a:solidFill>
                <a:schemeClr val="tx2"/>
              </a:solidFill>
              <a:latin typeface="Gill Sans MT" panose="020B0502020104020203" pitchFamily="34" charset="0"/>
              <a:ea typeface="+mj-ea"/>
              <a:cs typeface="Futura-Medium" panose="020B0602020204020303" pitchFamily="34" charset="-79"/>
            </a:endParaRPr>
          </a:p>
        </p:txBody>
      </p:sp>
      <p:sp>
        <p:nvSpPr>
          <p:cNvPr id="7" name="内容占位符 2">
            <a:extLst>
              <a:ext uri="{FF2B5EF4-FFF2-40B4-BE49-F238E27FC236}">
                <a16:creationId xmlns:a16="http://schemas.microsoft.com/office/drawing/2014/main" id="{35A58353-89D2-75E1-4F31-34BFB4BE3291}"/>
              </a:ext>
            </a:extLst>
          </p:cNvPr>
          <p:cNvSpPr>
            <a:spLocks noGrp="1"/>
          </p:cNvSpPr>
          <p:nvPr>
            <p:ph sz="half" idx="1"/>
          </p:nvPr>
        </p:nvSpPr>
        <p:spPr>
          <a:xfrm>
            <a:off x="481757" y="2406869"/>
            <a:ext cx="11161240" cy="3603651"/>
          </a:xfrm>
          <a:prstGeom prst="rect">
            <a:avLst/>
          </a:prstGeom>
          <a:noFill/>
        </p:spPr>
        <p:txBody>
          <a:bodyPr anchor="ctr">
            <a:normAutofit/>
          </a:bodyPr>
          <a:lstStyle>
            <a:lvl1pPr marL="0" marR="0" indent="0" algn="ctr" defTabSz="1218804" rtl="0" eaLnBrk="0" fontAlgn="base" latinLnBrk="0" hangingPunct="0">
              <a:lnSpc>
                <a:spcPct val="10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chemeClr val="bg1"/>
                </a:solidFill>
                <a:effectLst/>
                <a:uLnTx/>
                <a:uFillTx/>
                <a:latin typeface="Futura-Medium" panose="020B0602020204020303" pitchFamily="34" charset="-79"/>
                <a:ea typeface="微软雅黑" pitchFamily="34" charset="-122"/>
                <a:cs typeface="Futura-Medium" panose="020B0602020204020303" pitchFamily="34" charset="-79"/>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116339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04664"/>
            <a:ext cx="10963473" cy="589190"/>
          </a:xfrm>
          <a:prstGeom prst="rect">
            <a:avLst/>
          </a:prstGeom>
        </p:spPr>
        <p:txBody>
          <a:bodyPr anchor="ctr"/>
          <a:lstStyle>
            <a:lvl1pPr>
              <a:defRPr sz="3200" b="1">
                <a:solidFill>
                  <a:schemeClr val="tx1">
                    <a:lumMod val="95000"/>
                  </a:schemeClr>
                </a:solidFill>
                <a:latin typeface="Futura-Medium" panose="020B0602020204020303" pitchFamily="34" charset="-79"/>
                <a:ea typeface="微软雅黑" panose="020B0503020204020204" pitchFamily="34" charset="-122"/>
                <a:cs typeface="Futura-Medium" panose="020B0602020204020303" pitchFamily="34" charset="-79"/>
              </a:defRPr>
            </a:lvl1pPr>
          </a:lstStyle>
          <a:p>
            <a:r>
              <a:rPr lang="zh-CN" altLang="en-US" dirty="0"/>
              <a:t>单击此处编辑母版标题样式</a:t>
            </a:r>
          </a:p>
        </p:txBody>
      </p:sp>
      <p:sp>
        <p:nvSpPr>
          <p:cNvPr id="10" name="内容占位符 2"/>
          <p:cNvSpPr>
            <a:spLocks noGrp="1"/>
          </p:cNvSpPr>
          <p:nvPr>
            <p:ph sz="half" idx="1"/>
          </p:nvPr>
        </p:nvSpPr>
        <p:spPr>
          <a:xfrm>
            <a:off x="623635" y="1196752"/>
            <a:ext cx="10963473" cy="5197702"/>
          </a:xfrm>
          <a:prstGeom prst="rect">
            <a:avLst/>
          </a:prstGeom>
        </p:spPr>
        <p:txBody>
          <a:bodyPr/>
          <a:lstStyle>
            <a:lvl1pPr marL="239106" indent="-239106">
              <a:lnSpc>
                <a:spcPct val="150000"/>
              </a:lnSpc>
              <a:spcBef>
                <a:spcPts val="0"/>
              </a:spcBef>
              <a:buClr>
                <a:schemeClr val="accent2">
                  <a:lumMod val="90000"/>
                </a:schemeClr>
              </a:buClr>
              <a:defRPr sz="2000" b="0">
                <a:solidFill>
                  <a:schemeClr val="tx1">
                    <a:lumMod val="95000"/>
                  </a:schemeClr>
                </a:solidFill>
                <a:latin typeface="Gill Sans MT" panose="020B0502020104020203" pitchFamily="34" charset="0"/>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tx1">
                    <a:lumMod val="95000"/>
                  </a:schemeClr>
                </a:solidFill>
                <a:latin typeface="Gill Sans MT" panose="020B0502020104020203" pitchFamily="34" charset="0"/>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tx1">
                    <a:lumMod val="95000"/>
                  </a:schemeClr>
                </a:solidFill>
                <a:latin typeface="Gill Sans MT" panose="020B0502020104020203" pitchFamily="34" charset="0"/>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3375763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hasCustomPrompt="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chemeClr val="tx1"/>
                </a:solidFill>
                <a:effectLst/>
                <a:uLnTx/>
                <a:uFillTx/>
                <a:latin typeface="Futura-Medium" panose="020B0602020204020303" pitchFamily="34" charset="-79"/>
                <a:ea typeface="微软雅黑" pitchFamily="34" charset="-122"/>
                <a:cs typeface="Futura-Medium" panose="020B0602020204020303" pitchFamily="34" charset="-79"/>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en-US" altLang="zh-CN" dirty="0"/>
              <a:t>N.</a:t>
            </a:r>
            <a:r>
              <a:rPr lang="zh-CN" altLang="en-US" dirty="0"/>
              <a:t> 单击此处编辑母版文本样式</a:t>
            </a:r>
          </a:p>
        </p:txBody>
      </p:sp>
    </p:spTree>
    <p:extLst>
      <p:ext uri="{BB962C8B-B14F-4D97-AF65-F5344CB8AC3E}">
        <p14:creationId xmlns:p14="http://schemas.microsoft.com/office/powerpoint/2010/main" val="238927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623635" y="1351536"/>
            <a:ext cx="10963473" cy="4957784"/>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370003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结束页">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960DD1-8AC3-8F46-9D2D-BF81187F43FC}"/>
              </a:ext>
            </a:extLst>
          </p:cNvPr>
          <p:cNvSpPr txBox="1"/>
          <p:nvPr userDrawn="1"/>
        </p:nvSpPr>
        <p:spPr>
          <a:xfrm>
            <a:off x="1502228" y="2617826"/>
            <a:ext cx="5127171" cy="1323439"/>
          </a:xfrm>
          <a:prstGeom prst="rect">
            <a:avLst/>
          </a:prstGeom>
          <a:noFill/>
        </p:spPr>
        <p:txBody>
          <a:bodyPr wrap="square" rtlCol="0">
            <a:spAutoFit/>
          </a:bodyPr>
          <a:lstStyle/>
          <a:p>
            <a:pPr algn="l"/>
            <a:r>
              <a:rPr lang="en-US" sz="8000" dirty="0">
                <a:solidFill>
                  <a:srgbClr val="221815"/>
                </a:solidFill>
                <a:latin typeface="Futura-Medium" panose="020B0602020204020303" pitchFamily="34" charset="-79"/>
                <a:cs typeface="Futura-Medium" panose="020B0602020204020303" pitchFamily="34" charset="-79"/>
              </a:rPr>
              <a:t>Thank you</a:t>
            </a:r>
          </a:p>
        </p:txBody>
      </p:sp>
    </p:spTree>
    <p:extLst>
      <p:ext uri="{BB962C8B-B14F-4D97-AF65-F5344CB8AC3E}">
        <p14:creationId xmlns:p14="http://schemas.microsoft.com/office/powerpoint/2010/main" val="3664786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8.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5.xml"/><Relationship Id="rId1" Type="http://schemas.openxmlformats.org/officeDocument/2006/relationships/slideLayout" Target="../slideLayouts/slideLayout9.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6" name="TextBox 2">
            <a:extLst>
              <a:ext uri="{FF2B5EF4-FFF2-40B4-BE49-F238E27FC236}">
                <a16:creationId xmlns:a16="http://schemas.microsoft.com/office/drawing/2014/main" id="{DAA57E4D-57AC-4B4A-BA6C-86FA5001E093}"/>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7" name="TextBox 3">
            <a:extLst>
              <a:ext uri="{FF2B5EF4-FFF2-40B4-BE49-F238E27FC236}">
                <a16:creationId xmlns:a16="http://schemas.microsoft.com/office/drawing/2014/main" id="{B55D2D48-944A-9C4D-BB22-D76C71F4D94F}"/>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rgbClr val="1D1D1B"/>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rgbClr val="1D1D1B"/>
              </a:solidFill>
              <a:latin typeface="Arial" panose="020B0604020202020204" pitchFamily="34" charset="0"/>
              <a:ea typeface="华文细黑" pitchFamily="2" charset="-122"/>
              <a:cs typeface="Arial" panose="020B0604020202020204" pitchFamily="34" charset="0"/>
            </a:endParaRPr>
          </a:p>
        </p:txBody>
      </p:sp>
      <p:pic>
        <p:nvPicPr>
          <p:cNvPr id="9" name="图片 8">
            <a:extLst>
              <a:ext uri="{FF2B5EF4-FFF2-40B4-BE49-F238E27FC236}">
                <a16:creationId xmlns:a16="http://schemas.microsoft.com/office/drawing/2014/main" id="{DBE738B7-F398-0746-82A7-6856A70110C5}"/>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10" name="TextBox 2">
            <a:extLst>
              <a:ext uri="{FF2B5EF4-FFF2-40B4-BE49-F238E27FC236}">
                <a16:creationId xmlns:a16="http://schemas.microsoft.com/office/drawing/2014/main" id="{0021EBA7-FAE3-FF4A-A451-258276F9F3D7}"/>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rgbClr val="374154"/>
                </a:solidFill>
                <a:latin typeface="Gill Sans MT" panose="020B0502020104020203" pitchFamily="34" charset="0"/>
                <a:ea typeface="+mj-ea"/>
                <a:cs typeface="Futura-Medium" panose="020B0602020204020303" pitchFamily="34" charset="-79"/>
              </a:rPr>
              <a:t>GitHub</a:t>
            </a:r>
            <a:r>
              <a:rPr lang="zh-CN" altLang="en-US" sz="1100" dirty="0">
                <a:solidFill>
                  <a:srgbClr val="374154"/>
                </a:solidFill>
                <a:latin typeface="Gill Sans MT" panose="020B0502020104020203" pitchFamily="34" charset="0"/>
                <a:ea typeface="+mj-ea"/>
                <a:cs typeface="Futura-Medium" panose="020B0602020204020303" pitchFamily="34" charset="-79"/>
              </a:rPr>
              <a:t> </a:t>
            </a:r>
            <a:r>
              <a:rPr lang="en-US" altLang="zh-CN" sz="1100" dirty="0">
                <a:solidFill>
                  <a:srgbClr val="C7000B"/>
                </a:solidFill>
                <a:latin typeface="Gill Sans MT" panose="020B0502020104020203" pitchFamily="34" charset="0"/>
                <a:ea typeface="+mj-ea"/>
                <a:cs typeface="Futura-Medium" panose="020B0602020204020303" pitchFamily="34" charset="-79"/>
              </a:rPr>
              <a:t>https://</a:t>
            </a:r>
            <a:r>
              <a:rPr lang="en-US" altLang="zh-CN" sz="1100" dirty="0" err="1">
                <a:solidFill>
                  <a:srgbClr val="C7000B"/>
                </a:solidFill>
                <a:latin typeface="Gill Sans MT" panose="020B0502020104020203" pitchFamily="34" charset="0"/>
                <a:ea typeface="+mj-ea"/>
                <a:cs typeface="Futura-Medium" panose="020B0602020204020303" pitchFamily="34" charset="-79"/>
              </a:rPr>
              <a:t>github.com</a:t>
            </a:r>
            <a:r>
              <a:rPr lang="en-US" altLang="zh-CN" sz="1100" dirty="0">
                <a:solidFill>
                  <a:srgbClr val="C7000B"/>
                </a:solidFill>
                <a:latin typeface="Gill Sans MT" panose="020B0502020104020203" pitchFamily="34" charset="0"/>
                <a:ea typeface="+mj-ea"/>
                <a:cs typeface="Futura-Medium" panose="020B0602020204020303" pitchFamily="34" charset="-79"/>
              </a:rPr>
              <a:t>/chenzomi12/</a:t>
            </a:r>
            <a:r>
              <a:rPr lang="en-US" altLang="zh-CN" sz="1100" dirty="0" err="1">
                <a:solidFill>
                  <a:srgbClr val="C7000B"/>
                </a:solidFill>
                <a:latin typeface="Gill Sans MT" panose="020B0502020104020203" pitchFamily="34" charset="0"/>
                <a:ea typeface="+mj-ea"/>
                <a:cs typeface="Futura-Medium" panose="020B0602020204020303" pitchFamily="34" charset="-79"/>
              </a:rPr>
              <a:t>AIInfra</a:t>
            </a:r>
            <a:endParaRPr lang="en-US" sz="1100" dirty="0">
              <a:solidFill>
                <a:srgbClr val="C00000"/>
              </a:solidFill>
              <a:latin typeface="Gill Sans MT" panose="020B0502020104020203" pitchFamily="34" charset="0"/>
              <a:ea typeface="+mj-ea"/>
              <a:cs typeface="Futura-Medium" panose="020B0602020204020303" pitchFamily="34" charset="-79"/>
            </a:endParaRPr>
          </a:p>
        </p:txBody>
      </p:sp>
      <p:sp>
        <p:nvSpPr>
          <p:cNvPr id="11" name="Rectangle 15">
            <a:extLst>
              <a:ext uri="{FF2B5EF4-FFF2-40B4-BE49-F238E27FC236}">
                <a16:creationId xmlns:a16="http://schemas.microsoft.com/office/drawing/2014/main" id="{2B527018-A8C0-2549-A68F-07BA1E998618}"/>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2" name="组合 11">
            <a:extLst>
              <a:ext uri="{FF2B5EF4-FFF2-40B4-BE49-F238E27FC236}">
                <a16:creationId xmlns:a16="http://schemas.microsoft.com/office/drawing/2014/main" id="{E6C2E1D7-5E39-AB4F-9CBA-46A0ADF0768E}"/>
              </a:ext>
            </a:extLst>
          </p:cNvPr>
          <p:cNvGrpSpPr/>
          <p:nvPr userDrawn="1"/>
        </p:nvGrpSpPr>
        <p:grpSpPr>
          <a:xfrm>
            <a:off x="12590924" y="3356218"/>
            <a:ext cx="1214711" cy="3499198"/>
            <a:chOff x="12438524" y="3358802"/>
            <a:chExt cx="1214711" cy="3499198"/>
          </a:xfrm>
        </p:grpSpPr>
        <p:sp>
          <p:nvSpPr>
            <p:cNvPr id="13" name="矩形 12">
              <a:extLst>
                <a:ext uri="{FF2B5EF4-FFF2-40B4-BE49-F238E27FC236}">
                  <a16:creationId xmlns:a16="http://schemas.microsoft.com/office/drawing/2014/main" id="{6F1C80BB-D03E-114E-9AE3-8A8609E07672}"/>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4" name="Group 18">
              <a:extLst>
                <a:ext uri="{FF2B5EF4-FFF2-40B4-BE49-F238E27FC236}">
                  <a16:creationId xmlns:a16="http://schemas.microsoft.com/office/drawing/2014/main" id="{2F0883A7-BCE1-2342-91EE-B3A807B5EE35}"/>
                </a:ext>
              </a:extLst>
            </p:cNvPr>
            <p:cNvGrpSpPr>
              <a:grpSpLocks/>
            </p:cNvGrpSpPr>
            <p:nvPr/>
          </p:nvGrpSpPr>
          <p:grpSpPr bwMode="auto">
            <a:xfrm>
              <a:off x="12552504" y="3727418"/>
              <a:ext cx="986752" cy="182532"/>
              <a:chOff x="5893" y="2387"/>
              <a:chExt cx="466" cy="115"/>
            </a:xfrm>
          </p:grpSpPr>
          <p:sp>
            <p:nvSpPr>
              <p:cNvPr id="75" name="Rectangle 19">
                <a:extLst>
                  <a:ext uri="{FF2B5EF4-FFF2-40B4-BE49-F238E27FC236}">
                    <a16:creationId xmlns:a16="http://schemas.microsoft.com/office/drawing/2014/main" id="{69E12922-9CE0-8144-94EA-24B51ED17EF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0">
                <a:extLst>
                  <a:ext uri="{FF2B5EF4-FFF2-40B4-BE49-F238E27FC236}">
                    <a16:creationId xmlns:a16="http://schemas.microsoft.com/office/drawing/2014/main" id="{0F94F024-0AF6-FC47-8DFC-F35CD6931E9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1">
                <a:extLst>
                  <a:ext uri="{FF2B5EF4-FFF2-40B4-BE49-F238E27FC236}">
                    <a16:creationId xmlns:a16="http://schemas.microsoft.com/office/drawing/2014/main" id="{6DB1F3D1-02FB-D34F-A2B5-3688CF5FB86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8" name="Rectangle 22">
                <a:extLst>
                  <a:ext uri="{FF2B5EF4-FFF2-40B4-BE49-F238E27FC236}">
                    <a16:creationId xmlns:a16="http://schemas.microsoft.com/office/drawing/2014/main" id="{F78FB0B0-0E5C-954F-8BC1-1A273BD1E9D1}"/>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04B50A98-6A94-6845-B2AF-0E608B122E53}"/>
                </a:ext>
              </a:extLst>
            </p:cNvPr>
            <p:cNvGrpSpPr>
              <a:grpSpLocks/>
            </p:cNvGrpSpPr>
            <p:nvPr/>
          </p:nvGrpSpPr>
          <p:grpSpPr bwMode="auto">
            <a:xfrm>
              <a:off x="12552504" y="3943282"/>
              <a:ext cx="986752" cy="182532"/>
              <a:chOff x="5893" y="2523"/>
              <a:chExt cx="466" cy="115"/>
            </a:xfrm>
          </p:grpSpPr>
          <p:sp>
            <p:nvSpPr>
              <p:cNvPr id="71" name="Rectangle 24">
                <a:extLst>
                  <a:ext uri="{FF2B5EF4-FFF2-40B4-BE49-F238E27FC236}">
                    <a16:creationId xmlns:a16="http://schemas.microsoft.com/office/drawing/2014/main" id="{BCE565D0-22C1-2E47-ADDF-A42AB04FB624}"/>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5">
                <a:extLst>
                  <a:ext uri="{FF2B5EF4-FFF2-40B4-BE49-F238E27FC236}">
                    <a16:creationId xmlns:a16="http://schemas.microsoft.com/office/drawing/2014/main" id="{7031360E-60D8-3748-820B-120AFA81DD5C}"/>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6">
                <a:extLst>
                  <a:ext uri="{FF2B5EF4-FFF2-40B4-BE49-F238E27FC236}">
                    <a16:creationId xmlns:a16="http://schemas.microsoft.com/office/drawing/2014/main" id="{5E103C08-5827-934C-9FE6-DE811B5CBA98}"/>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7">
                <a:extLst>
                  <a:ext uri="{FF2B5EF4-FFF2-40B4-BE49-F238E27FC236}">
                    <a16:creationId xmlns:a16="http://schemas.microsoft.com/office/drawing/2014/main" id="{51B2DE11-DBCC-F442-A2A8-08E9F5E752AC}"/>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28">
              <a:extLst>
                <a:ext uri="{FF2B5EF4-FFF2-40B4-BE49-F238E27FC236}">
                  <a16:creationId xmlns:a16="http://schemas.microsoft.com/office/drawing/2014/main" id="{BA4F0379-6F0F-1648-B5CB-024104F1D90F}"/>
                </a:ext>
              </a:extLst>
            </p:cNvPr>
            <p:cNvGrpSpPr>
              <a:grpSpLocks/>
            </p:cNvGrpSpPr>
            <p:nvPr/>
          </p:nvGrpSpPr>
          <p:grpSpPr bwMode="auto">
            <a:xfrm>
              <a:off x="12552504" y="4159146"/>
              <a:ext cx="986752" cy="182532"/>
              <a:chOff x="5893" y="2659"/>
              <a:chExt cx="466" cy="115"/>
            </a:xfrm>
          </p:grpSpPr>
          <p:sp>
            <p:nvSpPr>
              <p:cNvPr id="67" name="Rectangle 29">
                <a:extLst>
                  <a:ext uri="{FF2B5EF4-FFF2-40B4-BE49-F238E27FC236}">
                    <a16:creationId xmlns:a16="http://schemas.microsoft.com/office/drawing/2014/main" id="{52A1B2A2-CFB4-474D-98D0-AB031967571A}"/>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0">
                <a:extLst>
                  <a:ext uri="{FF2B5EF4-FFF2-40B4-BE49-F238E27FC236}">
                    <a16:creationId xmlns:a16="http://schemas.microsoft.com/office/drawing/2014/main" id="{3811321C-E020-4C46-80FA-B6E6B3D232A3}"/>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1">
                <a:extLst>
                  <a:ext uri="{FF2B5EF4-FFF2-40B4-BE49-F238E27FC236}">
                    <a16:creationId xmlns:a16="http://schemas.microsoft.com/office/drawing/2014/main" id="{42CE6974-5699-B64E-8748-C7AA8B59A66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32">
                <a:extLst>
                  <a:ext uri="{FF2B5EF4-FFF2-40B4-BE49-F238E27FC236}">
                    <a16:creationId xmlns:a16="http://schemas.microsoft.com/office/drawing/2014/main" id="{CCDD0EC8-DEF3-D74F-A0CE-471C31C18552}"/>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3">
              <a:extLst>
                <a:ext uri="{FF2B5EF4-FFF2-40B4-BE49-F238E27FC236}">
                  <a16:creationId xmlns:a16="http://schemas.microsoft.com/office/drawing/2014/main" id="{86D01087-413E-624D-80E9-CFAFB3275F0F}"/>
                </a:ext>
              </a:extLst>
            </p:cNvPr>
            <p:cNvGrpSpPr>
              <a:grpSpLocks/>
            </p:cNvGrpSpPr>
            <p:nvPr/>
          </p:nvGrpSpPr>
          <p:grpSpPr bwMode="auto">
            <a:xfrm>
              <a:off x="12552504" y="3511551"/>
              <a:ext cx="986752" cy="188882"/>
              <a:chOff x="5893" y="2251"/>
              <a:chExt cx="466" cy="119"/>
            </a:xfrm>
          </p:grpSpPr>
          <p:sp>
            <p:nvSpPr>
              <p:cNvPr id="63" name="Rectangle 34">
                <a:extLst>
                  <a:ext uri="{FF2B5EF4-FFF2-40B4-BE49-F238E27FC236}">
                    <a16:creationId xmlns:a16="http://schemas.microsoft.com/office/drawing/2014/main" id="{752C8B9C-9D84-5845-BD1F-44013C8C647A}"/>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5">
                <a:extLst>
                  <a:ext uri="{FF2B5EF4-FFF2-40B4-BE49-F238E27FC236}">
                    <a16:creationId xmlns:a16="http://schemas.microsoft.com/office/drawing/2014/main" id="{4EB35639-3259-C847-8C55-4E4D266ABB4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6">
                <a:extLst>
                  <a:ext uri="{FF2B5EF4-FFF2-40B4-BE49-F238E27FC236}">
                    <a16:creationId xmlns:a16="http://schemas.microsoft.com/office/drawing/2014/main" id="{A11EF571-49DB-8249-99C5-89BC145C8999}"/>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7">
                <a:extLst>
                  <a:ext uri="{FF2B5EF4-FFF2-40B4-BE49-F238E27FC236}">
                    <a16:creationId xmlns:a16="http://schemas.microsoft.com/office/drawing/2014/main" id="{3E8B53FC-E145-3F43-AFF8-EB48BC38C45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38">
              <a:extLst>
                <a:ext uri="{FF2B5EF4-FFF2-40B4-BE49-F238E27FC236}">
                  <a16:creationId xmlns:a16="http://schemas.microsoft.com/office/drawing/2014/main" id="{E83DBCC2-696B-AD41-A7AF-7192CD834A84}"/>
                </a:ext>
              </a:extLst>
            </p:cNvPr>
            <p:cNvGrpSpPr>
              <a:grpSpLocks/>
            </p:cNvGrpSpPr>
            <p:nvPr/>
          </p:nvGrpSpPr>
          <p:grpSpPr bwMode="auto">
            <a:xfrm>
              <a:off x="12552504" y="4519449"/>
              <a:ext cx="986752" cy="182532"/>
              <a:chOff x="5893" y="2886"/>
              <a:chExt cx="466" cy="115"/>
            </a:xfrm>
          </p:grpSpPr>
          <p:sp>
            <p:nvSpPr>
              <p:cNvPr id="59" name="Rectangle 39">
                <a:extLst>
                  <a:ext uri="{FF2B5EF4-FFF2-40B4-BE49-F238E27FC236}">
                    <a16:creationId xmlns:a16="http://schemas.microsoft.com/office/drawing/2014/main" id="{6A0F83C8-66F9-C646-AA29-C7361B3002D4}"/>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0">
                <a:extLst>
                  <a:ext uri="{FF2B5EF4-FFF2-40B4-BE49-F238E27FC236}">
                    <a16:creationId xmlns:a16="http://schemas.microsoft.com/office/drawing/2014/main" id="{E6045887-7F8F-F440-87E6-90112BBCABFA}"/>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1">
                <a:extLst>
                  <a:ext uri="{FF2B5EF4-FFF2-40B4-BE49-F238E27FC236}">
                    <a16:creationId xmlns:a16="http://schemas.microsoft.com/office/drawing/2014/main" id="{FADBF25C-CD8A-344D-A2B6-9F694BE521B2}"/>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42">
                <a:extLst>
                  <a:ext uri="{FF2B5EF4-FFF2-40B4-BE49-F238E27FC236}">
                    <a16:creationId xmlns:a16="http://schemas.microsoft.com/office/drawing/2014/main" id="{5756FACE-B85A-BE48-89D3-72CDE423EA7C}"/>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3">
              <a:extLst>
                <a:ext uri="{FF2B5EF4-FFF2-40B4-BE49-F238E27FC236}">
                  <a16:creationId xmlns:a16="http://schemas.microsoft.com/office/drawing/2014/main" id="{6E6546FA-A3AE-1445-B5F3-D3FDF9B38BA6}"/>
                </a:ext>
              </a:extLst>
            </p:cNvPr>
            <p:cNvGrpSpPr>
              <a:grpSpLocks/>
            </p:cNvGrpSpPr>
            <p:nvPr/>
          </p:nvGrpSpPr>
          <p:grpSpPr bwMode="auto">
            <a:xfrm>
              <a:off x="12552504" y="4735313"/>
              <a:ext cx="986752" cy="182532"/>
              <a:chOff x="5893" y="3022"/>
              <a:chExt cx="466" cy="115"/>
            </a:xfrm>
          </p:grpSpPr>
          <p:sp>
            <p:nvSpPr>
              <p:cNvPr id="55" name="Rectangle 44">
                <a:extLst>
                  <a:ext uri="{FF2B5EF4-FFF2-40B4-BE49-F238E27FC236}">
                    <a16:creationId xmlns:a16="http://schemas.microsoft.com/office/drawing/2014/main" id="{0213551D-0E39-714A-974C-324089C1451F}"/>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5">
                <a:extLst>
                  <a:ext uri="{FF2B5EF4-FFF2-40B4-BE49-F238E27FC236}">
                    <a16:creationId xmlns:a16="http://schemas.microsoft.com/office/drawing/2014/main" id="{38E6BB56-0E57-4D4C-B890-D407AD37061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6">
                <a:extLst>
                  <a:ext uri="{FF2B5EF4-FFF2-40B4-BE49-F238E27FC236}">
                    <a16:creationId xmlns:a16="http://schemas.microsoft.com/office/drawing/2014/main" id="{016E85E5-8603-064F-9B53-45C9479EF17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7">
                <a:extLst>
                  <a:ext uri="{FF2B5EF4-FFF2-40B4-BE49-F238E27FC236}">
                    <a16:creationId xmlns:a16="http://schemas.microsoft.com/office/drawing/2014/main" id="{61979A07-7FC0-794E-902D-DE18D921B81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48">
              <a:extLst>
                <a:ext uri="{FF2B5EF4-FFF2-40B4-BE49-F238E27FC236}">
                  <a16:creationId xmlns:a16="http://schemas.microsoft.com/office/drawing/2014/main" id="{3F0325B4-35DD-E041-BA7F-B681242FA419}"/>
                </a:ext>
              </a:extLst>
            </p:cNvPr>
            <p:cNvGrpSpPr>
              <a:grpSpLocks/>
            </p:cNvGrpSpPr>
            <p:nvPr/>
          </p:nvGrpSpPr>
          <p:grpSpPr bwMode="auto">
            <a:xfrm>
              <a:off x="12552504" y="4951179"/>
              <a:ext cx="986752" cy="182532"/>
              <a:chOff x="5893" y="3158"/>
              <a:chExt cx="466" cy="115"/>
            </a:xfrm>
          </p:grpSpPr>
          <p:sp>
            <p:nvSpPr>
              <p:cNvPr id="51" name="Rectangle 49">
                <a:extLst>
                  <a:ext uri="{FF2B5EF4-FFF2-40B4-BE49-F238E27FC236}">
                    <a16:creationId xmlns:a16="http://schemas.microsoft.com/office/drawing/2014/main" id="{160A308A-50A9-9C4C-AF71-79017E36F09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0">
                <a:extLst>
                  <a:ext uri="{FF2B5EF4-FFF2-40B4-BE49-F238E27FC236}">
                    <a16:creationId xmlns:a16="http://schemas.microsoft.com/office/drawing/2014/main" id="{97497718-5961-5446-9E28-15CA3A21387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1">
                <a:extLst>
                  <a:ext uri="{FF2B5EF4-FFF2-40B4-BE49-F238E27FC236}">
                    <a16:creationId xmlns:a16="http://schemas.microsoft.com/office/drawing/2014/main" id="{8375F904-41AE-8146-8E09-C35AB795A7B7}"/>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52">
                <a:extLst>
                  <a:ext uri="{FF2B5EF4-FFF2-40B4-BE49-F238E27FC236}">
                    <a16:creationId xmlns:a16="http://schemas.microsoft.com/office/drawing/2014/main" id="{A1D3B9B0-CDE9-5244-9364-3FE76EE1F912}"/>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3">
              <a:extLst>
                <a:ext uri="{FF2B5EF4-FFF2-40B4-BE49-F238E27FC236}">
                  <a16:creationId xmlns:a16="http://schemas.microsoft.com/office/drawing/2014/main" id="{AF07594E-C433-FB4E-964B-FCB6E508F19E}"/>
                </a:ext>
              </a:extLst>
            </p:cNvPr>
            <p:cNvGrpSpPr>
              <a:grpSpLocks/>
            </p:cNvGrpSpPr>
            <p:nvPr/>
          </p:nvGrpSpPr>
          <p:grpSpPr bwMode="auto">
            <a:xfrm>
              <a:off x="12552504" y="5311482"/>
              <a:ext cx="986752" cy="182532"/>
              <a:chOff x="5893" y="3385"/>
              <a:chExt cx="466" cy="115"/>
            </a:xfrm>
          </p:grpSpPr>
          <p:sp>
            <p:nvSpPr>
              <p:cNvPr id="47" name="Rectangle 54">
                <a:extLst>
                  <a:ext uri="{FF2B5EF4-FFF2-40B4-BE49-F238E27FC236}">
                    <a16:creationId xmlns:a16="http://schemas.microsoft.com/office/drawing/2014/main" id="{472C57FE-7162-354F-8D2E-9F74E180F647}"/>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5">
                <a:extLst>
                  <a:ext uri="{FF2B5EF4-FFF2-40B4-BE49-F238E27FC236}">
                    <a16:creationId xmlns:a16="http://schemas.microsoft.com/office/drawing/2014/main" id="{8BB07287-2BF7-1B49-8591-59AFBCE1E15D}"/>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6">
                <a:extLst>
                  <a:ext uri="{FF2B5EF4-FFF2-40B4-BE49-F238E27FC236}">
                    <a16:creationId xmlns:a16="http://schemas.microsoft.com/office/drawing/2014/main" id="{61C593D7-BCA8-E243-A350-D473367FC045}"/>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7">
                <a:extLst>
                  <a:ext uri="{FF2B5EF4-FFF2-40B4-BE49-F238E27FC236}">
                    <a16:creationId xmlns:a16="http://schemas.microsoft.com/office/drawing/2014/main" id="{96E2ACF3-8945-A846-9A76-24E4F1DE4479}"/>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58">
              <a:extLst>
                <a:ext uri="{FF2B5EF4-FFF2-40B4-BE49-F238E27FC236}">
                  <a16:creationId xmlns:a16="http://schemas.microsoft.com/office/drawing/2014/main" id="{53F68A40-98FE-C049-8646-AF3B4B8F3F13}"/>
                </a:ext>
              </a:extLst>
            </p:cNvPr>
            <p:cNvGrpSpPr>
              <a:grpSpLocks/>
            </p:cNvGrpSpPr>
            <p:nvPr/>
          </p:nvGrpSpPr>
          <p:grpSpPr bwMode="auto">
            <a:xfrm>
              <a:off x="12552504" y="5527346"/>
              <a:ext cx="986752" cy="182532"/>
              <a:chOff x="5893" y="3521"/>
              <a:chExt cx="466" cy="115"/>
            </a:xfrm>
          </p:grpSpPr>
          <p:sp>
            <p:nvSpPr>
              <p:cNvPr id="43" name="Rectangle 59">
                <a:extLst>
                  <a:ext uri="{FF2B5EF4-FFF2-40B4-BE49-F238E27FC236}">
                    <a16:creationId xmlns:a16="http://schemas.microsoft.com/office/drawing/2014/main" id="{3BFBC783-6197-584C-9E4F-7F6798332AFF}"/>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0">
                <a:extLst>
                  <a:ext uri="{FF2B5EF4-FFF2-40B4-BE49-F238E27FC236}">
                    <a16:creationId xmlns:a16="http://schemas.microsoft.com/office/drawing/2014/main" id="{F328BC2C-2255-5149-9F7A-DC0F920F680C}"/>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1">
                <a:extLst>
                  <a:ext uri="{FF2B5EF4-FFF2-40B4-BE49-F238E27FC236}">
                    <a16:creationId xmlns:a16="http://schemas.microsoft.com/office/drawing/2014/main" id="{AAB98B3A-E4B0-2D42-BAB5-43D7B746DD00}"/>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62">
                <a:extLst>
                  <a:ext uri="{FF2B5EF4-FFF2-40B4-BE49-F238E27FC236}">
                    <a16:creationId xmlns:a16="http://schemas.microsoft.com/office/drawing/2014/main" id="{8D176379-BF63-7941-891A-34942201E5E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3">
              <a:extLst>
                <a:ext uri="{FF2B5EF4-FFF2-40B4-BE49-F238E27FC236}">
                  <a16:creationId xmlns:a16="http://schemas.microsoft.com/office/drawing/2014/main" id="{13D5D356-16D2-B246-A39E-2D07E1183D70}"/>
                </a:ext>
              </a:extLst>
            </p:cNvPr>
            <p:cNvGrpSpPr>
              <a:grpSpLocks/>
            </p:cNvGrpSpPr>
            <p:nvPr/>
          </p:nvGrpSpPr>
          <p:grpSpPr bwMode="auto">
            <a:xfrm>
              <a:off x="12552504" y="5743210"/>
              <a:ext cx="986752" cy="182532"/>
              <a:chOff x="5893" y="3657"/>
              <a:chExt cx="466" cy="115"/>
            </a:xfrm>
          </p:grpSpPr>
          <p:sp>
            <p:nvSpPr>
              <p:cNvPr id="39" name="Rectangle 64">
                <a:extLst>
                  <a:ext uri="{FF2B5EF4-FFF2-40B4-BE49-F238E27FC236}">
                    <a16:creationId xmlns:a16="http://schemas.microsoft.com/office/drawing/2014/main" id="{FECA42F8-FF45-2044-BDE7-C7DC7313FF4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5">
                <a:extLst>
                  <a:ext uri="{FF2B5EF4-FFF2-40B4-BE49-F238E27FC236}">
                    <a16:creationId xmlns:a16="http://schemas.microsoft.com/office/drawing/2014/main" id="{876AF6DD-69F9-C045-A4F0-136C6B6FD94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6">
                <a:extLst>
                  <a:ext uri="{FF2B5EF4-FFF2-40B4-BE49-F238E27FC236}">
                    <a16:creationId xmlns:a16="http://schemas.microsoft.com/office/drawing/2014/main" id="{4F4D979B-6877-8B4F-A4FA-9E3CE00D72B4}"/>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7">
                <a:extLst>
                  <a:ext uri="{FF2B5EF4-FFF2-40B4-BE49-F238E27FC236}">
                    <a16:creationId xmlns:a16="http://schemas.microsoft.com/office/drawing/2014/main" id="{E43DD49F-0BC6-3747-A13F-DE3AA7A7B31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68">
              <a:extLst>
                <a:ext uri="{FF2B5EF4-FFF2-40B4-BE49-F238E27FC236}">
                  <a16:creationId xmlns:a16="http://schemas.microsoft.com/office/drawing/2014/main" id="{BB6E2340-8FC3-9F41-90FC-E9FA72BF8FA0}"/>
                </a:ext>
              </a:extLst>
            </p:cNvPr>
            <p:cNvGrpSpPr>
              <a:grpSpLocks/>
            </p:cNvGrpSpPr>
            <p:nvPr/>
          </p:nvGrpSpPr>
          <p:grpSpPr bwMode="auto">
            <a:xfrm>
              <a:off x="12552504" y="6103513"/>
              <a:ext cx="986752" cy="182532"/>
              <a:chOff x="5893" y="3884"/>
              <a:chExt cx="466" cy="115"/>
            </a:xfrm>
          </p:grpSpPr>
          <p:sp>
            <p:nvSpPr>
              <p:cNvPr id="35" name="Rectangle 69">
                <a:extLst>
                  <a:ext uri="{FF2B5EF4-FFF2-40B4-BE49-F238E27FC236}">
                    <a16:creationId xmlns:a16="http://schemas.microsoft.com/office/drawing/2014/main" id="{F263B7C8-E521-0E45-9A58-8DDA996B85B8}"/>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0">
                <a:extLst>
                  <a:ext uri="{FF2B5EF4-FFF2-40B4-BE49-F238E27FC236}">
                    <a16:creationId xmlns:a16="http://schemas.microsoft.com/office/drawing/2014/main" id="{A6737B0A-F864-984A-A19F-C3EC17AAFA8E}"/>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1">
                <a:extLst>
                  <a:ext uri="{FF2B5EF4-FFF2-40B4-BE49-F238E27FC236}">
                    <a16:creationId xmlns:a16="http://schemas.microsoft.com/office/drawing/2014/main" id="{E5B9BA48-ED89-8B49-AD44-240DFC5FFF6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72">
                <a:extLst>
                  <a:ext uri="{FF2B5EF4-FFF2-40B4-BE49-F238E27FC236}">
                    <a16:creationId xmlns:a16="http://schemas.microsoft.com/office/drawing/2014/main" id="{F26C55AE-82C0-774A-882B-C78331504E77}"/>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3">
              <a:extLst>
                <a:ext uri="{FF2B5EF4-FFF2-40B4-BE49-F238E27FC236}">
                  <a16:creationId xmlns:a16="http://schemas.microsoft.com/office/drawing/2014/main" id="{CCAFAE89-B656-4746-BC1E-D3C1280B5EB3}"/>
                </a:ext>
              </a:extLst>
            </p:cNvPr>
            <p:cNvGrpSpPr>
              <a:grpSpLocks/>
            </p:cNvGrpSpPr>
            <p:nvPr/>
          </p:nvGrpSpPr>
          <p:grpSpPr bwMode="auto">
            <a:xfrm>
              <a:off x="12552504" y="6328901"/>
              <a:ext cx="986752" cy="182532"/>
              <a:chOff x="5893" y="4026"/>
              <a:chExt cx="466" cy="115"/>
            </a:xfrm>
          </p:grpSpPr>
          <p:sp>
            <p:nvSpPr>
              <p:cNvPr id="31" name="Rectangle 74">
                <a:extLst>
                  <a:ext uri="{FF2B5EF4-FFF2-40B4-BE49-F238E27FC236}">
                    <a16:creationId xmlns:a16="http://schemas.microsoft.com/office/drawing/2014/main" id="{6D795F3C-0237-324F-80C3-9430CC4BF91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5">
                <a:extLst>
                  <a:ext uri="{FF2B5EF4-FFF2-40B4-BE49-F238E27FC236}">
                    <a16:creationId xmlns:a16="http://schemas.microsoft.com/office/drawing/2014/main" id="{9ADB2399-C60A-7A44-8C6F-E3590DEF5000}"/>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6">
                <a:extLst>
                  <a:ext uri="{FF2B5EF4-FFF2-40B4-BE49-F238E27FC236}">
                    <a16:creationId xmlns:a16="http://schemas.microsoft.com/office/drawing/2014/main" id="{912018D6-5AF7-5943-B320-8F5D8908087A}"/>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7">
                <a:extLst>
                  <a:ext uri="{FF2B5EF4-FFF2-40B4-BE49-F238E27FC236}">
                    <a16:creationId xmlns:a16="http://schemas.microsoft.com/office/drawing/2014/main" id="{6EF094BD-5040-0B4A-B88D-E7F28A84D4A2}"/>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78">
              <a:extLst>
                <a:ext uri="{FF2B5EF4-FFF2-40B4-BE49-F238E27FC236}">
                  <a16:creationId xmlns:a16="http://schemas.microsoft.com/office/drawing/2014/main" id="{502C6170-7CB7-394C-BE52-E190A4301F87}"/>
                </a:ext>
              </a:extLst>
            </p:cNvPr>
            <p:cNvGrpSpPr>
              <a:grpSpLocks/>
            </p:cNvGrpSpPr>
            <p:nvPr/>
          </p:nvGrpSpPr>
          <p:grpSpPr bwMode="auto">
            <a:xfrm>
              <a:off x="12552504" y="6552703"/>
              <a:ext cx="986752" cy="182532"/>
              <a:chOff x="5893" y="4167"/>
              <a:chExt cx="466" cy="115"/>
            </a:xfrm>
          </p:grpSpPr>
          <p:sp>
            <p:nvSpPr>
              <p:cNvPr id="27" name="Rectangle 79">
                <a:extLst>
                  <a:ext uri="{FF2B5EF4-FFF2-40B4-BE49-F238E27FC236}">
                    <a16:creationId xmlns:a16="http://schemas.microsoft.com/office/drawing/2014/main" id="{47A3800C-B41D-234A-A87E-252E6E1FA0FB}"/>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0">
                <a:extLst>
                  <a:ext uri="{FF2B5EF4-FFF2-40B4-BE49-F238E27FC236}">
                    <a16:creationId xmlns:a16="http://schemas.microsoft.com/office/drawing/2014/main" id="{23322F17-4B9D-694B-B104-8990972D163D}"/>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1">
                <a:extLst>
                  <a:ext uri="{FF2B5EF4-FFF2-40B4-BE49-F238E27FC236}">
                    <a16:creationId xmlns:a16="http://schemas.microsoft.com/office/drawing/2014/main" id="{9797F0C5-A026-3244-A76E-D6D13AD0BE3E}"/>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82">
                <a:extLst>
                  <a:ext uri="{FF2B5EF4-FFF2-40B4-BE49-F238E27FC236}">
                    <a16:creationId xmlns:a16="http://schemas.microsoft.com/office/drawing/2014/main" id="{97DCAD35-B13D-434B-8C71-4E7F9CB050F3}"/>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9" name="Rectangle 83">
            <a:extLst>
              <a:ext uri="{FF2B5EF4-FFF2-40B4-BE49-F238E27FC236}">
                <a16:creationId xmlns:a16="http://schemas.microsoft.com/office/drawing/2014/main" id="{DC6B5320-2274-E045-B8A8-8FE53CC3B6D3}"/>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0" name="Rectangle 84">
            <a:extLst>
              <a:ext uri="{FF2B5EF4-FFF2-40B4-BE49-F238E27FC236}">
                <a16:creationId xmlns:a16="http://schemas.microsoft.com/office/drawing/2014/main" id="{BC896F73-AACB-B442-98B8-56AAA8850380}"/>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4087104836"/>
      </p:ext>
    </p:extLst>
  </p:cSld>
  <p:clrMap bg1="lt1" tx1="dk1" bg2="lt2" tx2="dk2" accent1="accent1" accent2="accent2" accent3="accent3" accent4="accent4" accent5="accent5" accent6="accent6" hlink="hlink" folHlink="folHlink"/>
  <p:sldLayoutIdLst>
    <p:sldLayoutId id="2147483970"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l" defTabSz="914400" rtl="0" eaLnBrk="1" latinLnBrk="0" hangingPunct="1">
        <a:lnSpc>
          <a:spcPts val="3440"/>
        </a:lnSpc>
        <a:spcBef>
          <a:spcPct val="0"/>
        </a:spcBef>
        <a:buNone/>
        <a:defRPr sz="32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5">
            <a:extLst>
              <a:ext uri="{FF2B5EF4-FFF2-40B4-BE49-F238E27FC236}">
                <a16:creationId xmlns:a16="http://schemas.microsoft.com/office/drawing/2014/main" id="{5BBC3D22-C8BD-6E40-9853-81A509B6306E}"/>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2" name="组合 11">
            <a:extLst>
              <a:ext uri="{FF2B5EF4-FFF2-40B4-BE49-F238E27FC236}">
                <a16:creationId xmlns:a16="http://schemas.microsoft.com/office/drawing/2014/main" id="{435D8D64-3517-884F-A63A-6B170EC85CBD}"/>
              </a:ext>
            </a:extLst>
          </p:cNvPr>
          <p:cNvGrpSpPr/>
          <p:nvPr userDrawn="1"/>
        </p:nvGrpSpPr>
        <p:grpSpPr>
          <a:xfrm>
            <a:off x="12590924" y="3356218"/>
            <a:ext cx="1214711" cy="3499198"/>
            <a:chOff x="12438524" y="3358802"/>
            <a:chExt cx="1214711" cy="3499198"/>
          </a:xfrm>
        </p:grpSpPr>
        <p:sp>
          <p:nvSpPr>
            <p:cNvPr id="13" name="矩形 12">
              <a:extLst>
                <a:ext uri="{FF2B5EF4-FFF2-40B4-BE49-F238E27FC236}">
                  <a16:creationId xmlns:a16="http://schemas.microsoft.com/office/drawing/2014/main" id="{468E3478-8E25-0C41-BD64-C4CBF7CC9FC7}"/>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4" name="Group 18">
              <a:extLst>
                <a:ext uri="{FF2B5EF4-FFF2-40B4-BE49-F238E27FC236}">
                  <a16:creationId xmlns:a16="http://schemas.microsoft.com/office/drawing/2014/main" id="{99A42DA1-5B3C-B74E-A538-0FE12DEAAE24}"/>
                </a:ext>
              </a:extLst>
            </p:cNvPr>
            <p:cNvGrpSpPr>
              <a:grpSpLocks/>
            </p:cNvGrpSpPr>
            <p:nvPr/>
          </p:nvGrpSpPr>
          <p:grpSpPr bwMode="auto">
            <a:xfrm>
              <a:off x="12552504" y="3727418"/>
              <a:ext cx="986752" cy="182532"/>
              <a:chOff x="5893" y="2387"/>
              <a:chExt cx="466" cy="115"/>
            </a:xfrm>
          </p:grpSpPr>
          <p:sp>
            <p:nvSpPr>
              <p:cNvPr id="75" name="Rectangle 19">
                <a:extLst>
                  <a:ext uri="{FF2B5EF4-FFF2-40B4-BE49-F238E27FC236}">
                    <a16:creationId xmlns:a16="http://schemas.microsoft.com/office/drawing/2014/main" id="{EAC6B2B5-38BF-D042-A46B-CDC1AC508FA7}"/>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0">
                <a:extLst>
                  <a:ext uri="{FF2B5EF4-FFF2-40B4-BE49-F238E27FC236}">
                    <a16:creationId xmlns:a16="http://schemas.microsoft.com/office/drawing/2014/main" id="{F9D1E726-1474-2649-B299-B3482A2F1F23}"/>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1">
                <a:extLst>
                  <a:ext uri="{FF2B5EF4-FFF2-40B4-BE49-F238E27FC236}">
                    <a16:creationId xmlns:a16="http://schemas.microsoft.com/office/drawing/2014/main" id="{637D7899-2375-9A40-AE33-ADF2A472574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8" name="Rectangle 22">
                <a:extLst>
                  <a:ext uri="{FF2B5EF4-FFF2-40B4-BE49-F238E27FC236}">
                    <a16:creationId xmlns:a16="http://schemas.microsoft.com/office/drawing/2014/main" id="{5CF63C11-61F8-AD4E-BA74-564C0CB428E5}"/>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6C44727B-F11C-CF4F-9470-4376C255CC5C}"/>
                </a:ext>
              </a:extLst>
            </p:cNvPr>
            <p:cNvGrpSpPr>
              <a:grpSpLocks/>
            </p:cNvGrpSpPr>
            <p:nvPr/>
          </p:nvGrpSpPr>
          <p:grpSpPr bwMode="auto">
            <a:xfrm>
              <a:off x="12552504" y="3943282"/>
              <a:ext cx="986752" cy="182532"/>
              <a:chOff x="5893" y="2523"/>
              <a:chExt cx="466" cy="115"/>
            </a:xfrm>
          </p:grpSpPr>
          <p:sp>
            <p:nvSpPr>
              <p:cNvPr id="71" name="Rectangle 24">
                <a:extLst>
                  <a:ext uri="{FF2B5EF4-FFF2-40B4-BE49-F238E27FC236}">
                    <a16:creationId xmlns:a16="http://schemas.microsoft.com/office/drawing/2014/main" id="{87D9D541-DBBF-204B-99C2-317D2560BCA3}"/>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5">
                <a:extLst>
                  <a:ext uri="{FF2B5EF4-FFF2-40B4-BE49-F238E27FC236}">
                    <a16:creationId xmlns:a16="http://schemas.microsoft.com/office/drawing/2014/main" id="{7255439D-C16A-584B-8A71-64DEC7A13A77}"/>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6">
                <a:extLst>
                  <a:ext uri="{FF2B5EF4-FFF2-40B4-BE49-F238E27FC236}">
                    <a16:creationId xmlns:a16="http://schemas.microsoft.com/office/drawing/2014/main" id="{851D12BE-779D-2248-A49C-B2A3E190C1B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7">
                <a:extLst>
                  <a:ext uri="{FF2B5EF4-FFF2-40B4-BE49-F238E27FC236}">
                    <a16:creationId xmlns:a16="http://schemas.microsoft.com/office/drawing/2014/main" id="{E3E05B9C-6535-1145-A5FB-362B2D3C598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28">
              <a:extLst>
                <a:ext uri="{FF2B5EF4-FFF2-40B4-BE49-F238E27FC236}">
                  <a16:creationId xmlns:a16="http://schemas.microsoft.com/office/drawing/2014/main" id="{40AB3C45-D453-8445-A666-F4AB773FD2B7}"/>
                </a:ext>
              </a:extLst>
            </p:cNvPr>
            <p:cNvGrpSpPr>
              <a:grpSpLocks/>
            </p:cNvGrpSpPr>
            <p:nvPr/>
          </p:nvGrpSpPr>
          <p:grpSpPr bwMode="auto">
            <a:xfrm>
              <a:off x="12552504" y="4159146"/>
              <a:ext cx="986752" cy="182532"/>
              <a:chOff x="5893" y="2659"/>
              <a:chExt cx="466" cy="115"/>
            </a:xfrm>
          </p:grpSpPr>
          <p:sp>
            <p:nvSpPr>
              <p:cNvPr id="67" name="Rectangle 29">
                <a:extLst>
                  <a:ext uri="{FF2B5EF4-FFF2-40B4-BE49-F238E27FC236}">
                    <a16:creationId xmlns:a16="http://schemas.microsoft.com/office/drawing/2014/main" id="{2BE8D4FD-647F-484A-BB3D-3A53BE127C2D}"/>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0">
                <a:extLst>
                  <a:ext uri="{FF2B5EF4-FFF2-40B4-BE49-F238E27FC236}">
                    <a16:creationId xmlns:a16="http://schemas.microsoft.com/office/drawing/2014/main" id="{98D950A1-D582-7D40-ACAD-024FDCD176F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1">
                <a:extLst>
                  <a:ext uri="{FF2B5EF4-FFF2-40B4-BE49-F238E27FC236}">
                    <a16:creationId xmlns:a16="http://schemas.microsoft.com/office/drawing/2014/main" id="{477D579F-3EEC-D94E-9BE8-2749901AD7B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32">
                <a:extLst>
                  <a:ext uri="{FF2B5EF4-FFF2-40B4-BE49-F238E27FC236}">
                    <a16:creationId xmlns:a16="http://schemas.microsoft.com/office/drawing/2014/main" id="{E9024426-6600-B444-9917-C935F8151D6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3">
              <a:extLst>
                <a:ext uri="{FF2B5EF4-FFF2-40B4-BE49-F238E27FC236}">
                  <a16:creationId xmlns:a16="http://schemas.microsoft.com/office/drawing/2014/main" id="{6DDF88EC-F185-FC48-9C8B-64D35611CA82}"/>
                </a:ext>
              </a:extLst>
            </p:cNvPr>
            <p:cNvGrpSpPr>
              <a:grpSpLocks/>
            </p:cNvGrpSpPr>
            <p:nvPr/>
          </p:nvGrpSpPr>
          <p:grpSpPr bwMode="auto">
            <a:xfrm>
              <a:off x="12552504" y="3511551"/>
              <a:ext cx="986752" cy="188882"/>
              <a:chOff x="5893" y="2251"/>
              <a:chExt cx="466" cy="119"/>
            </a:xfrm>
          </p:grpSpPr>
          <p:sp>
            <p:nvSpPr>
              <p:cNvPr id="63" name="Rectangle 34">
                <a:extLst>
                  <a:ext uri="{FF2B5EF4-FFF2-40B4-BE49-F238E27FC236}">
                    <a16:creationId xmlns:a16="http://schemas.microsoft.com/office/drawing/2014/main" id="{389678E6-E69F-CB4D-A47C-84CC217B6C13}"/>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5">
                <a:extLst>
                  <a:ext uri="{FF2B5EF4-FFF2-40B4-BE49-F238E27FC236}">
                    <a16:creationId xmlns:a16="http://schemas.microsoft.com/office/drawing/2014/main" id="{0643F449-48E1-7447-BAEA-1D5F093D4ED7}"/>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6">
                <a:extLst>
                  <a:ext uri="{FF2B5EF4-FFF2-40B4-BE49-F238E27FC236}">
                    <a16:creationId xmlns:a16="http://schemas.microsoft.com/office/drawing/2014/main" id="{4B468376-C520-154C-AC89-55E375AB1A8B}"/>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7">
                <a:extLst>
                  <a:ext uri="{FF2B5EF4-FFF2-40B4-BE49-F238E27FC236}">
                    <a16:creationId xmlns:a16="http://schemas.microsoft.com/office/drawing/2014/main" id="{1CB5AA30-0ADA-A349-A715-C82F1250203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38">
              <a:extLst>
                <a:ext uri="{FF2B5EF4-FFF2-40B4-BE49-F238E27FC236}">
                  <a16:creationId xmlns:a16="http://schemas.microsoft.com/office/drawing/2014/main" id="{F2485F85-A439-F243-A409-617485D046E8}"/>
                </a:ext>
              </a:extLst>
            </p:cNvPr>
            <p:cNvGrpSpPr>
              <a:grpSpLocks/>
            </p:cNvGrpSpPr>
            <p:nvPr/>
          </p:nvGrpSpPr>
          <p:grpSpPr bwMode="auto">
            <a:xfrm>
              <a:off x="12552504" y="4519449"/>
              <a:ext cx="986752" cy="182532"/>
              <a:chOff x="5893" y="2886"/>
              <a:chExt cx="466" cy="115"/>
            </a:xfrm>
          </p:grpSpPr>
          <p:sp>
            <p:nvSpPr>
              <p:cNvPr id="59" name="Rectangle 39">
                <a:extLst>
                  <a:ext uri="{FF2B5EF4-FFF2-40B4-BE49-F238E27FC236}">
                    <a16:creationId xmlns:a16="http://schemas.microsoft.com/office/drawing/2014/main" id="{4BECDF48-4AE9-F94C-882E-CE5B445C92D3}"/>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0">
                <a:extLst>
                  <a:ext uri="{FF2B5EF4-FFF2-40B4-BE49-F238E27FC236}">
                    <a16:creationId xmlns:a16="http://schemas.microsoft.com/office/drawing/2014/main" id="{04A87568-2F86-3C45-B686-C972508EB75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1">
                <a:extLst>
                  <a:ext uri="{FF2B5EF4-FFF2-40B4-BE49-F238E27FC236}">
                    <a16:creationId xmlns:a16="http://schemas.microsoft.com/office/drawing/2014/main" id="{FAFABB8C-8CD0-9C41-84FA-F73A526CF5B3}"/>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42">
                <a:extLst>
                  <a:ext uri="{FF2B5EF4-FFF2-40B4-BE49-F238E27FC236}">
                    <a16:creationId xmlns:a16="http://schemas.microsoft.com/office/drawing/2014/main" id="{BFC0E70D-422D-F347-8E12-5B62F6EA7B42}"/>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3">
              <a:extLst>
                <a:ext uri="{FF2B5EF4-FFF2-40B4-BE49-F238E27FC236}">
                  <a16:creationId xmlns:a16="http://schemas.microsoft.com/office/drawing/2014/main" id="{626CB16A-C156-0A41-AE7F-15D3D11786E1}"/>
                </a:ext>
              </a:extLst>
            </p:cNvPr>
            <p:cNvGrpSpPr>
              <a:grpSpLocks/>
            </p:cNvGrpSpPr>
            <p:nvPr/>
          </p:nvGrpSpPr>
          <p:grpSpPr bwMode="auto">
            <a:xfrm>
              <a:off x="12552504" y="4735313"/>
              <a:ext cx="986752" cy="182532"/>
              <a:chOff x="5893" y="3022"/>
              <a:chExt cx="466" cy="115"/>
            </a:xfrm>
          </p:grpSpPr>
          <p:sp>
            <p:nvSpPr>
              <p:cNvPr id="55" name="Rectangle 44">
                <a:extLst>
                  <a:ext uri="{FF2B5EF4-FFF2-40B4-BE49-F238E27FC236}">
                    <a16:creationId xmlns:a16="http://schemas.microsoft.com/office/drawing/2014/main" id="{F452AD4A-D9DB-6444-A6BE-EF26185799F2}"/>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5">
                <a:extLst>
                  <a:ext uri="{FF2B5EF4-FFF2-40B4-BE49-F238E27FC236}">
                    <a16:creationId xmlns:a16="http://schemas.microsoft.com/office/drawing/2014/main" id="{F3770997-588A-094B-B497-0102B223270C}"/>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6">
                <a:extLst>
                  <a:ext uri="{FF2B5EF4-FFF2-40B4-BE49-F238E27FC236}">
                    <a16:creationId xmlns:a16="http://schemas.microsoft.com/office/drawing/2014/main" id="{B03F1CF5-E133-D247-A1CE-1CFCEC83E8F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7">
                <a:extLst>
                  <a:ext uri="{FF2B5EF4-FFF2-40B4-BE49-F238E27FC236}">
                    <a16:creationId xmlns:a16="http://schemas.microsoft.com/office/drawing/2014/main" id="{60CDEEAF-577F-3C49-A82A-82596D84BE57}"/>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48">
              <a:extLst>
                <a:ext uri="{FF2B5EF4-FFF2-40B4-BE49-F238E27FC236}">
                  <a16:creationId xmlns:a16="http://schemas.microsoft.com/office/drawing/2014/main" id="{6603BD30-8AE9-7245-853C-33F5F4A0E2D7}"/>
                </a:ext>
              </a:extLst>
            </p:cNvPr>
            <p:cNvGrpSpPr>
              <a:grpSpLocks/>
            </p:cNvGrpSpPr>
            <p:nvPr/>
          </p:nvGrpSpPr>
          <p:grpSpPr bwMode="auto">
            <a:xfrm>
              <a:off x="12552504" y="4951179"/>
              <a:ext cx="986752" cy="182532"/>
              <a:chOff x="5893" y="3158"/>
              <a:chExt cx="466" cy="115"/>
            </a:xfrm>
          </p:grpSpPr>
          <p:sp>
            <p:nvSpPr>
              <p:cNvPr id="51" name="Rectangle 49">
                <a:extLst>
                  <a:ext uri="{FF2B5EF4-FFF2-40B4-BE49-F238E27FC236}">
                    <a16:creationId xmlns:a16="http://schemas.microsoft.com/office/drawing/2014/main" id="{3A0A4AC8-171B-3E49-A644-F47B5969E32F}"/>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0">
                <a:extLst>
                  <a:ext uri="{FF2B5EF4-FFF2-40B4-BE49-F238E27FC236}">
                    <a16:creationId xmlns:a16="http://schemas.microsoft.com/office/drawing/2014/main" id="{1B268DC4-FD2C-D141-BBA4-3BE35F658A3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1">
                <a:extLst>
                  <a:ext uri="{FF2B5EF4-FFF2-40B4-BE49-F238E27FC236}">
                    <a16:creationId xmlns:a16="http://schemas.microsoft.com/office/drawing/2014/main" id="{07980EB2-A6E5-594E-9970-70D98AD88459}"/>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52">
                <a:extLst>
                  <a:ext uri="{FF2B5EF4-FFF2-40B4-BE49-F238E27FC236}">
                    <a16:creationId xmlns:a16="http://schemas.microsoft.com/office/drawing/2014/main" id="{1BE35F9F-DB1B-2043-9520-4EF858CC6E8A}"/>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3">
              <a:extLst>
                <a:ext uri="{FF2B5EF4-FFF2-40B4-BE49-F238E27FC236}">
                  <a16:creationId xmlns:a16="http://schemas.microsoft.com/office/drawing/2014/main" id="{4823545C-798A-6542-BB3C-C0BF810FA0B6}"/>
                </a:ext>
              </a:extLst>
            </p:cNvPr>
            <p:cNvGrpSpPr>
              <a:grpSpLocks/>
            </p:cNvGrpSpPr>
            <p:nvPr/>
          </p:nvGrpSpPr>
          <p:grpSpPr bwMode="auto">
            <a:xfrm>
              <a:off x="12552504" y="5311482"/>
              <a:ext cx="986752" cy="182532"/>
              <a:chOff x="5893" y="3385"/>
              <a:chExt cx="466" cy="115"/>
            </a:xfrm>
          </p:grpSpPr>
          <p:sp>
            <p:nvSpPr>
              <p:cNvPr id="47" name="Rectangle 54">
                <a:extLst>
                  <a:ext uri="{FF2B5EF4-FFF2-40B4-BE49-F238E27FC236}">
                    <a16:creationId xmlns:a16="http://schemas.microsoft.com/office/drawing/2014/main" id="{290EEB78-501D-6449-BDE5-919C25BC72A6}"/>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5">
                <a:extLst>
                  <a:ext uri="{FF2B5EF4-FFF2-40B4-BE49-F238E27FC236}">
                    <a16:creationId xmlns:a16="http://schemas.microsoft.com/office/drawing/2014/main" id="{BA89D749-719F-0443-BA3E-46E58348095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6">
                <a:extLst>
                  <a:ext uri="{FF2B5EF4-FFF2-40B4-BE49-F238E27FC236}">
                    <a16:creationId xmlns:a16="http://schemas.microsoft.com/office/drawing/2014/main" id="{35E598F0-CA20-B14D-83D1-9E589F45DFAA}"/>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7">
                <a:extLst>
                  <a:ext uri="{FF2B5EF4-FFF2-40B4-BE49-F238E27FC236}">
                    <a16:creationId xmlns:a16="http://schemas.microsoft.com/office/drawing/2014/main" id="{77F1BE84-112F-894B-ADCE-96902DB88D05}"/>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58">
              <a:extLst>
                <a:ext uri="{FF2B5EF4-FFF2-40B4-BE49-F238E27FC236}">
                  <a16:creationId xmlns:a16="http://schemas.microsoft.com/office/drawing/2014/main" id="{66DC0D8F-F34A-6A4C-B199-F26232921171}"/>
                </a:ext>
              </a:extLst>
            </p:cNvPr>
            <p:cNvGrpSpPr>
              <a:grpSpLocks/>
            </p:cNvGrpSpPr>
            <p:nvPr/>
          </p:nvGrpSpPr>
          <p:grpSpPr bwMode="auto">
            <a:xfrm>
              <a:off x="12552504" y="5527346"/>
              <a:ext cx="986752" cy="182532"/>
              <a:chOff x="5893" y="3521"/>
              <a:chExt cx="466" cy="115"/>
            </a:xfrm>
          </p:grpSpPr>
          <p:sp>
            <p:nvSpPr>
              <p:cNvPr id="43" name="Rectangle 59">
                <a:extLst>
                  <a:ext uri="{FF2B5EF4-FFF2-40B4-BE49-F238E27FC236}">
                    <a16:creationId xmlns:a16="http://schemas.microsoft.com/office/drawing/2014/main" id="{CEFF4B89-757A-734B-9E48-EDBF09A15FF5}"/>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0">
                <a:extLst>
                  <a:ext uri="{FF2B5EF4-FFF2-40B4-BE49-F238E27FC236}">
                    <a16:creationId xmlns:a16="http://schemas.microsoft.com/office/drawing/2014/main" id="{A86470B6-3FF2-BB43-A0FF-24683492840A}"/>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1">
                <a:extLst>
                  <a:ext uri="{FF2B5EF4-FFF2-40B4-BE49-F238E27FC236}">
                    <a16:creationId xmlns:a16="http://schemas.microsoft.com/office/drawing/2014/main" id="{78065FA0-C09E-F946-BD70-9BD0F6651D81}"/>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62">
                <a:extLst>
                  <a:ext uri="{FF2B5EF4-FFF2-40B4-BE49-F238E27FC236}">
                    <a16:creationId xmlns:a16="http://schemas.microsoft.com/office/drawing/2014/main" id="{5A4E9EBA-3AA7-C844-8A86-D54CBFA09A60}"/>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3">
              <a:extLst>
                <a:ext uri="{FF2B5EF4-FFF2-40B4-BE49-F238E27FC236}">
                  <a16:creationId xmlns:a16="http://schemas.microsoft.com/office/drawing/2014/main" id="{53BD6958-0F63-EC42-9B25-255D536CB4E2}"/>
                </a:ext>
              </a:extLst>
            </p:cNvPr>
            <p:cNvGrpSpPr>
              <a:grpSpLocks/>
            </p:cNvGrpSpPr>
            <p:nvPr/>
          </p:nvGrpSpPr>
          <p:grpSpPr bwMode="auto">
            <a:xfrm>
              <a:off x="12552504" y="5743210"/>
              <a:ext cx="986752" cy="182532"/>
              <a:chOff x="5893" y="3657"/>
              <a:chExt cx="466" cy="115"/>
            </a:xfrm>
          </p:grpSpPr>
          <p:sp>
            <p:nvSpPr>
              <p:cNvPr id="39" name="Rectangle 64">
                <a:extLst>
                  <a:ext uri="{FF2B5EF4-FFF2-40B4-BE49-F238E27FC236}">
                    <a16:creationId xmlns:a16="http://schemas.microsoft.com/office/drawing/2014/main" id="{014E0DB4-2157-1741-8B3C-4D60FE00F28A}"/>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5">
                <a:extLst>
                  <a:ext uri="{FF2B5EF4-FFF2-40B4-BE49-F238E27FC236}">
                    <a16:creationId xmlns:a16="http://schemas.microsoft.com/office/drawing/2014/main" id="{F2134725-6CDE-8E44-B6FE-84B4170796CC}"/>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6">
                <a:extLst>
                  <a:ext uri="{FF2B5EF4-FFF2-40B4-BE49-F238E27FC236}">
                    <a16:creationId xmlns:a16="http://schemas.microsoft.com/office/drawing/2014/main" id="{7B152D95-53AB-1446-8963-4F690D0B4DD7}"/>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7">
                <a:extLst>
                  <a:ext uri="{FF2B5EF4-FFF2-40B4-BE49-F238E27FC236}">
                    <a16:creationId xmlns:a16="http://schemas.microsoft.com/office/drawing/2014/main" id="{501AC583-7D2F-4E47-805E-A70E2CF2C74B}"/>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68">
              <a:extLst>
                <a:ext uri="{FF2B5EF4-FFF2-40B4-BE49-F238E27FC236}">
                  <a16:creationId xmlns:a16="http://schemas.microsoft.com/office/drawing/2014/main" id="{D5FD12C7-5303-CE46-863E-E4BA220910A0}"/>
                </a:ext>
              </a:extLst>
            </p:cNvPr>
            <p:cNvGrpSpPr>
              <a:grpSpLocks/>
            </p:cNvGrpSpPr>
            <p:nvPr/>
          </p:nvGrpSpPr>
          <p:grpSpPr bwMode="auto">
            <a:xfrm>
              <a:off x="12552504" y="6103513"/>
              <a:ext cx="986752" cy="182532"/>
              <a:chOff x="5893" y="3884"/>
              <a:chExt cx="466" cy="115"/>
            </a:xfrm>
          </p:grpSpPr>
          <p:sp>
            <p:nvSpPr>
              <p:cNvPr id="35" name="Rectangle 69">
                <a:extLst>
                  <a:ext uri="{FF2B5EF4-FFF2-40B4-BE49-F238E27FC236}">
                    <a16:creationId xmlns:a16="http://schemas.microsoft.com/office/drawing/2014/main" id="{752B8E1E-F1FA-6246-B1E2-9C6A76F473EB}"/>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0">
                <a:extLst>
                  <a:ext uri="{FF2B5EF4-FFF2-40B4-BE49-F238E27FC236}">
                    <a16:creationId xmlns:a16="http://schemas.microsoft.com/office/drawing/2014/main" id="{104731CA-2266-3A44-9795-1845012CDE50}"/>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1">
                <a:extLst>
                  <a:ext uri="{FF2B5EF4-FFF2-40B4-BE49-F238E27FC236}">
                    <a16:creationId xmlns:a16="http://schemas.microsoft.com/office/drawing/2014/main" id="{E848CB10-70CB-CF43-90F7-F595FCB7B5D1}"/>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72">
                <a:extLst>
                  <a:ext uri="{FF2B5EF4-FFF2-40B4-BE49-F238E27FC236}">
                    <a16:creationId xmlns:a16="http://schemas.microsoft.com/office/drawing/2014/main" id="{6645FE51-27F5-B248-BE72-49BDC5BB5570}"/>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3">
              <a:extLst>
                <a:ext uri="{FF2B5EF4-FFF2-40B4-BE49-F238E27FC236}">
                  <a16:creationId xmlns:a16="http://schemas.microsoft.com/office/drawing/2014/main" id="{C4AF28F0-D2D6-F14D-B230-C6C34D67222D}"/>
                </a:ext>
              </a:extLst>
            </p:cNvPr>
            <p:cNvGrpSpPr>
              <a:grpSpLocks/>
            </p:cNvGrpSpPr>
            <p:nvPr/>
          </p:nvGrpSpPr>
          <p:grpSpPr bwMode="auto">
            <a:xfrm>
              <a:off x="12552504" y="6328901"/>
              <a:ext cx="986752" cy="182532"/>
              <a:chOff x="5893" y="4026"/>
              <a:chExt cx="466" cy="115"/>
            </a:xfrm>
          </p:grpSpPr>
          <p:sp>
            <p:nvSpPr>
              <p:cNvPr id="31" name="Rectangle 74">
                <a:extLst>
                  <a:ext uri="{FF2B5EF4-FFF2-40B4-BE49-F238E27FC236}">
                    <a16:creationId xmlns:a16="http://schemas.microsoft.com/office/drawing/2014/main" id="{56498193-3B70-7347-8991-3903693076BE}"/>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5">
                <a:extLst>
                  <a:ext uri="{FF2B5EF4-FFF2-40B4-BE49-F238E27FC236}">
                    <a16:creationId xmlns:a16="http://schemas.microsoft.com/office/drawing/2014/main" id="{78FD35E8-09A6-714A-BAF7-F9832E076060}"/>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6">
                <a:extLst>
                  <a:ext uri="{FF2B5EF4-FFF2-40B4-BE49-F238E27FC236}">
                    <a16:creationId xmlns:a16="http://schemas.microsoft.com/office/drawing/2014/main" id="{4CE4DCF4-6042-C841-9228-FAD129DAC19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7">
                <a:extLst>
                  <a:ext uri="{FF2B5EF4-FFF2-40B4-BE49-F238E27FC236}">
                    <a16:creationId xmlns:a16="http://schemas.microsoft.com/office/drawing/2014/main" id="{43CB7E77-D2AD-B949-96C6-A0EE7618C968}"/>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78">
              <a:extLst>
                <a:ext uri="{FF2B5EF4-FFF2-40B4-BE49-F238E27FC236}">
                  <a16:creationId xmlns:a16="http://schemas.microsoft.com/office/drawing/2014/main" id="{8171FCA2-A2FC-5148-BE04-F1B1D5574832}"/>
                </a:ext>
              </a:extLst>
            </p:cNvPr>
            <p:cNvGrpSpPr>
              <a:grpSpLocks/>
            </p:cNvGrpSpPr>
            <p:nvPr/>
          </p:nvGrpSpPr>
          <p:grpSpPr bwMode="auto">
            <a:xfrm>
              <a:off x="12552504" y="6552703"/>
              <a:ext cx="986752" cy="182532"/>
              <a:chOff x="5893" y="4167"/>
              <a:chExt cx="466" cy="115"/>
            </a:xfrm>
          </p:grpSpPr>
          <p:sp>
            <p:nvSpPr>
              <p:cNvPr id="27" name="Rectangle 79">
                <a:extLst>
                  <a:ext uri="{FF2B5EF4-FFF2-40B4-BE49-F238E27FC236}">
                    <a16:creationId xmlns:a16="http://schemas.microsoft.com/office/drawing/2014/main" id="{BDFE6B5E-28A5-1841-9B7A-60D3BFEADB39}"/>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0">
                <a:extLst>
                  <a:ext uri="{FF2B5EF4-FFF2-40B4-BE49-F238E27FC236}">
                    <a16:creationId xmlns:a16="http://schemas.microsoft.com/office/drawing/2014/main" id="{8B212038-05CE-D340-81F3-474863485609}"/>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1">
                <a:extLst>
                  <a:ext uri="{FF2B5EF4-FFF2-40B4-BE49-F238E27FC236}">
                    <a16:creationId xmlns:a16="http://schemas.microsoft.com/office/drawing/2014/main" id="{C439AEEB-9DFA-9640-8B30-6322301EF442}"/>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82">
                <a:extLst>
                  <a:ext uri="{FF2B5EF4-FFF2-40B4-BE49-F238E27FC236}">
                    <a16:creationId xmlns:a16="http://schemas.microsoft.com/office/drawing/2014/main" id="{AD11A216-A03A-C042-A782-43EC94D9FBE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9" name="Rectangle 83">
            <a:extLst>
              <a:ext uri="{FF2B5EF4-FFF2-40B4-BE49-F238E27FC236}">
                <a16:creationId xmlns:a16="http://schemas.microsoft.com/office/drawing/2014/main" id="{3D0F0BF1-B66F-6949-972A-F9A738440879}"/>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0" name="Rectangle 84">
            <a:extLst>
              <a:ext uri="{FF2B5EF4-FFF2-40B4-BE49-F238E27FC236}">
                <a16:creationId xmlns:a16="http://schemas.microsoft.com/office/drawing/2014/main" id="{16D311E9-0B5E-5149-BD0E-7C502CD6B265}"/>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81" name="TextBox 2">
            <a:extLst>
              <a:ext uri="{FF2B5EF4-FFF2-40B4-BE49-F238E27FC236}">
                <a16:creationId xmlns:a16="http://schemas.microsoft.com/office/drawing/2014/main" id="{A889820E-F4CC-AC5B-9669-79FCD2076373}"/>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82" name="TextBox 3">
            <a:extLst>
              <a:ext uri="{FF2B5EF4-FFF2-40B4-BE49-F238E27FC236}">
                <a16:creationId xmlns:a16="http://schemas.microsoft.com/office/drawing/2014/main" id="{6ED18A3F-5D6E-8C14-CCE2-48DD7047557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rgbClr val="1D1D1B"/>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rgbClr val="1D1D1B"/>
              </a:solidFill>
              <a:latin typeface="Arial" panose="020B0604020202020204" pitchFamily="34" charset="0"/>
              <a:ea typeface="华文细黑" pitchFamily="2" charset="-122"/>
              <a:cs typeface="Arial" panose="020B0604020202020204" pitchFamily="34" charset="0"/>
            </a:endParaRPr>
          </a:p>
        </p:txBody>
      </p:sp>
      <p:pic>
        <p:nvPicPr>
          <p:cNvPr id="83" name="图片 82">
            <a:extLst>
              <a:ext uri="{FF2B5EF4-FFF2-40B4-BE49-F238E27FC236}">
                <a16:creationId xmlns:a16="http://schemas.microsoft.com/office/drawing/2014/main" id="{4FE289D2-5824-FA98-93EC-11278F58E315}"/>
              </a:ext>
            </a:extLst>
          </p:cNvPr>
          <p:cNvPicPr>
            <a:picLocks noChangeAspect="1"/>
          </p:cNvPicPr>
          <p:nvPr userDrawn="1"/>
        </p:nvPicPr>
        <p:blipFill>
          <a:blip r:embed="rId6"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bg1"/>
            </a:solidFill>
            <a:prstDash val="solid"/>
          </a:ln>
          <a:effectLst/>
        </p:spPr>
      </p:pic>
      <p:sp>
        <p:nvSpPr>
          <p:cNvPr id="84" name="TextBox 2">
            <a:extLst>
              <a:ext uri="{FF2B5EF4-FFF2-40B4-BE49-F238E27FC236}">
                <a16:creationId xmlns:a16="http://schemas.microsoft.com/office/drawing/2014/main" id="{F5B0A06F-8FA9-A4D1-3C6E-01790866E6A9}"/>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rgbClr val="374154"/>
                </a:solidFill>
                <a:latin typeface="Gill Sans MT" panose="020B0502020104020203" pitchFamily="34" charset="0"/>
                <a:ea typeface="+mj-ea"/>
                <a:cs typeface="Futura-Medium" panose="020B0602020204020303" pitchFamily="34" charset="-79"/>
              </a:rPr>
              <a:t>GitHub</a:t>
            </a:r>
            <a:r>
              <a:rPr lang="zh-CN" altLang="en-US" sz="1100" dirty="0">
                <a:solidFill>
                  <a:srgbClr val="374154"/>
                </a:solidFill>
                <a:latin typeface="Gill Sans MT" panose="020B0502020104020203" pitchFamily="34" charset="0"/>
                <a:ea typeface="+mj-ea"/>
                <a:cs typeface="Futura-Medium" panose="020B0602020204020303" pitchFamily="34" charset="-79"/>
              </a:rPr>
              <a:t> </a:t>
            </a:r>
            <a:r>
              <a:rPr lang="en-US" altLang="zh-CN" sz="1100" dirty="0">
                <a:solidFill>
                  <a:srgbClr val="C7000B"/>
                </a:solidFill>
                <a:latin typeface="Gill Sans MT" panose="020B0502020104020203" pitchFamily="34" charset="0"/>
                <a:ea typeface="+mj-ea"/>
                <a:cs typeface="Futura-Medium" panose="020B0602020204020303" pitchFamily="34" charset="-79"/>
              </a:rPr>
              <a:t>https://</a:t>
            </a:r>
            <a:r>
              <a:rPr lang="en-US" altLang="zh-CN" sz="1100" dirty="0" err="1">
                <a:solidFill>
                  <a:srgbClr val="C7000B"/>
                </a:solidFill>
                <a:latin typeface="Gill Sans MT" panose="020B0502020104020203" pitchFamily="34" charset="0"/>
                <a:ea typeface="+mj-ea"/>
                <a:cs typeface="Futura-Medium" panose="020B0602020204020303" pitchFamily="34" charset="-79"/>
              </a:rPr>
              <a:t>github.com</a:t>
            </a:r>
            <a:r>
              <a:rPr lang="en-US" altLang="zh-CN" sz="1100" dirty="0">
                <a:solidFill>
                  <a:srgbClr val="C7000B"/>
                </a:solidFill>
                <a:latin typeface="Gill Sans MT" panose="020B0502020104020203" pitchFamily="34" charset="0"/>
                <a:ea typeface="+mj-ea"/>
                <a:cs typeface="Futura-Medium" panose="020B0602020204020303" pitchFamily="34" charset="-79"/>
              </a:rPr>
              <a:t>/chenzomi12/</a:t>
            </a:r>
            <a:r>
              <a:rPr lang="en-US" altLang="zh-CN" sz="1100" dirty="0" err="1">
                <a:solidFill>
                  <a:srgbClr val="C7000B"/>
                </a:solidFill>
                <a:latin typeface="Gill Sans MT" panose="020B0502020104020203" pitchFamily="34" charset="0"/>
                <a:ea typeface="+mj-ea"/>
                <a:cs typeface="Futura-Medium" panose="020B0602020204020303" pitchFamily="34" charset="-79"/>
              </a:rPr>
              <a:t>AIInfra</a:t>
            </a:r>
            <a:endParaRPr lang="en-US" sz="1100" dirty="0">
              <a:solidFill>
                <a:srgbClr val="C00000"/>
              </a:solidFill>
              <a:latin typeface="Gill Sans MT" panose="020B0502020104020203" pitchFamily="34" charset="0"/>
              <a:ea typeface="+mj-ea"/>
              <a:cs typeface="Futura-Medium" panose="020B0602020204020303" pitchFamily="34" charset="-79"/>
            </a:endParaRPr>
          </a:p>
        </p:txBody>
      </p:sp>
    </p:spTree>
    <p:extLst>
      <p:ext uri="{BB962C8B-B14F-4D97-AF65-F5344CB8AC3E}">
        <p14:creationId xmlns:p14="http://schemas.microsoft.com/office/powerpoint/2010/main" val="1423272734"/>
      </p:ext>
    </p:extLst>
  </p:cSld>
  <p:clrMap bg1="lt1" tx1="dk1" bg2="lt2" tx2="dk2" accent1="accent1" accent2="accent2" accent3="accent3" accent4="accent4" accent5="accent5" accent6="accent6" hlink="hlink" folHlink="folHlink"/>
  <p:sldLayoutIdLst>
    <p:sldLayoutId id="2147483906" r:id="rId1"/>
    <p:sldLayoutId id="2147483963" r:id="rId2"/>
    <p:sldLayoutId id="2147483964" r:id="rId3"/>
    <p:sldLayoutId id="2147483981" r:id="rId4"/>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1219200" rtl="0" eaLnBrk="1" latinLnBrk="0" hangingPunct="1">
        <a:spcBef>
          <a:spcPct val="0"/>
        </a:spcBef>
        <a:buNone/>
        <a:defRPr sz="5899"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itchFamily="34" charset="0"/>
        <a:buChar char="•"/>
        <a:defRPr sz="4299" kern="1200">
          <a:solidFill>
            <a:schemeClr val="tx1"/>
          </a:solidFill>
          <a:latin typeface="+mn-lt"/>
          <a:ea typeface="+mn-ea"/>
          <a:cs typeface="+mn-cs"/>
        </a:defRPr>
      </a:lvl1pPr>
      <a:lvl2pPr marL="990600" indent="-381000" algn="l" defTabSz="1219200" rtl="0" eaLnBrk="1" latinLnBrk="0" hangingPunct="1">
        <a:spcBef>
          <a:spcPct val="20000"/>
        </a:spcBef>
        <a:buFont typeface="Arial" pitchFamily="34" charset="0"/>
        <a:buChar char="–"/>
        <a:defRPr sz="3699" kern="1200">
          <a:solidFill>
            <a:schemeClr val="tx1"/>
          </a:solidFill>
          <a:latin typeface="+mn-lt"/>
          <a:ea typeface="+mn-ea"/>
          <a:cs typeface="+mn-cs"/>
        </a:defRPr>
      </a:lvl2pPr>
      <a:lvl3pPr marL="1524000" indent="-304800" algn="l" defTabSz="1219200" rtl="0" eaLnBrk="1" latinLnBrk="0" hangingPunct="1">
        <a:spcBef>
          <a:spcPct val="20000"/>
        </a:spcBef>
        <a:buFont typeface="Arial" pitchFamily="34" charset="0"/>
        <a:buChar char="•"/>
        <a:defRPr sz="3199" kern="1200">
          <a:solidFill>
            <a:schemeClr val="tx1"/>
          </a:solidFill>
          <a:latin typeface="+mn-lt"/>
          <a:ea typeface="+mn-ea"/>
          <a:cs typeface="+mn-cs"/>
        </a:defRPr>
      </a:lvl3pPr>
      <a:lvl4pPr marL="21336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4pPr>
      <a:lvl5pPr marL="27432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5pPr>
      <a:lvl6pPr marL="33528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23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9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15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199" algn="l" defTabSz="1219200" rtl="0" eaLnBrk="1" latinLnBrk="0" hangingPunct="1">
        <a:defRPr sz="2400" kern="1200">
          <a:solidFill>
            <a:schemeClr val="tx1"/>
          </a:solidFill>
          <a:latin typeface="+mn-lt"/>
          <a:ea typeface="+mn-ea"/>
          <a:cs typeface="+mn-cs"/>
        </a:defRPr>
      </a:lvl8pPr>
      <a:lvl9pPr marL="4876799"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2" name="TextBox 2">
            <a:extLst>
              <a:ext uri="{FF2B5EF4-FFF2-40B4-BE49-F238E27FC236}">
                <a16:creationId xmlns:a16="http://schemas.microsoft.com/office/drawing/2014/main" id="{5096ED63-C01A-E59A-0E51-6A0B0BBA116D}"/>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tx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3" name="TextBox 3">
            <a:extLst>
              <a:ext uri="{FF2B5EF4-FFF2-40B4-BE49-F238E27FC236}">
                <a16:creationId xmlns:a16="http://schemas.microsoft.com/office/drawing/2014/main" id="{B9CF2DFB-DA79-1FAD-2622-D489DADA98F8}"/>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1"/>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1"/>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BB1FF1E5-88CB-58A6-2633-0268AAB8D1A3}"/>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bg1"/>
            </a:solidFill>
            <a:prstDash val="solid"/>
          </a:ln>
          <a:effectLst/>
        </p:spPr>
      </p:pic>
      <p:sp>
        <p:nvSpPr>
          <p:cNvPr id="8" name="TextBox 2">
            <a:extLst>
              <a:ext uri="{FF2B5EF4-FFF2-40B4-BE49-F238E27FC236}">
                <a16:creationId xmlns:a16="http://schemas.microsoft.com/office/drawing/2014/main" id="{8D01B9C1-1218-999A-DD42-4FB0536564EA}"/>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1"/>
                </a:solidFill>
                <a:latin typeface="Gill Sans MT" panose="020B0502020104020203" pitchFamily="34" charset="0"/>
                <a:ea typeface="+mj-ea"/>
                <a:cs typeface="Futura-Medium" panose="020B0602020204020303" pitchFamily="34" charset="-79"/>
              </a:rPr>
              <a:t>GitHub</a:t>
            </a:r>
            <a:r>
              <a:rPr lang="zh-CN" altLang="en-US" sz="1100" dirty="0">
                <a:solidFill>
                  <a:schemeClr val="tx1"/>
                </a:solidFill>
                <a:latin typeface="Gill Sans MT" panose="020B0502020104020203" pitchFamily="34" charset="0"/>
                <a:ea typeface="+mj-ea"/>
                <a:cs typeface="Futura-Medium" panose="020B0602020204020303" pitchFamily="34" charset="-79"/>
              </a:rPr>
              <a:t> </a:t>
            </a:r>
            <a:r>
              <a:rPr lang="en-US" altLang="zh-CN" sz="1100" dirty="0">
                <a:solidFill>
                  <a:schemeClr val="tx1"/>
                </a:solidFill>
                <a:latin typeface="Gill Sans MT" panose="020B0502020104020203" pitchFamily="34" charset="0"/>
                <a:ea typeface="+mj-ea"/>
                <a:cs typeface="Futura-Medium" panose="020B0602020204020303" pitchFamily="34" charset="-79"/>
              </a:rPr>
              <a:t>https://</a:t>
            </a:r>
            <a:r>
              <a:rPr lang="en-US" altLang="zh-CN" sz="1100" dirty="0" err="1">
                <a:solidFill>
                  <a:schemeClr val="tx1"/>
                </a:solidFill>
                <a:latin typeface="Gill Sans MT" panose="020B0502020104020203" pitchFamily="34" charset="0"/>
                <a:ea typeface="+mj-ea"/>
                <a:cs typeface="Futura-Medium" panose="020B0602020204020303" pitchFamily="34" charset="-79"/>
              </a:rPr>
              <a:t>github.com</a:t>
            </a:r>
            <a:r>
              <a:rPr lang="en-US" altLang="zh-CN" sz="1100" dirty="0">
                <a:solidFill>
                  <a:schemeClr val="tx1"/>
                </a:solidFill>
                <a:latin typeface="Gill Sans MT" panose="020B0502020104020203" pitchFamily="34" charset="0"/>
                <a:ea typeface="+mj-ea"/>
                <a:cs typeface="Futura-Medium" panose="020B0602020204020303" pitchFamily="34" charset="-79"/>
              </a:rPr>
              <a:t>/chenzomi12/</a:t>
            </a:r>
            <a:r>
              <a:rPr lang="en-US" altLang="zh-CN" sz="1100" dirty="0" err="1">
                <a:solidFill>
                  <a:schemeClr val="tx1"/>
                </a:solidFill>
                <a:latin typeface="Gill Sans MT" panose="020B0502020104020203" pitchFamily="34" charset="0"/>
                <a:ea typeface="+mj-ea"/>
                <a:cs typeface="Futura-Medium" panose="020B0602020204020303" pitchFamily="34" charset="-79"/>
              </a:rPr>
              <a:t>AIInfra</a:t>
            </a:r>
            <a:endParaRPr lang="en-US" sz="1100" dirty="0">
              <a:solidFill>
                <a:schemeClr val="tx1"/>
              </a:solidFill>
              <a:latin typeface="Gill Sans MT" panose="020B0502020104020203" pitchFamily="34" charset="0"/>
              <a:ea typeface="+mj-ea"/>
              <a:cs typeface="Futura-Medium" panose="020B0602020204020303" pitchFamily="34" charset="-79"/>
            </a:endParaRPr>
          </a:p>
        </p:txBody>
      </p:sp>
    </p:spTree>
    <p:extLst>
      <p:ext uri="{BB962C8B-B14F-4D97-AF65-F5344CB8AC3E}">
        <p14:creationId xmlns:p14="http://schemas.microsoft.com/office/powerpoint/2010/main" val="2121100311"/>
      </p:ext>
    </p:extLst>
  </p:cSld>
  <p:clrMap bg1="dk1" tx1="lt1" bg2="dk2" tx2="lt2" accent1="accent1" accent2="accent2" accent3="accent3" accent4="accent4" accent5="accent5" accent6="accent6" hlink="hlink" folHlink="folHlink"/>
  <p:sldLayoutIdLst>
    <p:sldLayoutId id="2147483949" r:id="rId1"/>
    <p:sldLayoutId id="2147483980"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154" name="Rectangle 15">
            <a:extLst>
              <a:ext uri="{FF2B5EF4-FFF2-40B4-BE49-F238E27FC236}">
                <a16:creationId xmlns:a16="http://schemas.microsoft.com/office/drawing/2014/main" id="{9198A4EC-9B6A-3249-AB0F-2C7B54FCA143}"/>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55" name="组合 154">
            <a:extLst>
              <a:ext uri="{FF2B5EF4-FFF2-40B4-BE49-F238E27FC236}">
                <a16:creationId xmlns:a16="http://schemas.microsoft.com/office/drawing/2014/main" id="{C325AB4E-F86A-864D-B4CB-796E69148147}"/>
              </a:ext>
            </a:extLst>
          </p:cNvPr>
          <p:cNvGrpSpPr/>
          <p:nvPr userDrawn="1"/>
        </p:nvGrpSpPr>
        <p:grpSpPr>
          <a:xfrm>
            <a:off x="12590924" y="3356218"/>
            <a:ext cx="1214711" cy="3499198"/>
            <a:chOff x="12438524" y="3358802"/>
            <a:chExt cx="1214711" cy="3499198"/>
          </a:xfrm>
        </p:grpSpPr>
        <p:sp>
          <p:nvSpPr>
            <p:cNvPr id="156" name="矩形 155">
              <a:extLst>
                <a:ext uri="{FF2B5EF4-FFF2-40B4-BE49-F238E27FC236}">
                  <a16:creationId xmlns:a16="http://schemas.microsoft.com/office/drawing/2014/main" id="{28F9D94E-ED0F-3A41-841B-DABDE0E237C8}"/>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57" name="Group 18">
              <a:extLst>
                <a:ext uri="{FF2B5EF4-FFF2-40B4-BE49-F238E27FC236}">
                  <a16:creationId xmlns:a16="http://schemas.microsoft.com/office/drawing/2014/main" id="{A233F840-0E81-564E-B143-F110894CEC5D}"/>
                </a:ext>
              </a:extLst>
            </p:cNvPr>
            <p:cNvGrpSpPr>
              <a:grpSpLocks/>
            </p:cNvGrpSpPr>
            <p:nvPr/>
          </p:nvGrpSpPr>
          <p:grpSpPr bwMode="auto">
            <a:xfrm>
              <a:off x="12552504" y="3727418"/>
              <a:ext cx="986752" cy="182532"/>
              <a:chOff x="5893" y="2387"/>
              <a:chExt cx="466" cy="115"/>
            </a:xfrm>
          </p:grpSpPr>
          <p:sp>
            <p:nvSpPr>
              <p:cNvPr id="218" name="Rectangle 19">
                <a:extLst>
                  <a:ext uri="{FF2B5EF4-FFF2-40B4-BE49-F238E27FC236}">
                    <a16:creationId xmlns:a16="http://schemas.microsoft.com/office/drawing/2014/main" id="{CBD70A2E-15AA-4C4D-A1F0-6DB40ADE2CD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9" name="Rectangle 20">
                <a:extLst>
                  <a:ext uri="{FF2B5EF4-FFF2-40B4-BE49-F238E27FC236}">
                    <a16:creationId xmlns:a16="http://schemas.microsoft.com/office/drawing/2014/main" id="{5A005B31-94F9-1E42-880D-FFA22477FFA4}"/>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0" name="Rectangle 21">
                <a:extLst>
                  <a:ext uri="{FF2B5EF4-FFF2-40B4-BE49-F238E27FC236}">
                    <a16:creationId xmlns:a16="http://schemas.microsoft.com/office/drawing/2014/main" id="{DDDCE69F-4C1D-1243-8C09-1562262E80B3}"/>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1" name="Rectangle 22">
                <a:extLst>
                  <a:ext uri="{FF2B5EF4-FFF2-40B4-BE49-F238E27FC236}">
                    <a16:creationId xmlns:a16="http://schemas.microsoft.com/office/drawing/2014/main" id="{54B59A2F-5F33-3C46-94F0-83F728C4F7B1}"/>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8" name="Group 23">
              <a:extLst>
                <a:ext uri="{FF2B5EF4-FFF2-40B4-BE49-F238E27FC236}">
                  <a16:creationId xmlns:a16="http://schemas.microsoft.com/office/drawing/2014/main" id="{B8A28144-362A-A64D-9561-389D2A7B89AD}"/>
                </a:ext>
              </a:extLst>
            </p:cNvPr>
            <p:cNvGrpSpPr>
              <a:grpSpLocks/>
            </p:cNvGrpSpPr>
            <p:nvPr/>
          </p:nvGrpSpPr>
          <p:grpSpPr bwMode="auto">
            <a:xfrm>
              <a:off x="12552504" y="3943282"/>
              <a:ext cx="986752" cy="182532"/>
              <a:chOff x="5893" y="2523"/>
              <a:chExt cx="466" cy="115"/>
            </a:xfrm>
          </p:grpSpPr>
          <p:sp>
            <p:nvSpPr>
              <p:cNvPr id="214" name="Rectangle 24">
                <a:extLst>
                  <a:ext uri="{FF2B5EF4-FFF2-40B4-BE49-F238E27FC236}">
                    <a16:creationId xmlns:a16="http://schemas.microsoft.com/office/drawing/2014/main" id="{BBDCCD69-4401-0541-BB6A-0858852136B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5" name="Rectangle 25">
                <a:extLst>
                  <a:ext uri="{FF2B5EF4-FFF2-40B4-BE49-F238E27FC236}">
                    <a16:creationId xmlns:a16="http://schemas.microsoft.com/office/drawing/2014/main" id="{DB8A2296-1C6A-C94E-BC1C-EF63A568F6E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6" name="Rectangle 26">
                <a:extLst>
                  <a:ext uri="{FF2B5EF4-FFF2-40B4-BE49-F238E27FC236}">
                    <a16:creationId xmlns:a16="http://schemas.microsoft.com/office/drawing/2014/main" id="{9AC3934E-F4A3-F74B-899C-F06385FE5581}"/>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7" name="Rectangle 27">
                <a:extLst>
                  <a:ext uri="{FF2B5EF4-FFF2-40B4-BE49-F238E27FC236}">
                    <a16:creationId xmlns:a16="http://schemas.microsoft.com/office/drawing/2014/main" id="{E8E19B1A-ADDC-E649-8F85-B4396A2F015D}"/>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9" name="Group 28">
              <a:extLst>
                <a:ext uri="{FF2B5EF4-FFF2-40B4-BE49-F238E27FC236}">
                  <a16:creationId xmlns:a16="http://schemas.microsoft.com/office/drawing/2014/main" id="{FCDC7B61-993F-834E-8CF4-174EA4309D9C}"/>
                </a:ext>
              </a:extLst>
            </p:cNvPr>
            <p:cNvGrpSpPr>
              <a:grpSpLocks/>
            </p:cNvGrpSpPr>
            <p:nvPr/>
          </p:nvGrpSpPr>
          <p:grpSpPr bwMode="auto">
            <a:xfrm>
              <a:off x="12552504" y="4159146"/>
              <a:ext cx="986752" cy="182532"/>
              <a:chOff x="5893" y="2659"/>
              <a:chExt cx="466" cy="115"/>
            </a:xfrm>
          </p:grpSpPr>
          <p:sp>
            <p:nvSpPr>
              <p:cNvPr id="210" name="Rectangle 29">
                <a:extLst>
                  <a:ext uri="{FF2B5EF4-FFF2-40B4-BE49-F238E27FC236}">
                    <a16:creationId xmlns:a16="http://schemas.microsoft.com/office/drawing/2014/main" id="{58F16D6E-EDCA-BF47-874B-003E995D1BC4}"/>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1" name="Rectangle 30">
                <a:extLst>
                  <a:ext uri="{FF2B5EF4-FFF2-40B4-BE49-F238E27FC236}">
                    <a16:creationId xmlns:a16="http://schemas.microsoft.com/office/drawing/2014/main" id="{8985A2F5-040F-B04B-8C62-91311C56C0A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2" name="Rectangle 31">
                <a:extLst>
                  <a:ext uri="{FF2B5EF4-FFF2-40B4-BE49-F238E27FC236}">
                    <a16:creationId xmlns:a16="http://schemas.microsoft.com/office/drawing/2014/main" id="{C7E75C91-6DBE-0A4F-A577-A08E7EC698A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3" name="Rectangle 32">
                <a:extLst>
                  <a:ext uri="{FF2B5EF4-FFF2-40B4-BE49-F238E27FC236}">
                    <a16:creationId xmlns:a16="http://schemas.microsoft.com/office/drawing/2014/main" id="{AA565E94-5C52-B747-942D-08843DACEAB6}"/>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0" name="Group 33">
              <a:extLst>
                <a:ext uri="{FF2B5EF4-FFF2-40B4-BE49-F238E27FC236}">
                  <a16:creationId xmlns:a16="http://schemas.microsoft.com/office/drawing/2014/main" id="{5100AAF4-59F9-5041-92C6-FBC32A97B717}"/>
                </a:ext>
              </a:extLst>
            </p:cNvPr>
            <p:cNvGrpSpPr>
              <a:grpSpLocks/>
            </p:cNvGrpSpPr>
            <p:nvPr/>
          </p:nvGrpSpPr>
          <p:grpSpPr bwMode="auto">
            <a:xfrm>
              <a:off x="12552504" y="3511551"/>
              <a:ext cx="986752" cy="188882"/>
              <a:chOff x="5893" y="2251"/>
              <a:chExt cx="466" cy="119"/>
            </a:xfrm>
          </p:grpSpPr>
          <p:sp>
            <p:nvSpPr>
              <p:cNvPr id="206" name="Rectangle 34">
                <a:extLst>
                  <a:ext uri="{FF2B5EF4-FFF2-40B4-BE49-F238E27FC236}">
                    <a16:creationId xmlns:a16="http://schemas.microsoft.com/office/drawing/2014/main" id="{EF31E4DE-1A95-2B4C-9179-B110CC6EC3C2}"/>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7" name="Rectangle 35">
                <a:extLst>
                  <a:ext uri="{FF2B5EF4-FFF2-40B4-BE49-F238E27FC236}">
                    <a16:creationId xmlns:a16="http://schemas.microsoft.com/office/drawing/2014/main" id="{8B98FEFC-874D-C94A-B7AF-10D539CD07E2}"/>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8" name="Rectangle 36">
                <a:extLst>
                  <a:ext uri="{FF2B5EF4-FFF2-40B4-BE49-F238E27FC236}">
                    <a16:creationId xmlns:a16="http://schemas.microsoft.com/office/drawing/2014/main" id="{44ABBBBE-3CC2-A94F-87EB-562F2FA42A3B}"/>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9" name="Rectangle 37">
                <a:extLst>
                  <a:ext uri="{FF2B5EF4-FFF2-40B4-BE49-F238E27FC236}">
                    <a16:creationId xmlns:a16="http://schemas.microsoft.com/office/drawing/2014/main" id="{E1BEDB34-F753-294A-AF25-EF5B330E1C1C}"/>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1" name="Group 38">
              <a:extLst>
                <a:ext uri="{FF2B5EF4-FFF2-40B4-BE49-F238E27FC236}">
                  <a16:creationId xmlns:a16="http://schemas.microsoft.com/office/drawing/2014/main" id="{7FD0430A-75CD-4F46-9BFB-3A9AEC95612F}"/>
                </a:ext>
              </a:extLst>
            </p:cNvPr>
            <p:cNvGrpSpPr>
              <a:grpSpLocks/>
            </p:cNvGrpSpPr>
            <p:nvPr/>
          </p:nvGrpSpPr>
          <p:grpSpPr bwMode="auto">
            <a:xfrm>
              <a:off x="12552504" y="4519449"/>
              <a:ext cx="986752" cy="182532"/>
              <a:chOff x="5893" y="2886"/>
              <a:chExt cx="466" cy="115"/>
            </a:xfrm>
          </p:grpSpPr>
          <p:sp>
            <p:nvSpPr>
              <p:cNvPr id="202" name="Rectangle 39">
                <a:extLst>
                  <a:ext uri="{FF2B5EF4-FFF2-40B4-BE49-F238E27FC236}">
                    <a16:creationId xmlns:a16="http://schemas.microsoft.com/office/drawing/2014/main" id="{1BECE383-23DC-FD47-A037-AE2D9F60D1CC}"/>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3" name="Rectangle 40">
                <a:extLst>
                  <a:ext uri="{FF2B5EF4-FFF2-40B4-BE49-F238E27FC236}">
                    <a16:creationId xmlns:a16="http://schemas.microsoft.com/office/drawing/2014/main" id="{72F94538-242B-4644-B340-6748418F12B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4" name="Rectangle 41">
                <a:extLst>
                  <a:ext uri="{FF2B5EF4-FFF2-40B4-BE49-F238E27FC236}">
                    <a16:creationId xmlns:a16="http://schemas.microsoft.com/office/drawing/2014/main" id="{5E66C5BE-F6EC-034A-8E11-63B5DAB9D94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5" name="Rectangle 42">
                <a:extLst>
                  <a:ext uri="{FF2B5EF4-FFF2-40B4-BE49-F238E27FC236}">
                    <a16:creationId xmlns:a16="http://schemas.microsoft.com/office/drawing/2014/main" id="{719AD067-5D18-B544-B0E3-7BC638EB873A}"/>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2" name="Group 43">
              <a:extLst>
                <a:ext uri="{FF2B5EF4-FFF2-40B4-BE49-F238E27FC236}">
                  <a16:creationId xmlns:a16="http://schemas.microsoft.com/office/drawing/2014/main" id="{0EA8E840-08BC-7F41-A630-03237F04F07D}"/>
                </a:ext>
              </a:extLst>
            </p:cNvPr>
            <p:cNvGrpSpPr>
              <a:grpSpLocks/>
            </p:cNvGrpSpPr>
            <p:nvPr/>
          </p:nvGrpSpPr>
          <p:grpSpPr bwMode="auto">
            <a:xfrm>
              <a:off x="12552504" y="4735313"/>
              <a:ext cx="986752" cy="182532"/>
              <a:chOff x="5893" y="3022"/>
              <a:chExt cx="466" cy="115"/>
            </a:xfrm>
          </p:grpSpPr>
          <p:sp>
            <p:nvSpPr>
              <p:cNvPr id="198" name="Rectangle 44">
                <a:extLst>
                  <a:ext uri="{FF2B5EF4-FFF2-40B4-BE49-F238E27FC236}">
                    <a16:creationId xmlns:a16="http://schemas.microsoft.com/office/drawing/2014/main" id="{43165ABB-B500-0743-AFE0-01D13D72744A}"/>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9" name="Rectangle 45">
                <a:extLst>
                  <a:ext uri="{FF2B5EF4-FFF2-40B4-BE49-F238E27FC236}">
                    <a16:creationId xmlns:a16="http://schemas.microsoft.com/office/drawing/2014/main" id="{EB75955D-7623-7B4B-BE16-D86D2E0A20E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0" name="Rectangle 46">
                <a:extLst>
                  <a:ext uri="{FF2B5EF4-FFF2-40B4-BE49-F238E27FC236}">
                    <a16:creationId xmlns:a16="http://schemas.microsoft.com/office/drawing/2014/main" id="{9CD5011A-4CD9-B245-B021-8404CAB38BE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1" name="Rectangle 47">
                <a:extLst>
                  <a:ext uri="{FF2B5EF4-FFF2-40B4-BE49-F238E27FC236}">
                    <a16:creationId xmlns:a16="http://schemas.microsoft.com/office/drawing/2014/main" id="{DC3DEB0B-16F1-324A-B79C-86C6B1A05C76}"/>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3" name="Group 48">
              <a:extLst>
                <a:ext uri="{FF2B5EF4-FFF2-40B4-BE49-F238E27FC236}">
                  <a16:creationId xmlns:a16="http://schemas.microsoft.com/office/drawing/2014/main" id="{2BF6BE56-7D14-8E44-B4D6-8F47A480497E}"/>
                </a:ext>
              </a:extLst>
            </p:cNvPr>
            <p:cNvGrpSpPr>
              <a:grpSpLocks/>
            </p:cNvGrpSpPr>
            <p:nvPr/>
          </p:nvGrpSpPr>
          <p:grpSpPr bwMode="auto">
            <a:xfrm>
              <a:off x="12552504" y="4951179"/>
              <a:ext cx="986752" cy="182532"/>
              <a:chOff x="5893" y="3158"/>
              <a:chExt cx="466" cy="115"/>
            </a:xfrm>
          </p:grpSpPr>
          <p:sp>
            <p:nvSpPr>
              <p:cNvPr id="194" name="Rectangle 49">
                <a:extLst>
                  <a:ext uri="{FF2B5EF4-FFF2-40B4-BE49-F238E27FC236}">
                    <a16:creationId xmlns:a16="http://schemas.microsoft.com/office/drawing/2014/main" id="{0A141B8E-E1D5-E74C-A241-CB18F3558102}"/>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5" name="Rectangle 50">
                <a:extLst>
                  <a:ext uri="{FF2B5EF4-FFF2-40B4-BE49-F238E27FC236}">
                    <a16:creationId xmlns:a16="http://schemas.microsoft.com/office/drawing/2014/main" id="{59E3AD38-4D95-DD42-BEA1-9A607EE0BCB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6" name="Rectangle 51">
                <a:extLst>
                  <a:ext uri="{FF2B5EF4-FFF2-40B4-BE49-F238E27FC236}">
                    <a16:creationId xmlns:a16="http://schemas.microsoft.com/office/drawing/2014/main" id="{4AF8E431-625B-3A46-91AF-A824CB61B73C}"/>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7" name="Rectangle 52">
                <a:extLst>
                  <a:ext uri="{FF2B5EF4-FFF2-40B4-BE49-F238E27FC236}">
                    <a16:creationId xmlns:a16="http://schemas.microsoft.com/office/drawing/2014/main" id="{7BBF8B0B-BDFA-E14E-A2C7-5D7BCCB92565}"/>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4" name="Group 53">
              <a:extLst>
                <a:ext uri="{FF2B5EF4-FFF2-40B4-BE49-F238E27FC236}">
                  <a16:creationId xmlns:a16="http://schemas.microsoft.com/office/drawing/2014/main" id="{F9D7864F-61FE-374A-AC8D-1F360708FDA2}"/>
                </a:ext>
              </a:extLst>
            </p:cNvPr>
            <p:cNvGrpSpPr>
              <a:grpSpLocks/>
            </p:cNvGrpSpPr>
            <p:nvPr/>
          </p:nvGrpSpPr>
          <p:grpSpPr bwMode="auto">
            <a:xfrm>
              <a:off x="12552504" y="5311482"/>
              <a:ext cx="986752" cy="182532"/>
              <a:chOff x="5893" y="3385"/>
              <a:chExt cx="466" cy="115"/>
            </a:xfrm>
          </p:grpSpPr>
          <p:sp>
            <p:nvSpPr>
              <p:cNvPr id="190" name="Rectangle 54">
                <a:extLst>
                  <a:ext uri="{FF2B5EF4-FFF2-40B4-BE49-F238E27FC236}">
                    <a16:creationId xmlns:a16="http://schemas.microsoft.com/office/drawing/2014/main" id="{F8843224-1EAA-9E4F-8FF7-C361E61DB347}"/>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1" name="Rectangle 55">
                <a:extLst>
                  <a:ext uri="{FF2B5EF4-FFF2-40B4-BE49-F238E27FC236}">
                    <a16:creationId xmlns:a16="http://schemas.microsoft.com/office/drawing/2014/main" id="{E590E694-6B67-2745-87D8-669AB6020B57}"/>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2" name="Rectangle 56">
                <a:extLst>
                  <a:ext uri="{FF2B5EF4-FFF2-40B4-BE49-F238E27FC236}">
                    <a16:creationId xmlns:a16="http://schemas.microsoft.com/office/drawing/2014/main" id="{ADD943B9-1109-D740-A262-5B137A73AC8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3" name="Rectangle 57">
                <a:extLst>
                  <a:ext uri="{FF2B5EF4-FFF2-40B4-BE49-F238E27FC236}">
                    <a16:creationId xmlns:a16="http://schemas.microsoft.com/office/drawing/2014/main" id="{C30D371E-65D2-8F45-9196-0B142E79481F}"/>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5" name="Group 58">
              <a:extLst>
                <a:ext uri="{FF2B5EF4-FFF2-40B4-BE49-F238E27FC236}">
                  <a16:creationId xmlns:a16="http://schemas.microsoft.com/office/drawing/2014/main" id="{EC545055-A1AB-B546-989A-AC7E3419DC70}"/>
                </a:ext>
              </a:extLst>
            </p:cNvPr>
            <p:cNvGrpSpPr>
              <a:grpSpLocks/>
            </p:cNvGrpSpPr>
            <p:nvPr/>
          </p:nvGrpSpPr>
          <p:grpSpPr bwMode="auto">
            <a:xfrm>
              <a:off x="12552504" y="5527346"/>
              <a:ext cx="986752" cy="182532"/>
              <a:chOff x="5893" y="3521"/>
              <a:chExt cx="466" cy="115"/>
            </a:xfrm>
          </p:grpSpPr>
          <p:sp>
            <p:nvSpPr>
              <p:cNvPr id="186" name="Rectangle 59">
                <a:extLst>
                  <a:ext uri="{FF2B5EF4-FFF2-40B4-BE49-F238E27FC236}">
                    <a16:creationId xmlns:a16="http://schemas.microsoft.com/office/drawing/2014/main" id="{FA66ABA9-C5DB-FD4C-A0FC-B848059AC7C0}"/>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7" name="Rectangle 60">
                <a:extLst>
                  <a:ext uri="{FF2B5EF4-FFF2-40B4-BE49-F238E27FC236}">
                    <a16:creationId xmlns:a16="http://schemas.microsoft.com/office/drawing/2014/main" id="{AA9C4B0C-6091-F244-9619-9EE27B684EC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8" name="Rectangle 61">
                <a:extLst>
                  <a:ext uri="{FF2B5EF4-FFF2-40B4-BE49-F238E27FC236}">
                    <a16:creationId xmlns:a16="http://schemas.microsoft.com/office/drawing/2014/main" id="{A1258E41-8B7B-1B49-8AF7-19E26014F35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9" name="Rectangle 62">
                <a:extLst>
                  <a:ext uri="{FF2B5EF4-FFF2-40B4-BE49-F238E27FC236}">
                    <a16:creationId xmlns:a16="http://schemas.microsoft.com/office/drawing/2014/main" id="{E3D6D0D7-CFAA-804F-B06C-46CFF4A8ADC3}"/>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6" name="Group 63">
              <a:extLst>
                <a:ext uri="{FF2B5EF4-FFF2-40B4-BE49-F238E27FC236}">
                  <a16:creationId xmlns:a16="http://schemas.microsoft.com/office/drawing/2014/main" id="{A38CBBCA-2B30-4A42-8601-43E732508471}"/>
                </a:ext>
              </a:extLst>
            </p:cNvPr>
            <p:cNvGrpSpPr>
              <a:grpSpLocks/>
            </p:cNvGrpSpPr>
            <p:nvPr/>
          </p:nvGrpSpPr>
          <p:grpSpPr bwMode="auto">
            <a:xfrm>
              <a:off x="12552504" y="5743210"/>
              <a:ext cx="986752" cy="182532"/>
              <a:chOff x="5893" y="3657"/>
              <a:chExt cx="466" cy="115"/>
            </a:xfrm>
          </p:grpSpPr>
          <p:sp>
            <p:nvSpPr>
              <p:cNvPr id="182" name="Rectangle 64">
                <a:extLst>
                  <a:ext uri="{FF2B5EF4-FFF2-40B4-BE49-F238E27FC236}">
                    <a16:creationId xmlns:a16="http://schemas.microsoft.com/office/drawing/2014/main" id="{B5A0780E-5857-6646-9BC2-949D4AF1626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3" name="Rectangle 65">
                <a:extLst>
                  <a:ext uri="{FF2B5EF4-FFF2-40B4-BE49-F238E27FC236}">
                    <a16:creationId xmlns:a16="http://schemas.microsoft.com/office/drawing/2014/main" id="{A44A7CA5-4E8D-0841-B1D6-2947627BA51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4" name="Rectangle 66">
                <a:extLst>
                  <a:ext uri="{FF2B5EF4-FFF2-40B4-BE49-F238E27FC236}">
                    <a16:creationId xmlns:a16="http://schemas.microsoft.com/office/drawing/2014/main" id="{51A28DA6-5251-6C4A-8CEA-72A9F45D20B2}"/>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5" name="Rectangle 67">
                <a:extLst>
                  <a:ext uri="{FF2B5EF4-FFF2-40B4-BE49-F238E27FC236}">
                    <a16:creationId xmlns:a16="http://schemas.microsoft.com/office/drawing/2014/main" id="{479E0E82-6CA7-E24A-A62F-1C26DAC55EDC}"/>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7" name="Group 68">
              <a:extLst>
                <a:ext uri="{FF2B5EF4-FFF2-40B4-BE49-F238E27FC236}">
                  <a16:creationId xmlns:a16="http://schemas.microsoft.com/office/drawing/2014/main" id="{0072C369-7EF8-914F-8573-13CB59EB895C}"/>
                </a:ext>
              </a:extLst>
            </p:cNvPr>
            <p:cNvGrpSpPr>
              <a:grpSpLocks/>
            </p:cNvGrpSpPr>
            <p:nvPr/>
          </p:nvGrpSpPr>
          <p:grpSpPr bwMode="auto">
            <a:xfrm>
              <a:off x="12552504" y="6103513"/>
              <a:ext cx="986752" cy="182532"/>
              <a:chOff x="5893" y="3884"/>
              <a:chExt cx="466" cy="115"/>
            </a:xfrm>
          </p:grpSpPr>
          <p:sp>
            <p:nvSpPr>
              <p:cNvPr id="178" name="Rectangle 69">
                <a:extLst>
                  <a:ext uri="{FF2B5EF4-FFF2-40B4-BE49-F238E27FC236}">
                    <a16:creationId xmlns:a16="http://schemas.microsoft.com/office/drawing/2014/main" id="{A76F4F57-FB00-5242-845A-A2FF158C0FF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9" name="Rectangle 70">
                <a:extLst>
                  <a:ext uri="{FF2B5EF4-FFF2-40B4-BE49-F238E27FC236}">
                    <a16:creationId xmlns:a16="http://schemas.microsoft.com/office/drawing/2014/main" id="{7DD72635-4687-794C-B03C-EE97A2F2ADAF}"/>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0" name="Rectangle 71">
                <a:extLst>
                  <a:ext uri="{FF2B5EF4-FFF2-40B4-BE49-F238E27FC236}">
                    <a16:creationId xmlns:a16="http://schemas.microsoft.com/office/drawing/2014/main" id="{2DE15353-10F5-A049-8879-B5A70028B571}"/>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1" name="Rectangle 72">
                <a:extLst>
                  <a:ext uri="{FF2B5EF4-FFF2-40B4-BE49-F238E27FC236}">
                    <a16:creationId xmlns:a16="http://schemas.microsoft.com/office/drawing/2014/main" id="{6EC95F4C-62BF-7D4A-8934-13C9C81E6612}"/>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8" name="Group 73">
              <a:extLst>
                <a:ext uri="{FF2B5EF4-FFF2-40B4-BE49-F238E27FC236}">
                  <a16:creationId xmlns:a16="http://schemas.microsoft.com/office/drawing/2014/main" id="{45E4EBBA-7060-8A47-AA90-AD8DA7C4AA07}"/>
                </a:ext>
              </a:extLst>
            </p:cNvPr>
            <p:cNvGrpSpPr>
              <a:grpSpLocks/>
            </p:cNvGrpSpPr>
            <p:nvPr/>
          </p:nvGrpSpPr>
          <p:grpSpPr bwMode="auto">
            <a:xfrm>
              <a:off x="12552504" y="6328901"/>
              <a:ext cx="986752" cy="182532"/>
              <a:chOff x="5893" y="4026"/>
              <a:chExt cx="466" cy="115"/>
            </a:xfrm>
          </p:grpSpPr>
          <p:sp>
            <p:nvSpPr>
              <p:cNvPr id="174" name="Rectangle 74">
                <a:extLst>
                  <a:ext uri="{FF2B5EF4-FFF2-40B4-BE49-F238E27FC236}">
                    <a16:creationId xmlns:a16="http://schemas.microsoft.com/office/drawing/2014/main" id="{D5C2CE4A-C96B-354B-B056-379259642DF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5" name="Rectangle 75">
                <a:extLst>
                  <a:ext uri="{FF2B5EF4-FFF2-40B4-BE49-F238E27FC236}">
                    <a16:creationId xmlns:a16="http://schemas.microsoft.com/office/drawing/2014/main" id="{DEA736AA-A045-D24E-9CCE-2EE2BD6F0841}"/>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6" name="Rectangle 76">
                <a:extLst>
                  <a:ext uri="{FF2B5EF4-FFF2-40B4-BE49-F238E27FC236}">
                    <a16:creationId xmlns:a16="http://schemas.microsoft.com/office/drawing/2014/main" id="{64595299-D994-7D4C-B599-B0CC37A8B7A2}"/>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7" name="Rectangle 77">
                <a:extLst>
                  <a:ext uri="{FF2B5EF4-FFF2-40B4-BE49-F238E27FC236}">
                    <a16:creationId xmlns:a16="http://schemas.microsoft.com/office/drawing/2014/main" id="{FFFE457F-1583-9042-B1A7-A80A37B6BC2B}"/>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9" name="Group 78">
              <a:extLst>
                <a:ext uri="{FF2B5EF4-FFF2-40B4-BE49-F238E27FC236}">
                  <a16:creationId xmlns:a16="http://schemas.microsoft.com/office/drawing/2014/main" id="{83C6DA56-71F7-E74A-A1B2-CC375FB312B0}"/>
                </a:ext>
              </a:extLst>
            </p:cNvPr>
            <p:cNvGrpSpPr>
              <a:grpSpLocks/>
            </p:cNvGrpSpPr>
            <p:nvPr/>
          </p:nvGrpSpPr>
          <p:grpSpPr bwMode="auto">
            <a:xfrm>
              <a:off x="12552504" y="6552703"/>
              <a:ext cx="986752" cy="182532"/>
              <a:chOff x="5893" y="4167"/>
              <a:chExt cx="466" cy="115"/>
            </a:xfrm>
          </p:grpSpPr>
          <p:sp>
            <p:nvSpPr>
              <p:cNvPr id="170" name="Rectangle 79">
                <a:extLst>
                  <a:ext uri="{FF2B5EF4-FFF2-40B4-BE49-F238E27FC236}">
                    <a16:creationId xmlns:a16="http://schemas.microsoft.com/office/drawing/2014/main" id="{DFC8C74F-C6F8-B841-BCAA-4E6F37F0A783}"/>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1" name="Rectangle 80">
                <a:extLst>
                  <a:ext uri="{FF2B5EF4-FFF2-40B4-BE49-F238E27FC236}">
                    <a16:creationId xmlns:a16="http://schemas.microsoft.com/office/drawing/2014/main" id="{DF66519A-6C6C-814B-AE2E-74156157EA3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2" name="Rectangle 81">
                <a:extLst>
                  <a:ext uri="{FF2B5EF4-FFF2-40B4-BE49-F238E27FC236}">
                    <a16:creationId xmlns:a16="http://schemas.microsoft.com/office/drawing/2014/main" id="{CE444995-45BD-8445-9E1E-75E81A06DCE9}"/>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3" name="Rectangle 82">
                <a:extLst>
                  <a:ext uri="{FF2B5EF4-FFF2-40B4-BE49-F238E27FC236}">
                    <a16:creationId xmlns:a16="http://schemas.microsoft.com/office/drawing/2014/main" id="{9E95CFED-29BF-3F4C-9D82-AE7B6D340A04}"/>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222" name="Rectangle 83">
            <a:extLst>
              <a:ext uri="{FF2B5EF4-FFF2-40B4-BE49-F238E27FC236}">
                <a16:creationId xmlns:a16="http://schemas.microsoft.com/office/drawing/2014/main" id="{2954C821-269E-8D46-984E-749A5F6397A9}"/>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223" name="Rectangle 84">
            <a:extLst>
              <a:ext uri="{FF2B5EF4-FFF2-40B4-BE49-F238E27FC236}">
                <a16:creationId xmlns:a16="http://schemas.microsoft.com/office/drawing/2014/main" id="{8291468C-A8EF-4D44-8440-C437714C366D}"/>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2" name="TextBox 2">
            <a:extLst>
              <a:ext uri="{FF2B5EF4-FFF2-40B4-BE49-F238E27FC236}">
                <a16:creationId xmlns:a16="http://schemas.microsoft.com/office/drawing/2014/main" id="{4C85EC5A-B1D1-236C-C798-DC56D534838F}"/>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endParaRPr>
          </a:p>
        </p:txBody>
      </p:sp>
      <p:sp>
        <p:nvSpPr>
          <p:cNvPr id="3" name="TextBox 3">
            <a:extLst>
              <a:ext uri="{FF2B5EF4-FFF2-40B4-BE49-F238E27FC236}">
                <a16:creationId xmlns:a16="http://schemas.microsoft.com/office/drawing/2014/main" id="{B3DB6D1D-51F7-460F-4A45-A4BDD851537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bg1"/>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bg1"/>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8C047373-B0DC-3662-9BAC-5CC22CC6A57B}"/>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bg1"/>
            </a:solidFill>
            <a:prstDash val="solid"/>
          </a:ln>
          <a:effectLst/>
        </p:spPr>
      </p:pic>
      <p:sp>
        <p:nvSpPr>
          <p:cNvPr id="5" name="TextBox 2">
            <a:extLst>
              <a:ext uri="{FF2B5EF4-FFF2-40B4-BE49-F238E27FC236}">
                <a16:creationId xmlns:a16="http://schemas.microsoft.com/office/drawing/2014/main" id="{3A25B12D-379F-F36E-B68A-3F21FED73F90}"/>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bg1"/>
                </a:solidFill>
                <a:latin typeface="Gill Sans MT" panose="020B0502020104020203" pitchFamily="34" charset="0"/>
                <a:ea typeface="+mj-ea"/>
                <a:cs typeface="Futura-Medium" panose="020B0602020204020303" pitchFamily="34" charset="-79"/>
              </a:rPr>
              <a:t>GitHub</a:t>
            </a:r>
            <a:r>
              <a:rPr lang="zh-CN" altLang="en-US" sz="1100" dirty="0">
                <a:solidFill>
                  <a:schemeClr val="bg1"/>
                </a:solidFill>
                <a:latin typeface="Gill Sans MT" panose="020B0502020104020203" pitchFamily="34" charset="0"/>
                <a:ea typeface="+mj-ea"/>
                <a:cs typeface="Futura-Medium" panose="020B0602020204020303" pitchFamily="34" charset="-79"/>
              </a:rPr>
              <a:t> </a:t>
            </a:r>
            <a:r>
              <a:rPr lang="en-US" altLang="zh-CN" sz="1100" dirty="0">
                <a:solidFill>
                  <a:schemeClr val="bg1"/>
                </a:solidFill>
                <a:latin typeface="Gill Sans MT" panose="020B0502020104020203" pitchFamily="34" charset="0"/>
                <a:ea typeface="+mj-ea"/>
                <a:cs typeface="Futura-Medium" panose="020B0602020204020303" pitchFamily="34" charset="-79"/>
              </a:rPr>
              <a:t>https://</a:t>
            </a:r>
            <a:r>
              <a:rPr lang="en-US" altLang="zh-CN" sz="1100" dirty="0" err="1">
                <a:solidFill>
                  <a:schemeClr val="bg1"/>
                </a:solidFill>
                <a:latin typeface="Gill Sans MT" panose="020B0502020104020203" pitchFamily="34" charset="0"/>
                <a:ea typeface="+mj-ea"/>
                <a:cs typeface="Futura-Medium" panose="020B0602020204020303" pitchFamily="34" charset="-79"/>
              </a:rPr>
              <a:t>github.com</a:t>
            </a:r>
            <a:r>
              <a:rPr lang="en-US" altLang="zh-CN" sz="1100" dirty="0">
                <a:solidFill>
                  <a:schemeClr val="bg1"/>
                </a:solidFill>
                <a:latin typeface="Gill Sans MT" panose="020B0502020104020203" pitchFamily="34" charset="0"/>
                <a:ea typeface="+mj-ea"/>
                <a:cs typeface="Futura-Medium" panose="020B0602020204020303" pitchFamily="34" charset="-79"/>
              </a:rPr>
              <a:t>/chenzomi12/</a:t>
            </a:r>
            <a:r>
              <a:rPr lang="en-US" altLang="zh-CN" sz="1100" dirty="0" err="1">
                <a:solidFill>
                  <a:schemeClr val="bg1"/>
                </a:solidFill>
                <a:latin typeface="Gill Sans MT" panose="020B0502020104020203" pitchFamily="34" charset="0"/>
                <a:ea typeface="+mj-ea"/>
                <a:cs typeface="Futura-Medium" panose="020B0602020204020303" pitchFamily="34" charset="-79"/>
              </a:rPr>
              <a:t>AIInfra</a:t>
            </a:r>
            <a:endParaRPr lang="en-US" sz="1100" dirty="0">
              <a:solidFill>
                <a:schemeClr val="bg1"/>
              </a:solidFill>
              <a:latin typeface="Gill Sans MT" panose="020B0502020104020203" pitchFamily="34" charset="0"/>
              <a:ea typeface="+mj-ea"/>
              <a:cs typeface="Futura-Medium" panose="020B0602020204020303" pitchFamily="34" charset="-79"/>
            </a:endParaRPr>
          </a:p>
        </p:txBody>
      </p:sp>
    </p:spTree>
    <p:extLst>
      <p:ext uri="{BB962C8B-B14F-4D97-AF65-F5344CB8AC3E}">
        <p14:creationId xmlns:p14="http://schemas.microsoft.com/office/powerpoint/2010/main" val="150798608"/>
      </p:ext>
    </p:extLst>
  </p:cSld>
  <p:clrMap bg1="lt1" tx1="dk1" bg2="lt2" tx2="dk2" accent1="accent1" accent2="accent2" accent3="accent3" accent4="accent4" accent5="accent5" accent6="accent6" hlink="hlink" folHlink="folHlink"/>
  <p:sldLayoutIdLst>
    <p:sldLayoutId id="2147483951"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8968" y="2394856"/>
            <a:ext cx="6891755" cy="1889093"/>
          </a:xfrm>
          <a:prstGeom prst="rect">
            <a:avLst/>
          </a:prstGeom>
        </p:spPr>
        <p:txBody>
          <a:bodyPr vert="horz" lIns="91440" tIns="45720" rIns="91440" bIns="45720" rtlCol="0" anchor="ctr">
            <a:noAutofit/>
          </a:bodyPr>
          <a:lstStyle/>
          <a:p>
            <a:r>
              <a:rPr lang="en-US" dirty="0"/>
              <a:t>Click to edit Master title style</a:t>
            </a:r>
          </a:p>
        </p:txBody>
      </p:sp>
      <p:sp>
        <p:nvSpPr>
          <p:cNvPr id="5" name="Text Placeholder 1">
            <a:extLst>
              <a:ext uri="{FF2B5EF4-FFF2-40B4-BE49-F238E27FC236}">
                <a16:creationId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mj-lt"/>
              </a:rPr>
              <a:t>Copyright</a:t>
            </a:r>
            <a:r>
              <a:rPr kumimoji="1" lang="zh-CN" altLang="en-US" sz="850" b="1" baseline="0" dirty="0">
                <a:solidFill>
                  <a:srgbClr val="1D1D1B"/>
                </a:solidFill>
                <a:latin typeface="+mj-lt"/>
              </a:rPr>
              <a:t> </a:t>
            </a:r>
            <a:r>
              <a:rPr kumimoji="1" lang="en-US" altLang="zh-CN" sz="850" b="1" baseline="0" dirty="0">
                <a:solidFill>
                  <a:srgbClr val="1D1D1B"/>
                </a:solidFill>
                <a:latin typeface="+mj-lt"/>
              </a:rPr>
              <a:t>©</a:t>
            </a:r>
            <a:r>
              <a:rPr kumimoji="1" lang="zh-CN" altLang="en-US" sz="850" b="1" baseline="0" dirty="0">
                <a:solidFill>
                  <a:srgbClr val="1D1D1B"/>
                </a:solidFill>
                <a:latin typeface="+mj-lt"/>
              </a:rPr>
              <a:t> </a:t>
            </a:r>
            <a:r>
              <a:rPr kumimoji="1" lang="en-US" altLang="zh-CN" sz="850" b="1" baseline="0" dirty="0">
                <a:solidFill>
                  <a:srgbClr val="1D1D1B"/>
                </a:solidFill>
                <a:latin typeface="+mj-lt"/>
              </a:rPr>
              <a:t>2024 XXX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br>
              <a:rPr kumimoji="1" lang="en-US" altLang="zh-CN" sz="779" dirty="0">
                <a:solidFill>
                  <a:srgbClr val="1D1D1B"/>
                </a:solidFill>
                <a:latin typeface="+mn-lt"/>
              </a:rPr>
            </a:b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XXX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6" name="Subtitle 6">
            <a:extLst>
              <a:ext uri="{FF2B5EF4-FFF2-40B4-BE49-F238E27FC236}">
                <a16:creationId xmlns:a16="http://schemas.microsoft.com/office/drawing/2014/main" id="{12B8F806-ABD5-064C-8793-5E22C72554FD}"/>
              </a:ext>
            </a:extLst>
          </p:cNvPr>
          <p:cNvSpPr txBox="1">
            <a:spLocks/>
          </p:cNvSpPr>
          <p:nvPr userDrawn="1"/>
        </p:nvSpPr>
        <p:spPr>
          <a:xfrm>
            <a:off x="7987276" y="1599191"/>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Gill Sans MT" panose="020B0502020104020203" pitchFamily="34" charset="0"/>
                <a:ea typeface="Microsoft YaHei" charset="-122"/>
                <a:cs typeface="Microsoft YaHei" charset="-122"/>
              </a:rPr>
              <a:t>把</a:t>
            </a:r>
            <a:r>
              <a:rPr kumimoji="1" lang="en-US" altLang="zh-CN" sz="1300" dirty="0">
                <a:solidFill>
                  <a:srgbClr val="1D1D1B"/>
                </a:solidFill>
                <a:latin typeface="Gill Sans MT" panose="020B0502020104020203" pitchFamily="34" charset="0"/>
                <a:ea typeface="Microsoft YaHei" charset="-122"/>
                <a:cs typeface="Microsoft YaHei" charset="-122"/>
              </a:rPr>
              <a:t>AI</a:t>
            </a:r>
            <a:r>
              <a:rPr kumimoji="1" lang="zh-CN" altLang="en-US" sz="1300" dirty="0">
                <a:solidFill>
                  <a:srgbClr val="1D1D1B"/>
                </a:solidFill>
                <a:latin typeface="Gill Sans MT" panose="020B0502020104020203" pitchFamily="34" charset="0"/>
                <a:ea typeface="Microsoft YaHei" charset="-122"/>
                <a:cs typeface="Microsoft YaHei" charset="-122"/>
              </a:rPr>
              <a:t>系统带入每个开发者、每个家庭、</a:t>
            </a:r>
            <a:br>
              <a:rPr kumimoji="1" lang="en-US" altLang="zh-CN" sz="1300" dirty="0">
                <a:solidFill>
                  <a:srgbClr val="1D1D1B"/>
                </a:solidFill>
                <a:latin typeface="Gill Sans MT" panose="020B0502020104020203" pitchFamily="34" charset="0"/>
                <a:ea typeface="Microsoft YaHei" charset="-122"/>
                <a:cs typeface="Microsoft YaHei" charset="-122"/>
              </a:rPr>
            </a:br>
            <a:r>
              <a:rPr kumimoji="1" lang="zh-CN" altLang="en-US" sz="1300" dirty="0">
                <a:solidFill>
                  <a:srgbClr val="1D1D1B"/>
                </a:solidFill>
                <a:latin typeface="Gill Sans MT" panose="020B0502020104020203" pitchFamily="34" charset="0"/>
                <a:ea typeface="Microsoft YaHei" charset="-122"/>
                <a:cs typeface="Microsoft YaHei" charset="-122"/>
              </a:rPr>
              <a:t>每个组织，构建万物互联的智能世界</a:t>
            </a:r>
          </a:p>
        </p:txBody>
      </p:sp>
      <p:sp>
        <p:nvSpPr>
          <p:cNvPr id="7" name="Subtitle 6">
            <a:extLst>
              <a:ext uri="{FF2B5EF4-FFF2-40B4-BE49-F238E27FC236}">
                <a16:creationId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Gill Sans MT" panose="020B0502020104020203" pitchFamily="34" charset="0"/>
                <a:cs typeface="Arial" panose="020B0604020202020204" pitchFamily="34" charset="0"/>
              </a:rPr>
              <a:t>Bring AI</a:t>
            </a:r>
            <a:r>
              <a:rPr kumimoji="1" lang="zh-CN" altLang="en-US" sz="1200" dirty="0">
                <a:solidFill>
                  <a:srgbClr val="1D1D1B"/>
                </a:solidFill>
                <a:latin typeface="Gill Sans MT" panose="020B0502020104020203" pitchFamily="34" charset="0"/>
                <a:cs typeface="Arial" panose="020B0604020202020204" pitchFamily="34" charset="0"/>
              </a:rPr>
              <a:t> </a:t>
            </a:r>
            <a:r>
              <a:rPr kumimoji="1" lang="en-US" altLang="zh-CN" sz="1200" dirty="0">
                <a:solidFill>
                  <a:srgbClr val="1D1D1B"/>
                </a:solidFill>
                <a:latin typeface="Gill Sans MT" panose="020B0502020104020203" pitchFamily="34" charset="0"/>
                <a:cs typeface="Arial" panose="020B0604020202020204" pitchFamily="34" charset="0"/>
              </a:rPr>
              <a:t>System</a:t>
            </a:r>
            <a:r>
              <a:rPr kumimoji="1" lang="zh-CN" altLang="en-US" sz="1200" dirty="0">
                <a:solidFill>
                  <a:srgbClr val="1D1D1B"/>
                </a:solidFill>
                <a:latin typeface="Gill Sans MT" panose="020B0502020104020203" pitchFamily="34" charset="0"/>
                <a:cs typeface="Arial" panose="020B0604020202020204" pitchFamily="34" charset="0"/>
              </a:rPr>
              <a:t> </a:t>
            </a:r>
            <a:r>
              <a:rPr kumimoji="1" lang="en-US" altLang="zh-CN" sz="1200" dirty="0">
                <a:solidFill>
                  <a:srgbClr val="1D1D1B"/>
                </a:solidFill>
                <a:latin typeface="Gill Sans MT" panose="020B0502020104020203" pitchFamily="34" charset="0"/>
                <a:cs typeface="Arial" panose="020B0604020202020204" pitchFamily="34" charset="0"/>
              </a:rPr>
              <a:t>to every person, home and </a:t>
            </a:r>
            <a:br>
              <a:rPr kumimoji="1" lang="en-US" altLang="zh-CN" sz="1200" dirty="0">
                <a:solidFill>
                  <a:srgbClr val="1D1D1B"/>
                </a:solidFill>
                <a:latin typeface="Gill Sans MT" panose="020B0502020104020203" pitchFamily="34" charset="0"/>
                <a:cs typeface="Arial" panose="020B0604020202020204" pitchFamily="34" charset="0"/>
              </a:rPr>
            </a:br>
            <a:r>
              <a:rPr kumimoji="1" lang="en-US" altLang="zh-CN" sz="1200" dirty="0">
                <a:solidFill>
                  <a:srgbClr val="1D1D1B"/>
                </a:solidFill>
                <a:latin typeface="Gill Sans MT" panose="020B0502020104020203" pitchFamily="34" charset="0"/>
                <a:cs typeface="Arial" panose="020B0604020202020204" pitchFamily="34" charset="0"/>
              </a:rPr>
              <a:t>organization for a fully connected, </a:t>
            </a:r>
            <a:br>
              <a:rPr kumimoji="1" lang="en-US" altLang="zh-CN" sz="1200" dirty="0">
                <a:solidFill>
                  <a:srgbClr val="1D1D1B"/>
                </a:solidFill>
                <a:latin typeface="Gill Sans MT" panose="020B0502020104020203" pitchFamily="34" charset="0"/>
                <a:cs typeface="Arial" panose="020B0604020202020204" pitchFamily="34" charset="0"/>
              </a:rPr>
            </a:br>
            <a:r>
              <a:rPr kumimoji="1" lang="en-US" altLang="zh-CN" sz="1200" dirty="0">
                <a:solidFill>
                  <a:srgbClr val="1D1D1B"/>
                </a:solidFill>
                <a:latin typeface="Gill Sans MT" panose="020B0502020104020203" pitchFamily="34" charset="0"/>
                <a:cs typeface="Arial" panose="020B0604020202020204" pitchFamily="34" charset="0"/>
              </a:rPr>
              <a:t>intelligent world.</a:t>
            </a:r>
            <a:endParaRPr kumimoji="1" lang="zh-CN" altLang="en-US" sz="1200" dirty="0">
              <a:solidFill>
                <a:srgbClr val="1D1D1B"/>
              </a:solidFill>
              <a:latin typeface="Gill Sans MT" panose="020B0502020104020203" pitchFamily="34" charset="0"/>
              <a:ea typeface="Microsoft YaHei" charset="-122"/>
              <a:cs typeface="Microsoft YaHei" charset="-122"/>
            </a:endParaRPr>
          </a:p>
        </p:txBody>
      </p:sp>
      <p:sp>
        <p:nvSpPr>
          <p:cNvPr id="9" name="矩形 8">
            <a:extLst>
              <a:ext uri="{FF2B5EF4-FFF2-40B4-BE49-F238E27FC236}">
                <a16:creationId xmlns:a16="http://schemas.microsoft.com/office/drawing/2014/main" id="{4D72D31F-379B-7E48-8BAB-A5640DD86C39}"/>
              </a:ext>
            </a:extLst>
          </p:cNvPr>
          <p:cNvSpPr/>
          <p:nvPr userDrawn="1"/>
        </p:nvSpPr>
        <p:spPr bwMode="auto">
          <a:xfrm>
            <a:off x="618969" y="205786"/>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10" name="TextBox 2">
            <a:extLst>
              <a:ext uri="{FF2B5EF4-FFF2-40B4-BE49-F238E27FC236}">
                <a16:creationId xmlns:a16="http://schemas.microsoft.com/office/drawing/2014/main" id="{1F3DDE87-89CE-3848-A1C3-2150D6C0F2CD}"/>
              </a:ext>
            </a:extLst>
          </p:cNvPr>
          <p:cNvSpPr txBox="1"/>
          <p:nvPr userDrawn="1"/>
        </p:nvSpPr>
        <p:spPr>
          <a:xfrm>
            <a:off x="8341794" y="4814879"/>
            <a:ext cx="1088553" cy="397032"/>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800" b="1" dirty="0">
                <a:solidFill>
                  <a:srgbClr val="C00000"/>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800" b="1" dirty="0">
              <a:solidFill>
                <a:srgbClr val="C00000"/>
              </a:solidFill>
              <a:latin typeface="Futura-Medium" panose="020B0602020204020303" pitchFamily="34" charset="-79"/>
              <a:ea typeface="微软雅黑" panose="020B0503020204020204" pitchFamily="34" charset="-122"/>
              <a:cs typeface="Futura-Medium" panose="020B0602020204020303" pitchFamily="34" charset="-79"/>
            </a:endParaRPr>
          </a:p>
        </p:txBody>
      </p:sp>
      <p:pic>
        <p:nvPicPr>
          <p:cNvPr id="11" name="图片 10">
            <a:extLst>
              <a:ext uri="{FF2B5EF4-FFF2-40B4-BE49-F238E27FC236}">
                <a16:creationId xmlns:a16="http://schemas.microsoft.com/office/drawing/2014/main" id="{9EEF0F78-B57F-8D4C-A10F-C1BE427D4B8C}"/>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7977672" y="4861362"/>
            <a:ext cx="304066" cy="304066"/>
          </a:xfrm>
          <a:prstGeom prst="ellipse">
            <a:avLst/>
          </a:prstGeom>
          <a:ln w="28575" cap="rnd">
            <a:solidFill>
              <a:schemeClr val="tx2"/>
            </a:solidFill>
            <a:prstDash val="solid"/>
          </a:ln>
          <a:effectLst/>
        </p:spPr>
      </p:pic>
      <p:sp>
        <p:nvSpPr>
          <p:cNvPr id="13" name="TextBox 2">
            <a:extLst>
              <a:ext uri="{FF2B5EF4-FFF2-40B4-BE49-F238E27FC236}">
                <a16:creationId xmlns:a16="http://schemas.microsoft.com/office/drawing/2014/main" id="{5D60F0F4-118F-1946-A08D-99C1259DCFE3}"/>
              </a:ext>
            </a:extLst>
          </p:cNvPr>
          <p:cNvSpPr txBox="1"/>
          <p:nvPr userDrawn="1"/>
        </p:nvSpPr>
        <p:spPr>
          <a:xfrm>
            <a:off x="7867185" y="5295498"/>
            <a:ext cx="3603206" cy="261354"/>
          </a:xfrm>
          <a:prstGeom prst="rect">
            <a:avLst/>
          </a:prstGeom>
          <a:noFill/>
        </p:spPr>
        <p:txBody>
          <a:bodyPr wrap="square" rtlCol="0">
            <a:spAutoFit/>
          </a:bodyPr>
          <a:lstStyle/>
          <a:p>
            <a:pPr algn="l">
              <a:lnSpc>
                <a:spcPct val="120000"/>
              </a:lnSpc>
              <a:spcBef>
                <a:spcPct val="20000"/>
              </a:spcBef>
              <a:buClr>
                <a:srgbClr val="1D1D1A"/>
              </a:buClr>
              <a:buSzPct val="50000"/>
              <a:buFont typeface="Wingdings" pitchFamily="2" charset="2"/>
              <a:buNone/>
            </a:pPr>
            <a:r>
              <a:rPr lang="en-US" altLang="zh-CN" sz="1000" dirty="0">
                <a:solidFill>
                  <a:srgbClr val="374154"/>
                </a:solidFill>
                <a:latin typeface="Gill Sans MT" panose="020B0502020104020203" pitchFamily="34" charset="0"/>
                <a:ea typeface="+mj-ea"/>
                <a:cs typeface="Futura-Medium" panose="020B0602020204020303" pitchFamily="34" charset="-79"/>
              </a:rPr>
              <a:t>GitHub</a:t>
            </a:r>
            <a:r>
              <a:rPr lang="zh-CN" altLang="en-US" sz="1000" dirty="0">
                <a:solidFill>
                  <a:srgbClr val="374154"/>
                </a:solidFill>
                <a:latin typeface="Gill Sans MT" panose="020B0502020104020203" pitchFamily="34" charset="0"/>
                <a:ea typeface="+mj-ea"/>
                <a:cs typeface="Futura-Medium" panose="020B0602020204020303" pitchFamily="34" charset="-79"/>
              </a:rPr>
              <a:t> </a:t>
            </a:r>
            <a:r>
              <a:rPr lang="en-US" altLang="zh-CN" sz="1000" dirty="0">
                <a:solidFill>
                  <a:srgbClr val="C7000B"/>
                </a:solidFill>
                <a:latin typeface="Gill Sans MT" panose="020B0502020104020203" pitchFamily="34" charset="0"/>
                <a:ea typeface="+mj-ea"/>
                <a:cs typeface="Futura-Medium" panose="020B0602020204020303" pitchFamily="34" charset="-79"/>
              </a:rPr>
              <a:t>https://</a:t>
            </a:r>
            <a:r>
              <a:rPr lang="en-US" altLang="zh-CN" sz="1000" dirty="0" err="1">
                <a:solidFill>
                  <a:srgbClr val="C7000B"/>
                </a:solidFill>
                <a:latin typeface="Gill Sans MT" panose="020B0502020104020203" pitchFamily="34" charset="0"/>
                <a:ea typeface="+mj-ea"/>
                <a:cs typeface="Futura-Medium" panose="020B0602020204020303" pitchFamily="34" charset="-79"/>
              </a:rPr>
              <a:t>github.com</a:t>
            </a:r>
            <a:r>
              <a:rPr lang="en-US" altLang="zh-CN" sz="1000" dirty="0">
                <a:solidFill>
                  <a:srgbClr val="C7000B"/>
                </a:solidFill>
                <a:latin typeface="Gill Sans MT" panose="020B0502020104020203" pitchFamily="34" charset="0"/>
                <a:ea typeface="+mj-ea"/>
                <a:cs typeface="Futura-Medium" panose="020B0602020204020303" pitchFamily="34" charset="-79"/>
              </a:rPr>
              <a:t>/chenzomi12/</a:t>
            </a:r>
            <a:r>
              <a:rPr lang="en-US" altLang="zh-CN" sz="1000" dirty="0" err="1">
                <a:solidFill>
                  <a:srgbClr val="C7000B"/>
                </a:solidFill>
                <a:latin typeface="Gill Sans MT" panose="020B0502020104020203" pitchFamily="34" charset="0"/>
                <a:ea typeface="+mj-ea"/>
                <a:cs typeface="Futura-Medium" panose="020B0602020204020303" pitchFamily="34" charset="-79"/>
              </a:rPr>
              <a:t>AIInfra</a:t>
            </a:r>
            <a:endParaRPr lang="en-US" sz="1000" dirty="0">
              <a:solidFill>
                <a:srgbClr val="C00000"/>
              </a:solidFill>
              <a:latin typeface="Gill Sans MT" panose="020B0502020104020203" pitchFamily="34" charset="0"/>
              <a:ea typeface="+mj-ea"/>
              <a:cs typeface="Futura-Medium" panose="020B0602020204020303" pitchFamily="34" charset="-79"/>
            </a:endParaRPr>
          </a:p>
        </p:txBody>
      </p:sp>
      <p:sp>
        <p:nvSpPr>
          <p:cNvPr id="14" name="Rectangle 15">
            <a:extLst>
              <a:ext uri="{FF2B5EF4-FFF2-40B4-BE49-F238E27FC236}">
                <a16:creationId xmlns:a16="http://schemas.microsoft.com/office/drawing/2014/main" id="{0EC9B7D7-7D0C-DF4F-AD3A-7486CA53DEF5}"/>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5" name="组合 14">
            <a:extLst>
              <a:ext uri="{FF2B5EF4-FFF2-40B4-BE49-F238E27FC236}">
                <a16:creationId xmlns:a16="http://schemas.microsoft.com/office/drawing/2014/main" id="{2B0B6BED-EC97-644A-A3AA-16845E63E14F}"/>
              </a:ext>
            </a:extLst>
          </p:cNvPr>
          <p:cNvGrpSpPr/>
          <p:nvPr userDrawn="1"/>
        </p:nvGrpSpPr>
        <p:grpSpPr>
          <a:xfrm>
            <a:off x="12438524" y="3358802"/>
            <a:ext cx="1214711" cy="3499198"/>
            <a:chOff x="12438524" y="3358802"/>
            <a:chExt cx="1214711" cy="3499198"/>
          </a:xfrm>
        </p:grpSpPr>
        <p:sp>
          <p:nvSpPr>
            <p:cNvPr id="16" name="矩形 15">
              <a:extLst>
                <a:ext uri="{FF2B5EF4-FFF2-40B4-BE49-F238E27FC236}">
                  <a16:creationId xmlns:a16="http://schemas.microsoft.com/office/drawing/2014/main" id="{60EBDB5A-75AE-9C47-A64F-5171BD8F48E0}"/>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7" name="Group 18">
              <a:extLst>
                <a:ext uri="{FF2B5EF4-FFF2-40B4-BE49-F238E27FC236}">
                  <a16:creationId xmlns:a16="http://schemas.microsoft.com/office/drawing/2014/main" id="{527B1546-2E76-7B4C-A868-01866BFAE8E9}"/>
                </a:ext>
              </a:extLst>
            </p:cNvPr>
            <p:cNvGrpSpPr>
              <a:grpSpLocks/>
            </p:cNvGrpSpPr>
            <p:nvPr/>
          </p:nvGrpSpPr>
          <p:grpSpPr bwMode="auto">
            <a:xfrm>
              <a:off x="12552504" y="3727418"/>
              <a:ext cx="986752" cy="182532"/>
              <a:chOff x="5893" y="2387"/>
              <a:chExt cx="466" cy="115"/>
            </a:xfrm>
          </p:grpSpPr>
          <p:sp>
            <p:nvSpPr>
              <p:cNvPr id="78" name="Rectangle 19">
                <a:extLst>
                  <a:ext uri="{FF2B5EF4-FFF2-40B4-BE49-F238E27FC236}">
                    <a16:creationId xmlns:a16="http://schemas.microsoft.com/office/drawing/2014/main" id="{A04BE7DC-57AD-E84A-99B6-5748D4F483F2}"/>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9" name="Rectangle 20">
                <a:extLst>
                  <a:ext uri="{FF2B5EF4-FFF2-40B4-BE49-F238E27FC236}">
                    <a16:creationId xmlns:a16="http://schemas.microsoft.com/office/drawing/2014/main" id="{5092770A-CB07-5648-8431-057E93EE9C78}"/>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0" name="Rectangle 21">
                <a:extLst>
                  <a:ext uri="{FF2B5EF4-FFF2-40B4-BE49-F238E27FC236}">
                    <a16:creationId xmlns:a16="http://schemas.microsoft.com/office/drawing/2014/main" id="{67EF5B91-6FE9-4549-9ECA-04964BEE5628}"/>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1" name="Rectangle 22">
                <a:extLst>
                  <a:ext uri="{FF2B5EF4-FFF2-40B4-BE49-F238E27FC236}">
                    <a16:creationId xmlns:a16="http://schemas.microsoft.com/office/drawing/2014/main" id="{05182D15-89A2-6045-85B8-2280685F8DAD}"/>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23">
              <a:extLst>
                <a:ext uri="{FF2B5EF4-FFF2-40B4-BE49-F238E27FC236}">
                  <a16:creationId xmlns:a16="http://schemas.microsoft.com/office/drawing/2014/main" id="{BBE18069-10C2-1945-BA80-A024FCF915CC}"/>
                </a:ext>
              </a:extLst>
            </p:cNvPr>
            <p:cNvGrpSpPr>
              <a:grpSpLocks/>
            </p:cNvGrpSpPr>
            <p:nvPr/>
          </p:nvGrpSpPr>
          <p:grpSpPr bwMode="auto">
            <a:xfrm>
              <a:off x="12552504" y="3943282"/>
              <a:ext cx="986752" cy="182532"/>
              <a:chOff x="5893" y="2523"/>
              <a:chExt cx="466" cy="115"/>
            </a:xfrm>
          </p:grpSpPr>
          <p:sp>
            <p:nvSpPr>
              <p:cNvPr id="74" name="Rectangle 24">
                <a:extLst>
                  <a:ext uri="{FF2B5EF4-FFF2-40B4-BE49-F238E27FC236}">
                    <a16:creationId xmlns:a16="http://schemas.microsoft.com/office/drawing/2014/main" id="{A96CDD39-1926-5E4E-A9F7-499BEC236178}"/>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5">
                <a:extLst>
                  <a:ext uri="{FF2B5EF4-FFF2-40B4-BE49-F238E27FC236}">
                    <a16:creationId xmlns:a16="http://schemas.microsoft.com/office/drawing/2014/main" id="{579B7635-77E5-5941-814B-D0090677EF95}"/>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6">
                <a:extLst>
                  <a:ext uri="{FF2B5EF4-FFF2-40B4-BE49-F238E27FC236}">
                    <a16:creationId xmlns:a16="http://schemas.microsoft.com/office/drawing/2014/main" id="{38FBF335-4C26-E44C-A51F-6334936CEB82}"/>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7">
                <a:extLst>
                  <a:ext uri="{FF2B5EF4-FFF2-40B4-BE49-F238E27FC236}">
                    <a16:creationId xmlns:a16="http://schemas.microsoft.com/office/drawing/2014/main" id="{8A3611F2-FDDF-F141-A871-D946E74F703E}"/>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28">
              <a:extLst>
                <a:ext uri="{FF2B5EF4-FFF2-40B4-BE49-F238E27FC236}">
                  <a16:creationId xmlns:a16="http://schemas.microsoft.com/office/drawing/2014/main" id="{8682B6F8-0456-EC48-8FBE-44EA6E099FCF}"/>
                </a:ext>
              </a:extLst>
            </p:cNvPr>
            <p:cNvGrpSpPr>
              <a:grpSpLocks/>
            </p:cNvGrpSpPr>
            <p:nvPr/>
          </p:nvGrpSpPr>
          <p:grpSpPr bwMode="auto">
            <a:xfrm>
              <a:off x="12552504" y="4159146"/>
              <a:ext cx="986752" cy="182532"/>
              <a:chOff x="5893" y="2659"/>
              <a:chExt cx="466" cy="115"/>
            </a:xfrm>
          </p:grpSpPr>
          <p:sp>
            <p:nvSpPr>
              <p:cNvPr id="70" name="Rectangle 29">
                <a:extLst>
                  <a:ext uri="{FF2B5EF4-FFF2-40B4-BE49-F238E27FC236}">
                    <a16:creationId xmlns:a16="http://schemas.microsoft.com/office/drawing/2014/main" id="{86BB10EF-5D49-5446-B416-860964EAB06D}"/>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30">
                <a:extLst>
                  <a:ext uri="{FF2B5EF4-FFF2-40B4-BE49-F238E27FC236}">
                    <a16:creationId xmlns:a16="http://schemas.microsoft.com/office/drawing/2014/main" id="{519C7337-95C9-1347-97FA-15907949DE8D}"/>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31">
                <a:extLst>
                  <a:ext uri="{FF2B5EF4-FFF2-40B4-BE49-F238E27FC236}">
                    <a16:creationId xmlns:a16="http://schemas.microsoft.com/office/drawing/2014/main" id="{BEDA1CC2-7E03-E349-9D8A-35B4EB50D469}"/>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32">
                <a:extLst>
                  <a:ext uri="{FF2B5EF4-FFF2-40B4-BE49-F238E27FC236}">
                    <a16:creationId xmlns:a16="http://schemas.microsoft.com/office/drawing/2014/main" id="{6478A1D2-1521-2844-9E68-4B4F96BAA7C8}"/>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33">
              <a:extLst>
                <a:ext uri="{FF2B5EF4-FFF2-40B4-BE49-F238E27FC236}">
                  <a16:creationId xmlns:a16="http://schemas.microsoft.com/office/drawing/2014/main" id="{EBDF60B0-CCA3-6A47-BCD7-DCABD4054644}"/>
                </a:ext>
              </a:extLst>
            </p:cNvPr>
            <p:cNvGrpSpPr>
              <a:grpSpLocks/>
            </p:cNvGrpSpPr>
            <p:nvPr/>
          </p:nvGrpSpPr>
          <p:grpSpPr bwMode="auto">
            <a:xfrm>
              <a:off x="12552504" y="3511551"/>
              <a:ext cx="986752" cy="188882"/>
              <a:chOff x="5893" y="2251"/>
              <a:chExt cx="466" cy="119"/>
            </a:xfrm>
          </p:grpSpPr>
          <p:sp>
            <p:nvSpPr>
              <p:cNvPr id="66" name="Rectangle 34">
                <a:extLst>
                  <a:ext uri="{FF2B5EF4-FFF2-40B4-BE49-F238E27FC236}">
                    <a16:creationId xmlns:a16="http://schemas.microsoft.com/office/drawing/2014/main" id="{5125594C-5313-C34E-839A-1DA18F7788EB}"/>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5">
                <a:extLst>
                  <a:ext uri="{FF2B5EF4-FFF2-40B4-BE49-F238E27FC236}">
                    <a16:creationId xmlns:a16="http://schemas.microsoft.com/office/drawing/2014/main" id="{8313D8F3-D70F-4E4F-86B1-E609FF28826A}"/>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6">
                <a:extLst>
                  <a:ext uri="{FF2B5EF4-FFF2-40B4-BE49-F238E27FC236}">
                    <a16:creationId xmlns:a16="http://schemas.microsoft.com/office/drawing/2014/main" id="{CBA1FA4C-75C0-D349-8630-E228CD42180F}"/>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7">
                <a:extLst>
                  <a:ext uri="{FF2B5EF4-FFF2-40B4-BE49-F238E27FC236}">
                    <a16:creationId xmlns:a16="http://schemas.microsoft.com/office/drawing/2014/main" id="{00D2C4F8-6F52-1640-BB34-54901F330720}"/>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38">
              <a:extLst>
                <a:ext uri="{FF2B5EF4-FFF2-40B4-BE49-F238E27FC236}">
                  <a16:creationId xmlns:a16="http://schemas.microsoft.com/office/drawing/2014/main" id="{69F5A2EF-9997-1942-A95A-9DBAB893CECC}"/>
                </a:ext>
              </a:extLst>
            </p:cNvPr>
            <p:cNvGrpSpPr>
              <a:grpSpLocks/>
            </p:cNvGrpSpPr>
            <p:nvPr/>
          </p:nvGrpSpPr>
          <p:grpSpPr bwMode="auto">
            <a:xfrm>
              <a:off x="12552504" y="4519449"/>
              <a:ext cx="986752" cy="182532"/>
              <a:chOff x="5893" y="2886"/>
              <a:chExt cx="466" cy="115"/>
            </a:xfrm>
          </p:grpSpPr>
          <p:sp>
            <p:nvSpPr>
              <p:cNvPr id="62" name="Rectangle 39">
                <a:extLst>
                  <a:ext uri="{FF2B5EF4-FFF2-40B4-BE49-F238E27FC236}">
                    <a16:creationId xmlns:a16="http://schemas.microsoft.com/office/drawing/2014/main" id="{5529C84D-B764-FE42-A1BF-78BED2ABC072}"/>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40">
                <a:extLst>
                  <a:ext uri="{FF2B5EF4-FFF2-40B4-BE49-F238E27FC236}">
                    <a16:creationId xmlns:a16="http://schemas.microsoft.com/office/drawing/2014/main" id="{CC97E4C5-963D-4B4E-9153-9E14F73F1BA6}"/>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41">
                <a:extLst>
                  <a:ext uri="{FF2B5EF4-FFF2-40B4-BE49-F238E27FC236}">
                    <a16:creationId xmlns:a16="http://schemas.microsoft.com/office/drawing/2014/main" id="{E1872D1B-E07E-1E49-A78C-76802A09B04E}"/>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42">
                <a:extLst>
                  <a:ext uri="{FF2B5EF4-FFF2-40B4-BE49-F238E27FC236}">
                    <a16:creationId xmlns:a16="http://schemas.microsoft.com/office/drawing/2014/main" id="{532BE238-78B4-7E4A-8EA1-12ED81BC54C1}"/>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43">
              <a:extLst>
                <a:ext uri="{FF2B5EF4-FFF2-40B4-BE49-F238E27FC236}">
                  <a16:creationId xmlns:a16="http://schemas.microsoft.com/office/drawing/2014/main" id="{1FEC1308-2B32-CB4C-BAB2-FB1E6AFF1388}"/>
                </a:ext>
              </a:extLst>
            </p:cNvPr>
            <p:cNvGrpSpPr>
              <a:grpSpLocks/>
            </p:cNvGrpSpPr>
            <p:nvPr/>
          </p:nvGrpSpPr>
          <p:grpSpPr bwMode="auto">
            <a:xfrm>
              <a:off x="12552504" y="4735313"/>
              <a:ext cx="986752" cy="182532"/>
              <a:chOff x="5893" y="3022"/>
              <a:chExt cx="466" cy="115"/>
            </a:xfrm>
          </p:grpSpPr>
          <p:sp>
            <p:nvSpPr>
              <p:cNvPr id="58" name="Rectangle 44">
                <a:extLst>
                  <a:ext uri="{FF2B5EF4-FFF2-40B4-BE49-F238E27FC236}">
                    <a16:creationId xmlns:a16="http://schemas.microsoft.com/office/drawing/2014/main" id="{DB762B7D-0BDE-5F48-8858-6D69D4303A9B}"/>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5">
                <a:extLst>
                  <a:ext uri="{FF2B5EF4-FFF2-40B4-BE49-F238E27FC236}">
                    <a16:creationId xmlns:a16="http://schemas.microsoft.com/office/drawing/2014/main" id="{A65AC15A-59B6-474B-B237-E106F036B60B}"/>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6">
                <a:extLst>
                  <a:ext uri="{FF2B5EF4-FFF2-40B4-BE49-F238E27FC236}">
                    <a16:creationId xmlns:a16="http://schemas.microsoft.com/office/drawing/2014/main" id="{33BFDFF7-57E3-0C41-A90F-0543BAEB5F50}"/>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7">
                <a:extLst>
                  <a:ext uri="{FF2B5EF4-FFF2-40B4-BE49-F238E27FC236}">
                    <a16:creationId xmlns:a16="http://schemas.microsoft.com/office/drawing/2014/main" id="{D3FFE56D-5EA1-EA4D-B229-81FFE5A7E18B}"/>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48">
              <a:extLst>
                <a:ext uri="{FF2B5EF4-FFF2-40B4-BE49-F238E27FC236}">
                  <a16:creationId xmlns:a16="http://schemas.microsoft.com/office/drawing/2014/main" id="{3E677EA2-8362-AE45-BC63-8A925E8FC16F}"/>
                </a:ext>
              </a:extLst>
            </p:cNvPr>
            <p:cNvGrpSpPr>
              <a:grpSpLocks/>
            </p:cNvGrpSpPr>
            <p:nvPr/>
          </p:nvGrpSpPr>
          <p:grpSpPr bwMode="auto">
            <a:xfrm>
              <a:off x="12552504" y="4951179"/>
              <a:ext cx="986752" cy="182532"/>
              <a:chOff x="5893" y="3158"/>
              <a:chExt cx="466" cy="115"/>
            </a:xfrm>
          </p:grpSpPr>
          <p:sp>
            <p:nvSpPr>
              <p:cNvPr id="54" name="Rectangle 49">
                <a:extLst>
                  <a:ext uri="{FF2B5EF4-FFF2-40B4-BE49-F238E27FC236}">
                    <a16:creationId xmlns:a16="http://schemas.microsoft.com/office/drawing/2014/main" id="{83FE3FE3-7886-BC43-B7E9-DA589B3E135E}"/>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50">
                <a:extLst>
                  <a:ext uri="{FF2B5EF4-FFF2-40B4-BE49-F238E27FC236}">
                    <a16:creationId xmlns:a16="http://schemas.microsoft.com/office/drawing/2014/main" id="{E618977A-DBEC-594A-8580-8F9AECCC11B9}"/>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51">
                <a:extLst>
                  <a:ext uri="{FF2B5EF4-FFF2-40B4-BE49-F238E27FC236}">
                    <a16:creationId xmlns:a16="http://schemas.microsoft.com/office/drawing/2014/main" id="{FD976F1A-42D5-E64F-BD6C-06908DD53C20}"/>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52">
                <a:extLst>
                  <a:ext uri="{FF2B5EF4-FFF2-40B4-BE49-F238E27FC236}">
                    <a16:creationId xmlns:a16="http://schemas.microsoft.com/office/drawing/2014/main" id="{03EB2932-0DCA-3A4B-A65D-CC4D89814F87}"/>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53">
              <a:extLst>
                <a:ext uri="{FF2B5EF4-FFF2-40B4-BE49-F238E27FC236}">
                  <a16:creationId xmlns:a16="http://schemas.microsoft.com/office/drawing/2014/main" id="{A5649E5A-5F15-914A-A8CA-AB33C2CB5235}"/>
                </a:ext>
              </a:extLst>
            </p:cNvPr>
            <p:cNvGrpSpPr>
              <a:grpSpLocks/>
            </p:cNvGrpSpPr>
            <p:nvPr/>
          </p:nvGrpSpPr>
          <p:grpSpPr bwMode="auto">
            <a:xfrm>
              <a:off x="12552504" y="5311482"/>
              <a:ext cx="986752" cy="182532"/>
              <a:chOff x="5893" y="3385"/>
              <a:chExt cx="466" cy="115"/>
            </a:xfrm>
          </p:grpSpPr>
          <p:sp>
            <p:nvSpPr>
              <p:cNvPr id="50" name="Rectangle 54">
                <a:extLst>
                  <a:ext uri="{FF2B5EF4-FFF2-40B4-BE49-F238E27FC236}">
                    <a16:creationId xmlns:a16="http://schemas.microsoft.com/office/drawing/2014/main" id="{72A1B707-641B-BF4D-8664-0C48C26CC033}"/>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5">
                <a:extLst>
                  <a:ext uri="{FF2B5EF4-FFF2-40B4-BE49-F238E27FC236}">
                    <a16:creationId xmlns:a16="http://schemas.microsoft.com/office/drawing/2014/main" id="{FF8A8A92-54E5-0347-A974-C7FE637556F9}"/>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6">
                <a:extLst>
                  <a:ext uri="{FF2B5EF4-FFF2-40B4-BE49-F238E27FC236}">
                    <a16:creationId xmlns:a16="http://schemas.microsoft.com/office/drawing/2014/main" id="{15CA81D9-72B7-BB4F-A99C-BD6A58435CF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7">
                <a:extLst>
                  <a:ext uri="{FF2B5EF4-FFF2-40B4-BE49-F238E27FC236}">
                    <a16:creationId xmlns:a16="http://schemas.microsoft.com/office/drawing/2014/main" id="{B9E74982-404B-344F-B919-2CBFE33C3505}"/>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58">
              <a:extLst>
                <a:ext uri="{FF2B5EF4-FFF2-40B4-BE49-F238E27FC236}">
                  <a16:creationId xmlns:a16="http://schemas.microsoft.com/office/drawing/2014/main" id="{5B57D6E0-D696-A34B-B71C-E6E6867814C7}"/>
                </a:ext>
              </a:extLst>
            </p:cNvPr>
            <p:cNvGrpSpPr>
              <a:grpSpLocks/>
            </p:cNvGrpSpPr>
            <p:nvPr/>
          </p:nvGrpSpPr>
          <p:grpSpPr bwMode="auto">
            <a:xfrm>
              <a:off x="12552504" y="5527346"/>
              <a:ext cx="986752" cy="182532"/>
              <a:chOff x="5893" y="3521"/>
              <a:chExt cx="466" cy="115"/>
            </a:xfrm>
          </p:grpSpPr>
          <p:sp>
            <p:nvSpPr>
              <p:cNvPr id="46" name="Rectangle 59">
                <a:extLst>
                  <a:ext uri="{FF2B5EF4-FFF2-40B4-BE49-F238E27FC236}">
                    <a16:creationId xmlns:a16="http://schemas.microsoft.com/office/drawing/2014/main" id="{C3598B2A-52EF-1644-8E8C-0CFCFD797FB9}"/>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60">
                <a:extLst>
                  <a:ext uri="{FF2B5EF4-FFF2-40B4-BE49-F238E27FC236}">
                    <a16:creationId xmlns:a16="http://schemas.microsoft.com/office/drawing/2014/main" id="{D0F0F2FA-F49D-E847-A121-5738CFC3AC70}"/>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61">
                <a:extLst>
                  <a:ext uri="{FF2B5EF4-FFF2-40B4-BE49-F238E27FC236}">
                    <a16:creationId xmlns:a16="http://schemas.microsoft.com/office/drawing/2014/main" id="{34F7EC08-7915-124B-85B7-8610F4FE0091}"/>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62">
                <a:extLst>
                  <a:ext uri="{FF2B5EF4-FFF2-40B4-BE49-F238E27FC236}">
                    <a16:creationId xmlns:a16="http://schemas.microsoft.com/office/drawing/2014/main" id="{CBF28FF4-D780-264E-A96E-999F90B97758}"/>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63">
              <a:extLst>
                <a:ext uri="{FF2B5EF4-FFF2-40B4-BE49-F238E27FC236}">
                  <a16:creationId xmlns:a16="http://schemas.microsoft.com/office/drawing/2014/main" id="{91151042-4ACA-7342-9339-1B21CA77E32B}"/>
                </a:ext>
              </a:extLst>
            </p:cNvPr>
            <p:cNvGrpSpPr>
              <a:grpSpLocks/>
            </p:cNvGrpSpPr>
            <p:nvPr/>
          </p:nvGrpSpPr>
          <p:grpSpPr bwMode="auto">
            <a:xfrm>
              <a:off x="12552504" y="5743210"/>
              <a:ext cx="986752" cy="182532"/>
              <a:chOff x="5893" y="3657"/>
              <a:chExt cx="466" cy="115"/>
            </a:xfrm>
          </p:grpSpPr>
          <p:sp>
            <p:nvSpPr>
              <p:cNvPr id="42" name="Rectangle 64">
                <a:extLst>
                  <a:ext uri="{FF2B5EF4-FFF2-40B4-BE49-F238E27FC236}">
                    <a16:creationId xmlns:a16="http://schemas.microsoft.com/office/drawing/2014/main" id="{9E4FBBCD-F8E4-A649-981E-D46343ADCB2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5">
                <a:extLst>
                  <a:ext uri="{FF2B5EF4-FFF2-40B4-BE49-F238E27FC236}">
                    <a16:creationId xmlns:a16="http://schemas.microsoft.com/office/drawing/2014/main" id="{03B778E3-4E84-DA4D-8FBE-A3CF4464E939}"/>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6">
                <a:extLst>
                  <a:ext uri="{FF2B5EF4-FFF2-40B4-BE49-F238E27FC236}">
                    <a16:creationId xmlns:a16="http://schemas.microsoft.com/office/drawing/2014/main" id="{A739A690-256C-6B45-8F06-D782A2D46D31}"/>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7">
                <a:extLst>
                  <a:ext uri="{FF2B5EF4-FFF2-40B4-BE49-F238E27FC236}">
                    <a16:creationId xmlns:a16="http://schemas.microsoft.com/office/drawing/2014/main" id="{A62FB270-DA45-CC43-B966-E5B4B93ABDCF}"/>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7" name="Group 68">
              <a:extLst>
                <a:ext uri="{FF2B5EF4-FFF2-40B4-BE49-F238E27FC236}">
                  <a16:creationId xmlns:a16="http://schemas.microsoft.com/office/drawing/2014/main" id="{319919FB-1BAF-FA49-B450-7D04E4811579}"/>
                </a:ext>
              </a:extLst>
            </p:cNvPr>
            <p:cNvGrpSpPr>
              <a:grpSpLocks/>
            </p:cNvGrpSpPr>
            <p:nvPr/>
          </p:nvGrpSpPr>
          <p:grpSpPr bwMode="auto">
            <a:xfrm>
              <a:off x="12552504" y="6103513"/>
              <a:ext cx="986752" cy="182532"/>
              <a:chOff x="5893" y="3884"/>
              <a:chExt cx="466" cy="115"/>
            </a:xfrm>
          </p:grpSpPr>
          <p:sp>
            <p:nvSpPr>
              <p:cNvPr id="38" name="Rectangle 69">
                <a:extLst>
                  <a:ext uri="{FF2B5EF4-FFF2-40B4-BE49-F238E27FC236}">
                    <a16:creationId xmlns:a16="http://schemas.microsoft.com/office/drawing/2014/main" id="{557E3CC4-6914-A046-8E50-285DE0199E3A}"/>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70">
                <a:extLst>
                  <a:ext uri="{FF2B5EF4-FFF2-40B4-BE49-F238E27FC236}">
                    <a16:creationId xmlns:a16="http://schemas.microsoft.com/office/drawing/2014/main" id="{9C9D87B6-8409-3E4C-A39A-27FCC1916B59}"/>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71">
                <a:extLst>
                  <a:ext uri="{FF2B5EF4-FFF2-40B4-BE49-F238E27FC236}">
                    <a16:creationId xmlns:a16="http://schemas.microsoft.com/office/drawing/2014/main" id="{8E44D8DF-6579-7F40-A242-DA920ED3796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72">
                <a:extLst>
                  <a:ext uri="{FF2B5EF4-FFF2-40B4-BE49-F238E27FC236}">
                    <a16:creationId xmlns:a16="http://schemas.microsoft.com/office/drawing/2014/main" id="{CD513B5C-7113-F14D-99D9-C73E95E46140}"/>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8" name="Group 73">
              <a:extLst>
                <a:ext uri="{FF2B5EF4-FFF2-40B4-BE49-F238E27FC236}">
                  <a16:creationId xmlns:a16="http://schemas.microsoft.com/office/drawing/2014/main" id="{D6A7D29E-C46B-0747-86B2-75419D553192}"/>
                </a:ext>
              </a:extLst>
            </p:cNvPr>
            <p:cNvGrpSpPr>
              <a:grpSpLocks/>
            </p:cNvGrpSpPr>
            <p:nvPr/>
          </p:nvGrpSpPr>
          <p:grpSpPr bwMode="auto">
            <a:xfrm>
              <a:off x="12552504" y="6328901"/>
              <a:ext cx="986752" cy="182532"/>
              <a:chOff x="5893" y="4026"/>
              <a:chExt cx="466" cy="115"/>
            </a:xfrm>
          </p:grpSpPr>
          <p:sp>
            <p:nvSpPr>
              <p:cNvPr id="34" name="Rectangle 74">
                <a:extLst>
                  <a:ext uri="{FF2B5EF4-FFF2-40B4-BE49-F238E27FC236}">
                    <a16:creationId xmlns:a16="http://schemas.microsoft.com/office/drawing/2014/main" id="{4F04C9DB-93AE-614C-8876-96E3637C17FC}"/>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5">
                <a:extLst>
                  <a:ext uri="{FF2B5EF4-FFF2-40B4-BE49-F238E27FC236}">
                    <a16:creationId xmlns:a16="http://schemas.microsoft.com/office/drawing/2014/main" id="{C5554F3B-E2F0-2945-A366-E7AD36F46208}"/>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6">
                <a:extLst>
                  <a:ext uri="{FF2B5EF4-FFF2-40B4-BE49-F238E27FC236}">
                    <a16:creationId xmlns:a16="http://schemas.microsoft.com/office/drawing/2014/main" id="{78782E55-DCC7-CE44-991D-BF17096DDD57}"/>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7">
                <a:extLst>
                  <a:ext uri="{FF2B5EF4-FFF2-40B4-BE49-F238E27FC236}">
                    <a16:creationId xmlns:a16="http://schemas.microsoft.com/office/drawing/2014/main" id="{BD72408E-6A44-9448-B58A-ED029093DF7E}"/>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9" name="Group 78">
              <a:extLst>
                <a:ext uri="{FF2B5EF4-FFF2-40B4-BE49-F238E27FC236}">
                  <a16:creationId xmlns:a16="http://schemas.microsoft.com/office/drawing/2014/main" id="{8ED4F9E5-4BBE-B548-9115-7B8E22D2A23B}"/>
                </a:ext>
              </a:extLst>
            </p:cNvPr>
            <p:cNvGrpSpPr>
              <a:grpSpLocks/>
            </p:cNvGrpSpPr>
            <p:nvPr/>
          </p:nvGrpSpPr>
          <p:grpSpPr bwMode="auto">
            <a:xfrm>
              <a:off x="12552504" y="6552703"/>
              <a:ext cx="986752" cy="182532"/>
              <a:chOff x="5893" y="4167"/>
              <a:chExt cx="466" cy="115"/>
            </a:xfrm>
          </p:grpSpPr>
          <p:sp>
            <p:nvSpPr>
              <p:cNvPr id="30" name="Rectangle 79">
                <a:extLst>
                  <a:ext uri="{FF2B5EF4-FFF2-40B4-BE49-F238E27FC236}">
                    <a16:creationId xmlns:a16="http://schemas.microsoft.com/office/drawing/2014/main" id="{3B8A6581-131D-824E-8913-DB991DC5308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80">
                <a:extLst>
                  <a:ext uri="{FF2B5EF4-FFF2-40B4-BE49-F238E27FC236}">
                    <a16:creationId xmlns:a16="http://schemas.microsoft.com/office/drawing/2014/main" id="{F8A4D103-CAB9-A240-B9CA-A489B8D46C2B}"/>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81">
                <a:extLst>
                  <a:ext uri="{FF2B5EF4-FFF2-40B4-BE49-F238E27FC236}">
                    <a16:creationId xmlns:a16="http://schemas.microsoft.com/office/drawing/2014/main" id="{041501D7-F06A-BF49-A8E5-02731A994871}"/>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82">
                <a:extLst>
                  <a:ext uri="{FF2B5EF4-FFF2-40B4-BE49-F238E27FC236}">
                    <a16:creationId xmlns:a16="http://schemas.microsoft.com/office/drawing/2014/main" id="{F99404D7-4332-9643-B495-D6154C54F2D1}"/>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82" name="Rectangle 83">
            <a:extLst>
              <a:ext uri="{FF2B5EF4-FFF2-40B4-BE49-F238E27FC236}">
                <a16:creationId xmlns:a16="http://schemas.microsoft.com/office/drawing/2014/main" id="{43ABAB17-CA5F-A74E-BB2E-090DBF5B85BE}"/>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3" name="Rectangle 84">
            <a:extLst>
              <a:ext uri="{FF2B5EF4-FFF2-40B4-BE49-F238E27FC236}">
                <a16:creationId xmlns:a16="http://schemas.microsoft.com/office/drawing/2014/main" id="{349F19F3-23A8-3242-9192-BA7445FD94D8}"/>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84" name="TextBox 2">
            <a:extLst>
              <a:ext uri="{FF2B5EF4-FFF2-40B4-BE49-F238E27FC236}">
                <a16:creationId xmlns:a16="http://schemas.microsoft.com/office/drawing/2014/main" id="{B952CFF2-CD76-E646-B5C0-160ACDA764BB}"/>
              </a:ext>
            </a:extLst>
          </p:cNvPr>
          <p:cNvSpPr txBox="1"/>
          <p:nvPr userDrawn="1"/>
        </p:nvSpPr>
        <p:spPr>
          <a:xfrm>
            <a:off x="553765" y="6454018"/>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rPr>
              <a:t>ZOMI</a:t>
            </a:r>
            <a:endParaRPr lang="en-US" sz="1200" dirty="0">
              <a:solidFill>
                <a:schemeClr val="bg1"/>
              </a:solidFill>
              <a:latin typeface="Futura-Medium" panose="020B0602020204020303" pitchFamily="34" charset="-79"/>
              <a:ea typeface="微软雅黑" panose="020B0503020204020204" pitchFamily="34" charset="-122"/>
              <a:cs typeface="Futura-Medium" panose="020B0602020204020303" pitchFamily="34" charset="-79"/>
            </a:endParaRPr>
          </a:p>
        </p:txBody>
      </p:sp>
      <p:pic>
        <p:nvPicPr>
          <p:cNvPr id="85" name="图片 84">
            <a:extLst>
              <a:ext uri="{FF2B5EF4-FFF2-40B4-BE49-F238E27FC236}">
                <a16:creationId xmlns:a16="http://schemas.microsoft.com/office/drawing/2014/main" id="{A6C0346B-14CF-D843-B655-A3D9F02332A1}"/>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337741" y="6529751"/>
            <a:ext cx="144000" cy="144000"/>
          </a:xfrm>
          <a:prstGeom prst="ellipse">
            <a:avLst/>
          </a:prstGeom>
          <a:ln w="12700" cap="rnd">
            <a:solidFill>
              <a:schemeClr val="bg1"/>
            </a:solidFill>
            <a:prstDash val="solid"/>
          </a:ln>
          <a:effectLst/>
        </p:spPr>
      </p:pic>
    </p:spTree>
    <p:extLst>
      <p:ext uri="{BB962C8B-B14F-4D97-AF65-F5344CB8AC3E}">
        <p14:creationId xmlns:p14="http://schemas.microsoft.com/office/powerpoint/2010/main" val="2848406896"/>
      </p:ext>
    </p:extLst>
  </p:cSld>
  <p:clrMap bg1="lt1" tx1="dk1" bg2="lt2" tx2="dk2" accent1="accent1" accent2="accent2" accent3="accent3" accent4="accent4" accent5="accent5" accent6="accent6" hlink="hlink" folHlink="folHlink"/>
  <p:sldLayoutIdLst>
    <p:sldLayoutId id="2147483686"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ctr" defTabSz="1187798" rtl="0" eaLnBrk="1" latinLnBrk="0" hangingPunct="1">
        <a:lnSpc>
          <a:spcPct val="90000"/>
        </a:lnSpc>
        <a:spcBef>
          <a:spcPct val="0"/>
        </a:spcBef>
        <a:buNone/>
        <a:defRPr sz="6600" b="0" kern="1200">
          <a:solidFill>
            <a:srgbClr val="1D1D1A"/>
          </a:solidFill>
          <a:latin typeface="Futura-Medium" panose="020B0602020204020303" pitchFamily="34" charset="-79"/>
          <a:ea typeface="Microsoft YaHei" panose="020B0503020204020204" pitchFamily="34" charset="-122"/>
          <a:cs typeface="Futura-Medium" panose="020B0602020204020303" pitchFamily="34" charset="-79"/>
        </a:defRPr>
      </a:lvl1pPr>
    </p:titleStyle>
    <p:bodyStyle>
      <a:lvl1pPr marL="0" indent="0" algn="l" defTabSz="1187798" rtl="0" eaLnBrk="1" latinLnBrk="0" hangingPunct="1">
        <a:lnSpc>
          <a:spcPct val="90000"/>
        </a:lnSpc>
        <a:spcBef>
          <a:spcPts val="1299"/>
        </a:spcBef>
        <a:buFont typeface="Arial" panose="020B0604020202020204" pitchFamily="34" charset="0"/>
        <a:buNone/>
        <a:defRPr sz="1819" kern="1200">
          <a:solidFill>
            <a:srgbClr val="FFFFFF"/>
          </a:solidFill>
          <a:latin typeface="Microsoft YaHei" panose="020B0503020204020204" pitchFamily="34" charset="-122"/>
          <a:ea typeface="Microsoft YaHei" panose="020B0503020204020204" pitchFamily="34" charset="-122"/>
          <a:cs typeface="+mn-cs"/>
        </a:defRPr>
      </a:lvl1pPr>
      <a:lvl2pPr marL="593900" indent="0" algn="l" defTabSz="1187798" rtl="0" eaLnBrk="1" latinLnBrk="0" hangingPunct="1">
        <a:lnSpc>
          <a:spcPct val="90000"/>
        </a:lnSpc>
        <a:spcBef>
          <a:spcPts val="650"/>
        </a:spcBef>
        <a:buFont typeface="Arial" panose="020B0604020202020204" pitchFamily="34" charset="0"/>
        <a:buNone/>
        <a:defRPr sz="3118" kern="1200">
          <a:solidFill>
            <a:schemeClr val="tx1"/>
          </a:solidFill>
          <a:latin typeface="+mn-lt"/>
          <a:ea typeface="+mn-ea"/>
          <a:cs typeface="+mn-cs"/>
        </a:defRPr>
      </a:lvl2pPr>
      <a:lvl3pPr marL="1187798" indent="0" algn="l" defTabSz="1187798" rtl="0" eaLnBrk="1" latinLnBrk="0" hangingPunct="1">
        <a:lnSpc>
          <a:spcPct val="90000"/>
        </a:lnSpc>
        <a:spcBef>
          <a:spcPts val="650"/>
        </a:spcBef>
        <a:buFont typeface="Arial" panose="020B0604020202020204" pitchFamily="34" charset="0"/>
        <a:buNone/>
        <a:defRPr sz="2598" kern="1200">
          <a:solidFill>
            <a:schemeClr val="tx1"/>
          </a:solidFill>
          <a:latin typeface="+mn-lt"/>
          <a:ea typeface="+mn-ea"/>
          <a:cs typeface="+mn-cs"/>
        </a:defRPr>
      </a:lvl3pPr>
      <a:lvl4pPr marL="1781699"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4pPr>
      <a:lvl5pPr marL="2375598"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chenzomi12/AIInfra" TargetMode="External"/><Relationship Id="rId2" Type="http://schemas.openxmlformats.org/officeDocument/2006/relationships/hyperlink" Target="https://zhuanlan.zhihu.com/p/653796685" TargetMode="External"/><Relationship Id="rId1" Type="http://schemas.openxmlformats.org/officeDocument/2006/relationships/slideLayout" Target="../slideLayouts/slideLayout2.xml"/><Relationship Id="rId4" Type="http://schemas.openxmlformats.org/officeDocument/2006/relationships/hyperlink" Target="https://pan.quark.cn/s/74fb24be8eff"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04DDF52-5D54-A1D6-0C1F-93BDD61468DD}"/>
              </a:ext>
            </a:extLst>
          </p:cNvPr>
          <p:cNvPicPr>
            <a:picLocks noChangeAspect="1"/>
          </p:cNvPicPr>
          <p:nvPr/>
        </p:nvPicPr>
        <p:blipFill>
          <a:blip r:embed="rId3"/>
          <a:stretch>
            <a:fillRect/>
          </a:stretch>
        </p:blipFill>
        <p:spPr>
          <a:xfrm>
            <a:off x="0" y="0"/>
            <a:ext cx="12192000" cy="6858000"/>
          </a:xfrm>
          <a:prstGeom prst="rect">
            <a:avLst/>
          </a:prstGeom>
        </p:spPr>
      </p:pic>
      <p:sp>
        <p:nvSpPr>
          <p:cNvPr id="7" name="矩形 6">
            <a:extLst>
              <a:ext uri="{FF2B5EF4-FFF2-40B4-BE49-F238E27FC236}">
                <a16:creationId xmlns:a16="http://schemas.microsoft.com/office/drawing/2014/main" id="{7956C6CE-0F8A-4B8B-A85E-CECDD9097B54}"/>
              </a:ext>
            </a:extLst>
          </p:cNvPr>
          <p:cNvSpPr/>
          <p:nvPr/>
        </p:nvSpPr>
        <p:spPr>
          <a:xfrm>
            <a:off x="0" y="2749693"/>
            <a:ext cx="12196763" cy="3061699"/>
          </a:xfrm>
          <a:prstGeom prst="rect">
            <a:avLst/>
          </a:prstGeom>
          <a:solidFill>
            <a:srgbClr val="1D1D1A">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5" name="文本占位符 1">
            <a:extLst>
              <a:ext uri="{FF2B5EF4-FFF2-40B4-BE49-F238E27FC236}">
                <a16:creationId xmlns:a16="http://schemas.microsoft.com/office/drawing/2014/main" id="{84F06FC8-A644-30C6-D07F-20FEFDFA57F8}"/>
              </a:ext>
            </a:extLst>
          </p:cNvPr>
          <p:cNvSpPr txBox="1">
            <a:spLocks/>
          </p:cNvSpPr>
          <p:nvPr/>
        </p:nvSpPr>
        <p:spPr>
          <a:xfrm>
            <a:off x="5369910" y="5728816"/>
            <a:ext cx="2144987" cy="979488"/>
          </a:xfrm>
          <a:prstGeom prst="rect">
            <a:avLst/>
          </a:prstGeom>
          <a:noFill/>
        </p:spPr>
        <p:txBody>
          <a:bodyPr anchor="ctr"/>
          <a:lst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4800" dirty="0">
                <a:solidFill>
                  <a:schemeClr val="tx1"/>
                </a:solidFill>
                <a:latin typeface="ACGN-MiaoGB-Flash" panose="02020300000000000000" pitchFamily="18" charset="-122"/>
                <a:ea typeface="ACGN-MiaoGB-Flash" panose="02020300000000000000" pitchFamily="18" charset="-122"/>
              </a:rPr>
              <a:t>ZOMI</a:t>
            </a:r>
            <a:endParaRPr lang="zh-CN" altLang="en-US" sz="4800" dirty="0">
              <a:solidFill>
                <a:schemeClr val="tx1"/>
              </a:solidFill>
              <a:latin typeface="ACGN-MiaoGB-Flash" panose="02020300000000000000" pitchFamily="18" charset="-122"/>
              <a:ea typeface="ACGN-MiaoGB-Flash" panose="02020300000000000000" pitchFamily="18" charset="-122"/>
            </a:endParaRPr>
          </a:p>
        </p:txBody>
      </p:sp>
      <p:pic>
        <p:nvPicPr>
          <p:cNvPr id="6" name="图片 5">
            <a:extLst>
              <a:ext uri="{FF2B5EF4-FFF2-40B4-BE49-F238E27FC236}">
                <a16:creationId xmlns:a16="http://schemas.microsoft.com/office/drawing/2014/main" id="{2F83CF9F-E87F-9B24-194C-3FE53538989D}"/>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626510" y="5888148"/>
            <a:ext cx="743400" cy="743400"/>
          </a:xfrm>
          <a:prstGeom prst="ellipse">
            <a:avLst/>
          </a:prstGeom>
          <a:ln w="19050" cap="rnd">
            <a:solidFill>
              <a:srgbClr val="FFFFFF"/>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标题 1">
            <a:extLst>
              <a:ext uri="{FF2B5EF4-FFF2-40B4-BE49-F238E27FC236}">
                <a16:creationId xmlns:a16="http://schemas.microsoft.com/office/drawing/2014/main" id="{57EA8540-1E7D-F378-24FF-D989B2835265}"/>
              </a:ext>
            </a:extLst>
          </p:cNvPr>
          <p:cNvSpPr txBox="1">
            <a:spLocks/>
          </p:cNvSpPr>
          <p:nvPr/>
        </p:nvSpPr>
        <p:spPr>
          <a:xfrm>
            <a:off x="794489" y="3018090"/>
            <a:ext cx="10607784" cy="2526175"/>
          </a:xfrm>
          <a:prstGeom prst="rect">
            <a:avLst/>
          </a:prstGeom>
          <a:noFill/>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pPr marL="50800" algn="ctr">
              <a:buClr>
                <a:srgbClr val="C00000"/>
              </a:buClr>
            </a:pPr>
            <a:r>
              <a:rPr lang="en-US" altLang="zh-CN" sz="8800" dirty="0" err="1">
                <a:solidFill>
                  <a:schemeClr val="tx2"/>
                </a:solidFill>
                <a:latin typeface="Lexend" pitchFamily="2" charset="0"/>
                <a:cs typeface="Futura-Medium" panose="020B0602020204020303" pitchFamily="34" charset="-79"/>
              </a:rPr>
              <a:t>GLaM</a:t>
            </a:r>
            <a:r>
              <a:rPr lang="zh-CN" altLang="en-US" sz="8800" dirty="0">
                <a:solidFill>
                  <a:schemeClr val="tx2"/>
                </a:solidFill>
                <a:latin typeface="Lexend" pitchFamily="2" charset="0"/>
                <a:cs typeface="Futura-Medium" panose="020B0602020204020303" pitchFamily="34" charset="-79"/>
              </a:rPr>
              <a:t> </a:t>
            </a:r>
            <a:r>
              <a:rPr lang="en-US" altLang="zh-CN" sz="8800" dirty="0">
                <a:solidFill>
                  <a:schemeClr val="tx2"/>
                </a:solidFill>
                <a:latin typeface="Lexend" pitchFamily="2" charset="0"/>
                <a:cs typeface="Futura-Medium" panose="020B0602020204020303" pitchFamily="34" charset="-79"/>
              </a:rPr>
              <a:t>&amp;</a:t>
            </a:r>
            <a:r>
              <a:rPr lang="zh-CN" altLang="en-US" sz="8800" dirty="0">
                <a:solidFill>
                  <a:schemeClr val="tx2"/>
                </a:solidFill>
                <a:latin typeface="Lexend" pitchFamily="2" charset="0"/>
                <a:cs typeface="Futura-Medium" panose="020B0602020204020303" pitchFamily="34" charset="-79"/>
              </a:rPr>
              <a:t> </a:t>
            </a:r>
            <a:r>
              <a:rPr lang="en-US" altLang="zh-CN" sz="8800" dirty="0">
                <a:solidFill>
                  <a:schemeClr val="tx2"/>
                </a:solidFill>
                <a:latin typeface="Lexend" pitchFamily="2" charset="0"/>
                <a:cs typeface="Futura-Medium" panose="020B0602020204020303" pitchFamily="34" charset="-79"/>
              </a:rPr>
              <a:t>ST-MoE</a:t>
            </a:r>
          </a:p>
          <a:p>
            <a:pPr marL="50800" algn="ctr">
              <a:buClr>
                <a:srgbClr val="C00000"/>
              </a:buClr>
            </a:pPr>
            <a:r>
              <a:rPr lang="zh-CN" altLang="en-US" sz="8800" dirty="0">
                <a:solidFill>
                  <a:schemeClr val="tx2"/>
                </a:solidFill>
                <a:latin typeface="Lexend" pitchFamily="2" charset="0"/>
                <a:cs typeface="Futura-Medium" panose="020B0602020204020303" pitchFamily="34" charset="-79"/>
              </a:rPr>
              <a:t>论文走读</a:t>
            </a:r>
          </a:p>
        </p:txBody>
      </p:sp>
    </p:spTree>
    <p:extLst>
      <p:ext uri="{BB962C8B-B14F-4D97-AF65-F5344CB8AC3E}">
        <p14:creationId xmlns:p14="http://schemas.microsoft.com/office/powerpoint/2010/main" val="3746352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96880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4F05058-0821-AFAF-0EBB-2167E84F81DA}"/>
              </a:ext>
            </a:extLst>
          </p:cNvPr>
          <p:cNvSpPr>
            <a:spLocks noGrp="1"/>
          </p:cNvSpPr>
          <p:nvPr>
            <p:ph type="title"/>
          </p:nvPr>
        </p:nvSpPr>
        <p:spPr/>
        <p:txBody>
          <a:bodyPr/>
          <a:lstStyle/>
          <a:p>
            <a:r>
              <a:rPr lang="zh-CN" altLang="en-US"/>
              <a:t>引用与参考</a:t>
            </a:r>
            <a:endParaRPr lang="zh-CN" altLang="en-US" dirty="0"/>
          </a:p>
        </p:txBody>
      </p:sp>
      <p:sp>
        <p:nvSpPr>
          <p:cNvPr id="5" name="内容占位符 4">
            <a:extLst>
              <a:ext uri="{FF2B5EF4-FFF2-40B4-BE49-F238E27FC236}">
                <a16:creationId xmlns:a16="http://schemas.microsoft.com/office/drawing/2014/main" id="{4A85FFCC-0519-35D4-40F4-46CFF289709F}"/>
              </a:ext>
            </a:extLst>
          </p:cNvPr>
          <p:cNvSpPr>
            <a:spLocks noGrp="1"/>
          </p:cNvSpPr>
          <p:nvPr>
            <p:ph sz="half" idx="1"/>
          </p:nvPr>
        </p:nvSpPr>
        <p:spPr/>
        <p:txBody>
          <a:bodyPr/>
          <a:lstStyle/>
          <a:p>
            <a:pPr algn="l">
              <a:lnSpc>
                <a:spcPct val="100000"/>
              </a:lnSpc>
            </a:pPr>
            <a:r>
              <a:rPr lang="en" altLang="zh-CN" sz="1200" b="1" i="0" dirty="0">
                <a:solidFill>
                  <a:srgbClr val="4D6BFE"/>
                </a:solidFill>
                <a:effectLst/>
                <a:latin typeface="PingFang SC" panose="020B0400000000000000" pitchFamily="34" charset="-122"/>
                <a:ea typeface="PingFang SC" panose="020B0400000000000000" pitchFamily="34" charset="-122"/>
                <a:hlinkClick r:id="rId2"/>
              </a:rPr>
              <a:t>https://zhuanlan.zhihu.com/p/653796685</a:t>
            </a:r>
            <a:endParaRPr lang="en" altLang="zh-CN" sz="1200" b="1" i="0" dirty="0">
              <a:solidFill>
                <a:srgbClr val="4D6BFE"/>
              </a:solidFill>
              <a:effectLst/>
              <a:latin typeface="PingFang SC" panose="020B0400000000000000" pitchFamily="34" charset="-122"/>
              <a:ea typeface="PingFang SC" panose="020B0400000000000000" pitchFamily="34" charset="-122"/>
            </a:endParaRPr>
          </a:p>
          <a:p>
            <a:pPr algn="l">
              <a:lnSpc>
                <a:spcPct val="100000"/>
              </a:lnSpc>
            </a:pPr>
            <a:endParaRPr lang="en" altLang="zh-CN" sz="1200" b="1" i="0" dirty="0">
              <a:solidFill>
                <a:srgbClr val="4D6BFE"/>
              </a:solidFill>
              <a:effectLst/>
              <a:latin typeface="PingFang SC" panose="020B0400000000000000" pitchFamily="34" charset="-122"/>
              <a:ea typeface="PingFang SC" panose="020B0400000000000000" pitchFamily="34" charset="-122"/>
            </a:endParaRPr>
          </a:p>
          <a:p>
            <a:pPr algn="l"/>
            <a:r>
              <a:rPr lang="en" altLang="zh-CN" dirty="0"/>
              <a:t>PPT </a:t>
            </a:r>
            <a:r>
              <a:rPr lang="zh-CN" altLang="en" dirty="0"/>
              <a:t>开源</a:t>
            </a:r>
            <a:r>
              <a:rPr lang="zh-CN" altLang="en-US" dirty="0"/>
              <a:t>：</a:t>
            </a:r>
            <a:r>
              <a:rPr lang="en" altLang="zh-CN" dirty="0">
                <a:hlinkClick r:id="rId3"/>
              </a:rPr>
              <a:t>https://github.com/chenzomi12/AIInfra</a:t>
            </a:r>
            <a:endParaRPr lang="en" altLang="zh-CN" dirty="0"/>
          </a:p>
          <a:p>
            <a:r>
              <a:rPr lang="zh-CN" altLang="en-US" dirty="0"/>
              <a:t>夸克链接：</a:t>
            </a:r>
            <a:r>
              <a:rPr lang="en" altLang="zh-CN" dirty="0">
                <a:hlinkClick r:id="rId4"/>
              </a:rPr>
              <a:t>https://pan.quark.cn/s/74fb24be8eff</a:t>
            </a:r>
            <a:endParaRPr lang="en" altLang="zh-CN" dirty="0"/>
          </a:p>
          <a:p>
            <a:pPr algn="l"/>
            <a:endParaRPr lang="en" altLang="zh-CN" dirty="0"/>
          </a:p>
          <a:p>
            <a:pPr algn="l"/>
            <a:endParaRPr lang="zh-CN" altLang="en-US" dirty="0"/>
          </a:p>
        </p:txBody>
      </p:sp>
    </p:spTree>
    <p:extLst>
      <p:ext uri="{BB962C8B-B14F-4D97-AF65-F5344CB8AC3E}">
        <p14:creationId xmlns:p14="http://schemas.microsoft.com/office/powerpoint/2010/main" val="4140837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120AD9-B3CB-4B7F-429A-D4C9E3E9BE66}"/>
              </a:ext>
            </a:extLst>
          </p:cNvPr>
          <p:cNvSpPr>
            <a:spLocks noGrp="1"/>
          </p:cNvSpPr>
          <p:nvPr>
            <p:ph type="title"/>
          </p:nvPr>
        </p:nvSpPr>
        <p:spPr>
          <a:xfrm>
            <a:off x="623635" y="522789"/>
            <a:ext cx="10963473" cy="589190"/>
          </a:xfrm>
        </p:spPr>
        <p:txBody>
          <a:bodyPr/>
          <a:lstStyle/>
          <a:p>
            <a:r>
              <a:rPr lang="en" altLang="zh-CN" dirty="0"/>
              <a:t>Contents</a:t>
            </a:r>
            <a:endParaRPr lang="zh-CN" altLang="en-US" dirty="0"/>
          </a:p>
        </p:txBody>
      </p:sp>
      <p:sp>
        <p:nvSpPr>
          <p:cNvPr id="3" name="内容占位符 2">
            <a:extLst>
              <a:ext uri="{FF2B5EF4-FFF2-40B4-BE49-F238E27FC236}">
                <a16:creationId xmlns:a16="http://schemas.microsoft.com/office/drawing/2014/main" id="{B244A42C-4EA1-0BA9-68DC-09FE68154A55}"/>
              </a:ext>
            </a:extLst>
          </p:cNvPr>
          <p:cNvSpPr>
            <a:spLocks noGrp="1"/>
          </p:cNvSpPr>
          <p:nvPr>
            <p:ph sz="half" idx="1"/>
          </p:nvPr>
        </p:nvSpPr>
        <p:spPr>
          <a:xfrm>
            <a:off x="623635" y="1246909"/>
            <a:ext cx="10963473" cy="5108171"/>
          </a:xfrm>
        </p:spPr>
        <p:txBody>
          <a:bodyPr anchor="t"/>
          <a:lstStyle/>
          <a:p>
            <a:pPr marL="457200" indent="-457200">
              <a:buFont typeface="+mj-lt"/>
              <a:buAutoNum type="arabicPeriod"/>
            </a:pPr>
            <a:r>
              <a:rPr lang="zh-CN" altLang="en-US" sz="2400" b="1" dirty="0">
                <a:solidFill>
                  <a:srgbClr val="C00000"/>
                </a:solidFill>
              </a:rPr>
              <a:t>奠基工作：</a:t>
            </a:r>
            <a:r>
              <a:rPr lang="en-US" altLang="zh-CN" sz="2400" b="1" dirty="0">
                <a:solidFill>
                  <a:srgbClr val="C00000"/>
                </a:solidFill>
              </a:rPr>
              <a:t>90</a:t>
            </a:r>
            <a:r>
              <a:rPr lang="zh-CN" altLang="en-US" sz="2400" b="1" dirty="0">
                <a:solidFill>
                  <a:srgbClr val="C00000"/>
                </a:solidFill>
              </a:rPr>
              <a:t> 年代初期</a:t>
            </a:r>
            <a:endParaRPr lang="en-US" altLang="zh-CN" sz="2400" b="1" dirty="0">
              <a:solidFill>
                <a:srgbClr val="C00000"/>
              </a:solidFill>
            </a:endParaRPr>
          </a:p>
          <a:p>
            <a:pPr marL="694190" lvl="1" indent="-457200">
              <a:lnSpc>
                <a:spcPct val="100000"/>
              </a:lnSpc>
            </a:pPr>
            <a:r>
              <a:rPr lang="en-US" altLang="zh-CN" sz="2000" dirty="0"/>
              <a:t>1991</a:t>
            </a:r>
            <a:r>
              <a:rPr lang="zh-CN" altLang="en-US" sz="2000" dirty="0"/>
              <a:t>，</a:t>
            </a:r>
            <a:r>
              <a:rPr lang="en-US" altLang="zh-CN" sz="2000" dirty="0" err="1"/>
              <a:t>Hitton</a:t>
            </a:r>
            <a:r>
              <a:rPr lang="zh-CN" altLang="en-US" sz="2000" dirty="0"/>
              <a:t>，</a:t>
            </a:r>
            <a:r>
              <a:rPr lang="en" altLang="zh-CN" sz="2000" dirty="0"/>
              <a:t>Adaptive Mixtures of Local Experts</a:t>
            </a:r>
          </a:p>
          <a:p>
            <a:pPr marL="457200" indent="-457200" algn="l">
              <a:buFont typeface="+mj-lt"/>
              <a:buAutoNum type="arabicPeriod"/>
            </a:pPr>
            <a:r>
              <a:rPr lang="zh-CN" altLang="en-US" sz="2400" b="1" dirty="0">
                <a:solidFill>
                  <a:srgbClr val="C00000"/>
                </a:solidFill>
              </a:rPr>
              <a:t>架构形成：</a:t>
            </a:r>
            <a:r>
              <a:rPr lang="en-US" altLang="zh-CN" sz="2400" b="1" dirty="0">
                <a:solidFill>
                  <a:srgbClr val="C00000"/>
                </a:solidFill>
              </a:rPr>
              <a:t>RNN</a:t>
            </a:r>
            <a:r>
              <a:rPr lang="zh-CN" altLang="en-US" sz="2400" b="1" dirty="0">
                <a:solidFill>
                  <a:srgbClr val="C00000"/>
                </a:solidFill>
              </a:rPr>
              <a:t> 时代</a:t>
            </a:r>
            <a:endParaRPr lang="en-US" altLang="zh-CN" sz="2400" b="1" dirty="0">
              <a:solidFill>
                <a:srgbClr val="C00000"/>
              </a:solidFill>
            </a:endParaRPr>
          </a:p>
          <a:p>
            <a:pPr marL="694190" lvl="1" indent="-457200">
              <a:lnSpc>
                <a:spcPct val="100000"/>
              </a:lnSpc>
            </a:pPr>
            <a:r>
              <a:rPr lang="en-US" altLang="zh-CN" sz="2000" dirty="0"/>
              <a:t>2017</a:t>
            </a:r>
            <a:r>
              <a:rPr lang="zh-CN" altLang="en-US" sz="2000" dirty="0"/>
              <a:t>，</a:t>
            </a:r>
            <a:r>
              <a:rPr lang="en-US" altLang="zh-CN" sz="2000" dirty="0"/>
              <a:t>Google</a:t>
            </a:r>
            <a:r>
              <a:rPr lang="zh-CN" altLang="en-US" sz="2000" dirty="0"/>
              <a:t>，</a:t>
            </a:r>
            <a:r>
              <a:rPr lang="en" altLang="zh-CN" sz="2000" dirty="0"/>
              <a:t> Outrageously Large Neural Networks</a:t>
            </a:r>
          </a:p>
          <a:p>
            <a:pPr marL="457200" indent="-457200">
              <a:buFont typeface="+mj-lt"/>
              <a:buAutoNum type="arabicPeriod"/>
            </a:pPr>
            <a:r>
              <a:rPr lang="zh-CN" altLang="en-US" sz="2400" b="1" dirty="0">
                <a:solidFill>
                  <a:srgbClr val="C00000"/>
                </a:solidFill>
              </a:rPr>
              <a:t>提升效果：</a:t>
            </a:r>
            <a:r>
              <a:rPr lang="en-US" altLang="zh-CN" sz="2400" b="1" dirty="0">
                <a:solidFill>
                  <a:srgbClr val="C00000"/>
                </a:solidFill>
              </a:rPr>
              <a:t>Transformer</a:t>
            </a:r>
            <a:r>
              <a:rPr lang="zh-CN" altLang="en-US" sz="2400" b="1" dirty="0">
                <a:solidFill>
                  <a:srgbClr val="C00000"/>
                </a:solidFill>
              </a:rPr>
              <a:t> 时代</a:t>
            </a:r>
            <a:endParaRPr lang="en-US" altLang="zh-CN" sz="2400" b="1" dirty="0">
              <a:solidFill>
                <a:srgbClr val="C00000"/>
              </a:solidFill>
            </a:endParaRPr>
          </a:p>
          <a:p>
            <a:pPr marL="694190" lvl="1" indent="-457200">
              <a:lnSpc>
                <a:spcPct val="100000"/>
              </a:lnSpc>
            </a:pPr>
            <a:r>
              <a:rPr lang="en-US" altLang="zh-CN" sz="2000" dirty="0"/>
              <a:t>2020</a:t>
            </a:r>
            <a:r>
              <a:rPr lang="zh-CN" altLang="en-US" sz="2000" dirty="0"/>
              <a:t>，</a:t>
            </a:r>
            <a:r>
              <a:rPr lang="en-US" altLang="zh-CN" sz="2000" dirty="0"/>
              <a:t>Google</a:t>
            </a:r>
            <a:r>
              <a:rPr lang="zh-CN" altLang="en-US" sz="2000" dirty="0"/>
              <a:t>，</a:t>
            </a:r>
            <a:r>
              <a:rPr lang="en" altLang="zh-CN" sz="2000" dirty="0"/>
              <a:t> </a:t>
            </a:r>
            <a:r>
              <a:rPr lang="en" altLang="zh-CN" sz="2000" dirty="0" err="1"/>
              <a:t>GShard</a:t>
            </a:r>
            <a:endParaRPr lang="en" altLang="zh-CN" sz="2000" dirty="0"/>
          </a:p>
          <a:p>
            <a:pPr marL="694190" lvl="1" indent="-457200">
              <a:lnSpc>
                <a:spcPct val="100000"/>
              </a:lnSpc>
            </a:pPr>
            <a:r>
              <a:rPr lang="en-US" altLang="zh-CN" sz="2000" dirty="0"/>
              <a:t>2022</a:t>
            </a:r>
            <a:r>
              <a:rPr lang="zh-CN" altLang="en-US" sz="2000" dirty="0"/>
              <a:t>，</a:t>
            </a:r>
            <a:r>
              <a:rPr lang="en-US" altLang="zh-CN" sz="2000" dirty="0"/>
              <a:t>Google</a:t>
            </a:r>
            <a:r>
              <a:rPr lang="zh-CN" altLang="en-US" sz="2000" dirty="0"/>
              <a:t>，</a:t>
            </a:r>
            <a:r>
              <a:rPr lang="en" altLang="zh-CN" sz="2000" dirty="0"/>
              <a:t>Switch Transformer</a:t>
            </a:r>
            <a:endParaRPr lang="en-US" altLang="zh-CN" sz="2000" dirty="0"/>
          </a:p>
          <a:p>
            <a:pPr marL="457200" indent="-457200">
              <a:buFont typeface="+mj-lt"/>
              <a:buAutoNum type="arabicPeriod"/>
            </a:pPr>
            <a:r>
              <a:rPr lang="zh-CN" altLang="en-US" sz="2400" b="1" dirty="0">
                <a:solidFill>
                  <a:srgbClr val="C00000"/>
                </a:solidFill>
              </a:rPr>
              <a:t>智能涌现：</a:t>
            </a:r>
            <a:r>
              <a:rPr lang="en" altLang="zh-CN" sz="2400" b="1" dirty="0">
                <a:solidFill>
                  <a:srgbClr val="C00000"/>
                </a:solidFill>
              </a:rPr>
              <a:t>GPT</a:t>
            </a:r>
            <a:r>
              <a:rPr lang="zh-CN" altLang="en-US" sz="2400" b="1" dirty="0">
                <a:solidFill>
                  <a:srgbClr val="C00000"/>
                </a:solidFill>
              </a:rPr>
              <a:t> 时代</a:t>
            </a:r>
            <a:endParaRPr lang="en-US" altLang="zh-CN" sz="2400" b="1" dirty="0">
              <a:solidFill>
                <a:srgbClr val="C00000"/>
              </a:solidFill>
            </a:endParaRPr>
          </a:p>
          <a:p>
            <a:pPr marL="694190" lvl="1" indent="-457200">
              <a:lnSpc>
                <a:spcPct val="100000"/>
              </a:lnSpc>
            </a:pPr>
            <a:r>
              <a:rPr lang="en-US" altLang="zh-CN" sz="2000" dirty="0"/>
              <a:t>2021</a:t>
            </a:r>
            <a:r>
              <a:rPr lang="zh-CN" altLang="en-US" sz="2000" dirty="0"/>
              <a:t>，</a:t>
            </a:r>
            <a:r>
              <a:rPr lang="en" altLang="zh-CN" sz="2000" dirty="0"/>
              <a:t>Google</a:t>
            </a:r>
            <a:r>
              <a:rPr lang="zh-CN" altLang="en-US" sz="2000" dirty="0"/>
              <a:t>，</a:t>
            </a:r>
            <a:r>
              <a:rPr lang="en" altLang="zh-CN" sz="2000" dirty="0" err="1"/>
              <a:t>GLaM</a:t>
            </a:r>
            <a:endParaRPr lang="en" altLang="zh-CN" sz="2000" dirty="0"/>
          </a:p>
          <a:p>
            <a:pPr marL="694190" lvl="1" indent="-457200">
              <a:lnSpc>
                <a:spcPct val="100000"/>
              </a:lnSpc>
            </a:pPr>
            <a:r>
              <a:rPr lang="en-US" altLang="zh-CN" sz="2000" dirty="0"/>
              <a:t>2024</a:t>
            </a:r>
            <a:r>
              <a:rPr lang="zh-CN" altLang="en-US" sz="2000" dirty="0"/>
              <a:t>，幻方量化，</a:t>
            </a:r>
            <a:r>
              <a:rPr lang="en" altLang="zh-CN" sz="2000" dirty="0" err="1"/>
              <a:t>DeepseekMoE</a:t>
            </a:r>
            <a:r>
              <a:rPr lang="en-US" altLang="zh-CN" sz="2000" dirty="0"/>
              <a:t>/</a:t>
            </a:r>
            <a:r>
              <a:rPr lang="en" altLang="zh-CN" sz="2000" dirty="0"/>
              <a:t> </a:t>
            </a:r>
            <a:r>
              <a:rPr lang="en" altLang="zh-CN" sz="2000" dirty="0" err="1"/>
              <a:t>Deepseek</a:t>
            </a:r>
            <a:r>
              <a:rPr lang="zh-CN" altLang="en-US" sz="2000" dirty="0"/>
              <a:t> </a:t>
            </a:r>
            <a:r>
              <a:rPr lang="en-US" altLang="zh-CN" sz="2000" dirty="0"/>
              <a:t>V2/</a:t>
            </a:r>
            <a:r>
              <a:rPr lang="en" altLang="zh-CN" sz="2000" dirty="0"/>
              <a:t> </a:t>
            </a:r>
            <a:r>
              <a:rPr lang="en" altLang="zh-CN" sz="2000" dirty="0" err="1"/>
              <a:t>Deepseek</a:t>
            </a:r>
            <a:r>
              <a:rPr lang="zh-CN" altLang="en-US" sz="2000" dirty="0"/>
              <a:t> </a:t>
            </a:r>
            <a:r>
              <a:rPr lang="en-US" altLang="zh-CN" sz="2000" dirty="0"/>
              <a:t>V3</a:t>
            </a:r>
          </a:p>
        </p:txBody>
      </p:sp>
      <p:pic>
        <p:nvPicPr>
          <p:cNvPr id="1026" name="Picture 2" descr="思考表情包图片-思考表情包模板下载-包图网">
            <a:extLst>
              <a:ext uri="{FF2B5EF4-FFF2-40B4-BE49-F238E27FC236}">
                <a16:creationId xmlns:a16="http://schemas.microsoft.com/office/drawing/2014/main" id="{C693DF82-9961-8E7D-D034-A7343FF6DFD3}"/>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9287838" y="3963343"/>
            <a:ext cx="2299270" cy="2299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7730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120AD9-B3CB-4B7F-429A-D4C9E3E9BE66}"/>
              </a:ext>
            </a:extLst>
          </p:cNvPr>
          <p:cNvSpPr>
            <a:spLocks noGrp="1"/>
          </p:cNvSpPr>
          <p:nvPr>
            <p:ph type="title"/>
          </p:nvPr>
        </p:nvSpPr>
        <p:spPr/>
        <p:txBody>
          <a:bodyPr/>
          <a:lstStyle/>
          <a:p>
            <a:r>
              <a:rPr lang="zh-CN" altLang="en-US" sz="3200"/>
              <a:t>视频目录大纲</a:t>
            </a:r>
            <a:endParaRPr lang="zh-CN" altLang="en-US" sz="3200" dirty="0"/>
          </a:p>
        </p:txBody>
      </p:sp>
      <p:sp>
        <p:nvSpPr>
          <p:cNvPr id="3" name="内容占位符 2">
            <a:extLst>
              <a:ext uri="{FF2B5EF4-FFF2-40B4-BE49-F238E27FC236}">
                <a16:creationId xmlns:a16="http://schemas.microsoft.com/office/drawing/2014/main" id="{B244A42C-4EA1-0BA9-68DC-09FE68154A55}"/>
              </a:ext>
            </a:extLst>
          </p:cNvPr>
          <p:cNvSpPr>
            <a:spLocks noGrp="1"/>
          </p:cNvSpPr>
          <p:nvPr>
            <p:ph sz="half" idx="1"/>
          </p:nvPr>
        </p:nvSpPr>
        <p:spPr/>
        <p:txBody>
          <a:bodyPr anchor="t"/>
          <a:lstStyle/>
          <a:p>
            <a:pPr marL="457200" indent="-457200" algn="l">
              <a:buFont typeface="+mj-lt"/>
              <a:buAutoNum type="arabicPeriod"/>
            </a:pPr>
            <a:endParaRPr lang="en-US" altLang="zh-CN" sz="2800" dirty="0"/>
          </a:p>
          <a:p>
            <a:pPr marL="457200" indent="-457200" algn="l">
              <a:buFont typeface="+mj-lt"/>
              <a:buAutoNum type="arabicPeriod"/>
            </a:pPr>
            <a:r>
              <a:rPr lang="zh-CN" altLang="en-US" sz="2800" dirty="0"/>
              <a:t>什么是</a:t>
            </a:r>
            <a:r>
              <a:rPr lang="en-US" altLang="zh-CN" sz="2800" dirty="0"/>
              <a:t> MoE</a:t>
            </a:r>
            <a:r>
              <a:rPr lang="zh-CN" altLang="en-US" sz="2800" dirty="0"/>
              <a:t> 混合专家模型？</a:t>
            </a:r>
            <a:endParaRPr lang="en-US" altLang="zh-CN" sz="2800" dirty="0"/>
          </a:p>
          <a:p>
            <a:pPr marL="457200" indent="-457200" algn="l">
              <a:buFont typeface="+mj-lt"/>
              <a:buAutoNum type="arabicPeriod"/>
            </a:pPr>
            <a:r>
              <a:rPr lang="en-US" altLang="zh-CN" sz="2800" dirty="0"/>
              <a:t>MoE</a:t>
            </a:r>
            <a:r>
              <a:rPr lang="zh-CN" altLang="en-US" sz="2800" dirty="0"/>
              <a:t> 混合专家模型简史</a:t>
            </a:r>
            <a:endParaRPr lang="en-US" altLang="zh-CN" sz="2800" dirty="0"/>
          </a:p>
          <a:p>
            <a:pPr marL="457200" indent="-457200" algn="l">
              <a:buFont typeface="+mj-lt"/>
              <a:buAutoNum type="arabicPeriod"/>
            </a:pPr>
            <a:r>
              <a:rPr lang="en-US" altLang="zh-CN" sz="2800" dirty="0"/>
              <a:t>MoE</a:t>
            </a:r>
            <a:r>
              <a:rPr lang="zh-CN" altLang="en-US" sz="2800" dirty="0"/>
              <a:t> 混合专家对训练的影响？</a:t>
            </a:r>
            <a:endParaRPr lang="en-US" altLang="zh-CN" sz="2800" dirty="0"/>
          </a:p>
          <a:p>
            <a:pPr marL="457200" indent="-457200" algn="l">
              <a:buFont typeface="+mj-lt"/>
              <a:buAutoNum type="arabicPeriod"/>
            </a:pPr>
            <a:r>
              <a:rPr lang="zh-CN" altLang="en-US" sz="2800" dirty="0"/>
              <a:t>让 </a:t>
            </a:r>
            <a:r>
              <a:rPr lang="en-US" altLang="zh-CN" sz="2800" dirty="0"/>
              <a:t>MoE</a:t>
            </a:r>
            <a:r>
              <a:rPr lang="zh-CN" altLang="en-US" sz="2800" dirty="0"/>
              <a:t> 训练和推理起飞！</a:t>
            </a:r>
            <a:endParaRPr lang="en-US" altLang="zh-CN" sz="2800" dirty="0"/>
          </a:p>
          <a:p>
            <a:pPr marL="457200" indent="-457200" algn="l">
              <a:buFont typeface="+mj-lt"/>
              <a:buAutoNum type="arabicPeriod"/>
            </a:pPr>
            <a:r>
              <a:rPr lang="zh-CN" altLang="en-US" sz="2800" dirty="0"/>
              <a:t>对产业的思考与小结</a:t>
            </a:r>
            <a:endParaRPr lang="en-US" altLang="zh-CN" sz="2800" dirty="0"/>
          </a:p>
        </p:txBody>
      </p:sp>
      <p:pic>
        <p:nvPicPr>
          <p:cNvPr id="4" name="图片 3">
            <a:extLst>
              <a:ext uri="{FF2B5EF4-FFF2-40B4-BE49-F238E27FC236}">
                <a16:creationId xmlns:a16="http://schemas.microsoft.com/office/drawing/2014/main" id="{7C1A47B0-35AE-0801-6BAA-24BA44344B1D}"/>
              </a:ext>
            </a:extLst>
          </p:cNvPr>
          <p:cNvPicPr>
            <a:picLocks noChangeAspect="1"/>
          </p:cNvPicPr>
          <p:nvPr/>
        </p:nvPicPr>
        <p:blipFill>
          <a:blip r:embed="rId2"/>
          <a:stretch>
            <a:fillRect/>
          </a:stretch>
        </p:blipFill>
        <p:spPr>
          <a:xfrm>
            <a:off x="414444" y="1032561"/>
            <a:ext cx="9600183" cy="5419610"/>
          </a:xfrm>
          <a:prstGeom prst="rect">
            <a:avLst/>
          </a:prstGeom>
        </p:spPr>
      </p:pic>
      <p:pic>
        <p:nvPicPr>
          <p:cNvPr id="1026" name="Picture 2" descr="思考表情包图片-思考表情包模板下载-包图网">
            <a:extLst>
              <a:ext uri="{FF2B5EF4-FFF2-40B4-BE49-F238E27FC236}">
                <a16:creationId xmlns:a16="http://schemas.microsoft.com/office/drawing/2014/main" id="{C693DF82-9961-8E7D-D034-A7343FF6DFD3}"/>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9287838" y="3963343"/>
            <a:ext cx="2299270" cy="2299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2875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728455" y="1046095"/>
            <a:ext cx="273985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05</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2" name="文本框 1">
            <a:extLst>
              <a:ext uri="{FF2B5EF4-FFF2-40B4-BE49-F238E27FC236}">
                <a16:creationId xmlns:a16="http://schemas.microsoft.com/office/drawing/2014/main" id="{23318274-4988-A24C-A300-D395CB35B714}"/>
              </a:ext>
            </a:extLst>
          </p:cNvPr>
          <p:cNvSpPr txBox="1"/>
          <p:nvPr/>
        </p:nvSpPr>
        <p:spPr>
          <a:xfrm>
            <a:off x="488691" y="2990247"/>
            <a:ext cx="11219380" cy="1323439"/>
          </a:xfrm>
          <a:prstGeom prst="rect">
            <a:avLst/>
          </a:prstGeom>
          <a:noFill/>
        </p:spPr>
        <p:txBody>
          <a:bodyPr wrap="square" rtlCol="0">
            <a:spAutoFit/>
          </a:bodyPr>
          <a:lstStyle/>
          <a:p>
            <a:pPr algn="ctr"/>
            <a:r>
              <a:rPr lang="en-US" altLang="zh-CN" sz="8000" b="1" dirty="0">
                <a:solidFill>
                  <a:schemeClr val="bg1"/>
                </a:solidFill>
                <a:latin typeface="Lexend" pitchFamily="2" charset="0"/>
              </a:rPr>
              <a:t>ST-MoE</a:t>
            </a:r>
            <a:endParaRPr lang="en-US" altLang="zh-CN" sz="8000" b="1" dirty="0">
              <a:solidFill>
                <a:schemeClr val="bg1"/>
              </a:solidFill>
              <a:latin typeface="Lexend" pitchFamily="2" charset="0"/>
              <a:ea typeface="+mj-ea"/>
            </a:endParaRPr>
          </a:p>
        </p:txBody>
      </p:sp>
    </p:spTree>
    <p:extLst>
      <p:ext uri="{BB962C8B-B14F-4D97-AF65-F5344CB8AC3E}">
        <p14:creationId xmlns:p14="http://schemas.microsoft.com/office/powerpoint/2010/main" val="374748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AAC5995B-36FA-740E-373C-145CD34B738B}"/>
              </a:ext>
            </a:extLst>
          </p:cNvPr>
          <p:cNvSpPr>
            <a:spLocks noGrp="1"/>
          </p:cNvSpPr>
          <p:nvPr>
            <p:ph type="title"/>
          </p:nvPr>
        </p:nvSpPr>
        <p:spPr>
          <a:xfrm>
            <a:off x="623635" y="522789"/>
            <a:ext cx="10963473" cy="589190"/>
          </a:xfrm>
        </p:spPr>
        <p:txBody>
          <a:bodyPr/>
          <a:lstStyle/>
          <a:p>
            <a:r>
              <a:rPr lang="en-US" altLang="zh-CN" dirty="0">
                <a:latin typeface="Lexend" pitchFamily="2" charset="0"/>
              </a:rPr>
              <a:t>ST-MOE</a:t>
            </a:r>
            <a:r>
              <a:rPr lang="zh-CN" altLang="en-US" dirty="0">
                <a:latin typeface="Lexend" pitchFamily="2" charset="0"/>
              </a:rPr>
              <a:t> 研究动机</a:t>
            </a:r>
          </a:p>
        </p:txBody>
      </p:sp>
      <p:sp>
        <p:nvSpPr>
          <p:cNvPr id="5" name="内容占位符 4">
            <a:extLst>
              <a:ext uri="{FF2B5EF4-FFF2-40B4-BE49-F238E27FC236}">
                <a16:creationId xmlns:a16="http://schemas.microsoft.com/office/drawing/2014/main" id="{B388295F-5F76-E154-D982-0ECAF2AD0DA6}"/>
              </a:ext>
            </a:extLst>
          </p:cNvPr>
          <p:cNvSpPr>
            <a:spLocks noGrp="1"/>
          </p:cNvSpPr>
          <p:nvPr>
            <p:ph sz="half" idx="1"/>
          </p:nvPr>
        </p:nvSpPr>
        <p:spPr>
          <a:xfrm>
            <a:off x="623635" y="1246909"/>
            <a:ext cx="10963473" cy="5108171"/>
          </a:xfrm>
        </p:spPr>
        <p:txBody>
          <a:bodyPr/>
          <a:lstStyle/>
          <a:p>
            <a:r>
              <a:rPr lang="en" altLang="zh-CN" dirty="0"/>
              <a:t>ST-MoE</a:t>
            </a:r>
            <a:r>
              <a:rPr lang="zh-CN" altLang="en" dirty="0"/>
              <a:t>（</a:t>
            </a:r>
            <a:r>
              <a:rPr lang="en" altLang="zh-CN" dirty="0"/>
              <a:t>Designing Stable and Transferable Sparse Expert Models</a:t>
            </a:r>
            <a:r>
              <a:rPr lang="zh-CN" altLang="en" dirty="0"/>
              <a:t>）</a:t>
            </a:r>
            <a:r>
              <a:rPr lang="zh-CN" altLang="en-US" dirty="0"/>
              <a:t>是谷歌团队提出的一种稀疏混合专家模型，专注于解决稀疏模型在训练稳定性和迁移学习中的问题。</a:t>
            </a:r>
            <a:endParaRPr lang="en-US" altLang="zh-CN" dirty="0"/>
          </a:p>
          <a:p>
            <a:r>
              <a:rPr lang="zh-CN" altLang="en-US" b="1" dirty="0"/>
              <a:t>研究动机</a:t>
            </a:r>
            <a:endParaRPr lang="en-US" altLang="zh-CN" b="1" dirty="0"/>
          </a:p>
          <a:p>
            <a:pPr lvl="1"/>
            <a:r>
              <a:rPr lang="en" altLang="zh-CN" dirty="0"/>
              <a:t>ST-MoE </a:t>
            </a:r>
            <a:r>
              <a:rPr lang="zh-CN" altLang="en-US" dirty="0"/>
              <a:t>的研究动机在于解决稀疏模型在预训练阶段的不稳定性以及微调阶段的质量问题。稀疏模型虽然参数量大，但实际计算量较少，具有高效性，但其训练过程容易出现不稳定现象</a:t>
            </a:r>
          </a:p>
        </p:txBody>
      </p:sp>
    </p:spTree>
    <p:extLst>
      <p:ext uri="{BB962C8B-B14F-4D97-AF65-F5344CB8AC3E}">
        <p14:creationId xmlns:p14="http://schemas.microsoft.com/office/powerpoint/2010/main" val="34714984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AAC5995B-36FA-740E-373C-145CD34B738B}"/>
              </a:ext>
            </a:extLst>
          </p:cNvPr>
          <p:cNvSpPr>
            <a:spLocks noGrp="1"/>
          </p:cNvSpPr>
          <p:nvPr>
            <p:ph type="title"/>
          </p:nvPr>
        </p:nvSpPr>
        <p:spPr>
          <a:xfrm>
            <a:off x="623635" y="522789"/>
            <a:ext cx="10963473" cy="589190"/>
          </a:xfrm>
        </p:spPr>
        <p:txBody>
          <a:bodyPr/>
          <a:lstStyle/>
          <a:p>
            <a:r>
              <a:rPr lang="en-US" altLang="zh-CN" dirty="0">
                <a:latin typeface="Lexend" pitchFamily="2" charset="0"/>
              </a:rPr>
              <a:t>ST-MOE</a:t>
            </a:r>
            <a:endParaRPr lang="zh-CN" altLang="en-US" dirty="0"/>
          </a:p>
        </p:txBody>
      </p:sp>
      <p:sp>
        <p:nvSpPr>
          <p:cNvPr id="5" name="内容占位符 4">
            <a:extLst>
              <a:ext uri="{FF2B5EF4-FFF2-40B4-BE49-F238E27FC236}">
                <a16:creationId xmlns:a16="http://schemas.microsoft.com/office/drawing/2014/main" id="{B388295F-5F76-E154-D982-0ECAF2AD0DA6}"/>
              </a:ext>
            </a:extLst>
          </p:cNvPr>
          <p:cNvSpPr>
            <a:spLocks noGrp="1"/>
          </p:cNvSpPr>
          <p:nvPr>
            <p:ph sz="half" idx="1"/>
          </p:nvPr>
        </p:nvSpPr>
        <p:spPr>
          <a:xfrm>
            <a:off x="623635" y="1246909"/>
            <a:ext cx="10963473" cy="5108171"/>
          </a:xfrm>
        </p:spPr>
        <p:txBody>
          <a:bodyPr/>
          <a:lstStyle/>
          <a:p>
            <a:r>
              <a:rPr lang="zh-CN" altLang="en-US" b="1" dirty="0"/>
              <a:t>核心创新：</a:t>
            </a:r>
            <a:r>
              <a:rPr lang="en" altLang="zh-CN" b="1" dirty="0"/>
              <a:t>Router z-loss</a:t>
            </a:r>
          </a:p>
          <a:p>
            <a:pPr lvl="1"/>
            <a:r>
              <a:rPr lang="zh-CN" altLang="en-US" dirty="0"/>
              <a:t>论文提出了一种新的辅助损失函数</a:t>
            </a:r>
            <a:r>
              <a:rPr lang="en-US" altLang="zh-CN" dirty="0"/>
              <a:t>——</a:t>
            </a:r>
            <a:r>
              <a:rPr lang="en" altLang="zh-CN" dirty="0"/>
              <a:t>Router z-loss</a:t>
            </a:r>
            <a:r>
              <a:rPr lang="zh-CN" altLang="en" dirty="0"/>
              <a:t>，</a:t>
            </a:r>
            <a:r>
              <a:rPr lang="zh-CN" altLang="en-US" dirty="0"/>
              <a:t>用于提高稀疏模型的训练稳定性。这种损失函数通过对路由决策进行约束，避免了某些专家被过度激活或完全未被使用的情况，从而提升了模型的鲁棒性 </a:t>
            </a:r>
          </a:p>
          <a:p>
            <a:r>
              <a:rPr lang="zh-CN" altLang="en-US" b="1" dirty="0"/>
              <a:t>模型规模与性能：</a:t>
            </a:r>
            <a:endParaRPr lang="en-US" altLang="zh-CN" b="1" dirty="0"/>
          </a:p>
          <a:p>
            <a:pPr lvl="1"/>
            <a:r>
              <a:rPr lang="en" altLang="zh-CN" dirty="0"/>
              <a:t>ST-MoE </a:t>
            </a:r>
            <a:r>
              <a:rPr lang="zh-CN" altLang="en-US" dirty="0"/>
              <a:t>通过将稀疏模型扩展到 </a:t>
            </a:r>
            <a:r>
              <a:rPr lang="en-US" altLang="zh-CN" dirty="0"/>
              <a:t>2690 </a:t>
            </a:r>
            <a:r>
              <a:rPr lang="zh-CN" altLang="en-US" dirty="0"/>
              <a:t>亿参数，展示了其在多种任务上的全面迁移能力。这是第一个能够在各类任务中达到最先进性能的稀疏模型 。</a:t>
            </a:r>
          </a:p>
          <a:p>
            <a:r>
              <a:rPr lang="zh-CN" altLang="en-US" b="1" dirty="0"/>
              <a:t>架构设计原则：</a:t>
            </a:r>
            <a:endParaRPr lang="en-US" altLang="zh-CN" b="1" dirty="0"/>
          </a:p>
          <a:p>
            <a:pPr lvl="1"/>
            <a:r>
              <a:rPr lang="zh-CN" altLang="en-US" dirty="0"/>
              <a:t>论文提出了设计稀疏模型的架构、路由和模型设计原则，尤其是在分布式环境中的效率优化。这些原则确保了模型在扩展参数规模的同时保持高效的计算性能 。</a:t>
            </a:r>
          </a:p>
        </p:txBody>
      </p:sp>
    </p:spTree>
    <p:extLst>
      <p:ext uri="{BB962C8B-B14F-4D97-AF65-F5344CB8AC3E}">
        <p14:creationId xmlns:p14="http://schemas.microsoft.com/office/powerpoint/2010/main" val="8563622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61560A95-BC7C-E8BB-8950-311F518E8A9C}"/>
              </a:ext>
            </a:extLst>
          </p:cNvPr>
          <p:cNvSpPr>
            <a:spLocks noGrp="1"/>
          </p:cNvSpPr>
          <p:nvPr>
            <p:ph type="title"/>
          </p:nvPr>
        </p:nvSpPr>
        <p:spPr/>
        <p:txBody>
          <a:bodyPr/>
          <a:lstStyle/>
          <a:p>
            <a:r>
              <a:rPr lang="en-US" altLang="zh-CN" dirty="0">
                <a:latin typeface="Lexend" pitchFamily="2" charset="0"/>
              </a:rPr>
              <a:t>ST-MOE</a:t>
            </a:r>
            <a:endParaRPr lang="zh-CN" altLang="en-US" dirty="0"/>
          </a:p>
        </p:txBody>
      </p:sp>
      <p:sp>
        <p:nvSpPr>
          <p:cNvPr id="5" name="内容占位符 4">
            <a:extLst>
              <a:ext uri="{FF2B5EF4-FFF2-40B4-BE49-F238E27FC236}">
                <a16:creationId xmlns:a16="http://schemas.microsoft.com/office/drawing/2014/main" id="{21EC89EC-821C-628B-19F5-B1BBF63B57E5}"/>
              </a:ext>
            </a:extLst>
          </p:cNvPr>
          <p:cNvSpPr>
            <a:spLocks noGrp="1"/>
          </p:cNvSpPr>
          <p:nvPr>
            <p:ph sz="half" idx="1"/>
          </p:nvPr>
        </p:nvSpPr>
        <p:spPr>
          <a:xfrm>
            <a:off x="623635" y="1246909"/>
            <a:ext cx="10963473" cy="5108171"/>
          </a:xfrm>
        </p:spPr>
        <p:txBody>
          <a:bodyPr/>
          <a:lstStyle/>
          <a:p>
            <a:r>
              <a:rPr lang="zh-CN" altLang="en-US" b="1" dirty="0"/>
              <a:t>负载均衡与专家分布</a:t>
            </a:r>
            <a:endParaRPr lang="en-US" altLang="zh-CN" b="1" dirty="0"/>
          </a:p>
          <a:p>
            <a:pPr lvl="1"/>
            <a:r>
              <a:rPr lang="en" altLang="zh-CN" dirty="0"/>
              <a:t>ST-MoE </a:t>
            </a:r>
            <a:r>
              <a:rPr lang="zh-CN" altLang="en-US" dirty="0"/>
              <a:t>引入了噪声机制来改善门控网络的负载均衡，防止某些专家过载或闲置。此外，论文还分析了专家层中的 </a:t>
            </a:r>
            <a:r>
              <a:rPr lang="en" altLang="zh-CN" dirty="0"/>
              <a:t>token </a:t>
            </a:r>
            <a:r>
              <a:rPr lang="zh-CN" altLang="en-US" dirty="0"/>
              <a:t>路由决策，揭示了不同专家对特定 </a:t>
            </a:r>
            <a:r>
              <a:rPr lang="en" altLang="zh-CN" dirty="0"/>
              <a:t>token </a:t>
            </a:r>
            <a:r>
              <a:rPr lang="zh-CN" altLang="en-US" dirty="0"/>
              <a:t>组的专长分布 </a:t>
            </a:r>
          </a:p>
          <a:p>
            <a:r>
              <a:rPr lang="zh-CN" altLang="en-US" b="1" dirty="0"/>
              <a:t>迁移学习能力</a:t>
            </a:r>
            <a:endParaRPr lang="en-US" altLang="zh-CN" b="1" dirty="0"/>
          </a:p>
          <a:p>
            <a:pPr lvl="1"/>
            <a:r>
              <a:rPr lang="en" altLang="zh-CN" dirty="0"/>
              <a:t>ST-MoE </a:t>
            </a:r>
            <a:r>
              <a:rPr lang="zh-CN" altLang="en-US" dirty="0"/>
              <a:t>不仅在大规模预训练中表现出色，还在微调阶段展现了优秀的可迁移性。这使得稀疏模型能够更好地适应下游任务，解决了传统稀疏模型在迁移学习中的局限性 。</a:t>
            </a:r>
          </a:p>
          <a:p>
            <a:r>
              <a:rPr lang="zh-CN" altLang="en-US" b="1" dirty="0"/>
              <a:t>背景与相关工作</a:t>
            </a:r>
            <a:endParaRPr lang="en-US" altLang="zh-CN" b="1" dirty="0"/>
          </a:p>
          <a:p>
            <a:pPr lvl="1"/>
            <a:r>
              <a:rPr lang="en" altLang="zh-CN" dirty="0"/>
              <a:t>ST-MoE </a:t>
            </a:r>
            <a:r>
              <a:rPr lang="zh-CN" altLang="en-US" dirty="0"/>
              <a:t>是在 </a:t>
            </a:r>
            <a:r>
              <a:rPr lang="en" altLang="zh-CN" dirty="0"/>
              <a:t>Switch Transformers </a:t>
            </a:r>
            <a:r>
              <a:rPr lang="zh-CN" altLang="en-US" dirty="0"/>
              <a:t>和 </a:t>
            </a:r>
            <a:r>
              <a:rPr lang="en" altLang="zh-CN" dirty="0"/>
              <a:t>Sparsely-Gated Mixture </a:t>
            </a:r>
            <a:r>
              <a:rPr lang="zh-CN" altLang="en-US" dirty="0"/>
              <a:t>等稀疏模型的基础上进一步发展的。它继承了稀疏混合专家模型（</a:t>
            </a:r>
            <a:r>
              <a:rPr lang="en" altLang="zh-CN" dirty="0"/>
              <a:t>MoE</a:t>
            </a:r>
            <a:r>
              <a:rPr lang="zh-CN" altLang="en" dirty="0"/>
              <a:t>）</a:t>
            </a:r>
            <a:r>
              <a:rPr lang="zh-CN" altLang="en-US" dirty="0"/>
              <a:t>的基本思想，同时针对训练不稳定性和迁移性问题进行了改进 </a:t>
            </a:r>
          </a:p>
          <a:p>
            <a:endParaRPr lang="zh-CN" altLang="en-US" dirty="0"/>
          </a:p>
        </p:txBody>
      </p:sp>
    </p:spTree>
    <p:extLst>
      <p:ext uri="{BB962C8B-B14F-4D97-AF65-F5344CB8AC3E}">
        <p14:creationId xmlns:p14="http://schemas.microsoft.com/office/powerpoint/2010/main" val="24596307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728455" y="1046095"/>
            <a:ext cx="273985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05</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2" name="文本框 1">
            <a:extLst>
              <a:ext uri="{FF2B5EF4-FFF2-40B4-BE49-F238E27FC236}">
                <a16:creationId xmlns:a16="http://schemas.microsoft.com/office/drawing/2014/main" id="{23318274-4988-A24C-A300-D395CB35B714}"/>
              </a:ext>
            </a:extLst>
          </p:cNvPr>
          <p:cNvSpPr txBox="1"/>
          <p:nvPr/>
        </p:nvSpPr>
        <p:spPr>
          <a:xfrm>
            <a:off x="488691" y="2990247"/>
            <a:ext cx="11219380" cy="1323439"/>
          </a:xfrm>
          <a:prstGeom prst="rect">
            <a:avLst/>
          </a:prstGeom>
          <a:noFill/>
        </p:spPr>
        <p:txBody>
          <a:bodyPr wrap="square" rtlCol="0">
            <a:spAutoFit/>
          </a:bodyPr>
          <a:lstStyle/>
          <a:p>
            <a:pPr algn="ctr"/>
            <a:r>
              <a:rPr lang="en" altLang="zh-CN" sz="8000" b="1" dirty="0" err="1">
                <a:solidFill>
                  <a:schemeClr val="bg1"/>
                </a:solidFill>
                <a:latin typeface="Lexend" pitchFamily="2" charset="0"/>
              </a:rPr>
              <a:t>GLaM</a:t>
            </a:r>
            <a:endParaRPr lang="en-US" altLang="zh-CN" sz="8000" b="1" dirty="0">
              <a:solidFill>
                <a:schemeClr val="bg1"/>
              </a:solidFill>
              <a:latin typeface="Lexend" pitchFamily="2" charset="0"/>
              <a:ea typeface="+mj-ea"/>
            </a:endParaRPr>
          </a:p>
        </p:txBody>
      </p:sp>
    </p:spTree>
    <p:extLst>
      <p:ext uri="{BB962C8B-B14F-4D97-AF65-F5344CB8AC3E}">
        <p14:creationId xmlns:p14="http://schemas.microsoft.com/office/powerpoint/2010/main" val="2306638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a:extLst>
              <a:ext uri="{FF2B5EF4-FFF2-40B4-BE49-F238E27FC236}">
                <a16:creationId xmlns:a16="http://schemas.microsoft.com/office/drawing/2014/main" id="{AAC5995B-36FA-740E-373C-145CD34B738B}"/>
              </a:ext>
            </a:extLst>
          </p:cNvPr>
          <p:cNvSpPr>
            <a:spLocks noGrp="1"/>
          </p:cNvSpPr>
          <p:nvPr>
            <p:ph type="title"/>
          </p:nvPr>
        </p:nvSpPr>
        <p:spPr>
          <a:xfrm>
            <a:off x="623635" y="522789"/>
            <a:ext cx="10963473" cy="589190"/>
          </a:xfrm>
        </p:spPr>
        <p:txBody>
          <a:bodyPr/>
          <a:lstStyle/>
          <a:p>
            <a:r>
              <a:rPr lang="zh-CN" altLang="en-US" dirty="0"/>
              <a:t>基本介绍</a:t>
            </a:r>
          </a:p>
        </p:txBody>
      </p:sp>
      <p:sp>
        <p:nvSpPr>
          <p:cNvPr id="5" name="内容占位符 4">
            <a:extLst>
              <a:ext uri="{FF2B5EF4-FFF2-40B4-BE49-F238E27FC236}">
                <a16:creationId xmlns:a16="http://schemas.microsoft.com/office/drawing/2014/main" id="{B388295F-5F76-E154-D982-0ECAF2AD0DA6}"/>
              </a:ext>
            </a:extLst>
          </p:cNvPr>
          <p:cNvSpPr>
            <a:spLocks noGrp="1"/>
          </p:cNvSpPr>
          <p:nvPr>
            <p:ph sz="half" idx="1"/>
          </p:nvPr>
        </p:nvSpPr>
        <p:spPr>
          <a:xfrm>
            <a:off x="623635" y="1246909"/>
            <a:ext cx="10963473" cy="5108171"/>
          </a:xfrm>
        </p:spPr>
        <p:txBody>
          <a:bodyPr/>
          <a:lstStyle/>
          <a:p>
            <a:r>
              <a:rPr lang="en" altLang="zh-CN" sz="1800" dirty="0" err="1"/>
              <a:t>GLaM</a:t>
            </a:r>
            <a:r>
              <a:rPr lang="en" altLang="zh-CN" sz="1800" dirty="0"/>
              <a:t> </a:t>
            </a:r>
            <a:r>
              <a:rPr lang="zh-CN" altLang="en-US" sz="1800" dirty="0"/>
              <a:t>论文提出了一种基于稀疏激活专家混合架构的通用语言模型，通过优化路由机制和负载均衡策略，在保持高性能的同时大幅降低了训练和推理的能耗。其在多任务学习和少样本学习中的优异表现，以及对超大规模模型扩展性的探索，为自然语言处理领域的发展提供了重要的理论和实践指导。</a:t>
            </a:r>
          </a:p>
        </p:txBody>
      </p:sp>
    </p:spTree>
    <p:extLst>
      <p:ext uri="{BB962C8B-B14F-4D97-AF65-F5344CB8AC3E}">
        <p14:creationId xmlns:p14="http://schemas.microsoft.com/office/powerpoint/2010/main" val="22092587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封面页_图片版 ">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F4E5724B-7154-473D-A508-2B054E8EE854}"/>
    </a:ext>
  </a:extLst>
</a:theme>
</file>

<file path=ppt/theme/theme2.xml><?xml version="1.0" encoding="utf-8"?>
<a:theme xmlns:a="http://schemas.openxmlformats.org/drawingml/2006/main" name="1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CW2.0_PPT template 1_light color_16x9.pptx" id="{EB755E8C-9C49-4156-972A-77C71199DF41}" vid="{41D20CE4-194A-496B-A9F4-B09CE5EED04B}"/>
    </a:ext>
  </a:extLst>
</a:theme>
</file>

<file path=ppt/theme/theme3.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结束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CE9DE895-046C-40AC-AD8E-ED7DD660489B}"/>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29961</TotalTime>
  <Words>632</Words>
  <Application>Microsoft Macintosh PowerPoint</Application>
  <PresentationFormat>自定义</PresentationFormat>
  <Paragraphs>53</Paragraphs>
  <Slides>11</Slides>
  <Notes>3</Notes>
  <HiddenSlides>0</HiddenSlides>
  <MMClips>0</MMClips>
  <ScaleCrop>false</ScaleCrop>
  <HeadingPairs>
    <vt:vector size="6" baseType="variant">
      <vt:variant>
        <vt:lpstr>已用的字体</vt:lpstr>
      </vt:variant>
      <vt:variant>
        <vt:i4>11</vt:i4>
      </vt:variant>
      <vt:variant>
        <vt:lpstr>主题</vt:lpstr>
      </vt:variant>
      <vt:variant>
        <vt:i4>5</vt:i4>
      </vt:variant>
      <vt:variant>
        <vt:lpstr>幻灯片标题</vt:lpstr>
      </vt:variant>
      <vt:variant>
        <vt:i4>11</vt:i4>
      </vt:variant>
    </vt:vector>
  </HeadingPairs>
  <TitlesOfParts>
    <vt:vector size="27" baseType="lpstr">
      <vt:lpstr>微软雅黑</vt:lpstr>
      <vt:lpstr>微软雅黑</vt:lpstr>
      <vt:lpstr>ACGN-MiaoGB-Flash</vt:lpstr>
      <vt:lpstr>PingFang SC</vt:lpstr>
      <vt:lpstr>PingFang SC Semibold</vt:lpstr>
      <vt:lpstr>Arial</vt:lpstr>
      <vt:lpstr>Calibri</vt:lpstr>
      <vt:lpstr>Futura-Medium</vt:lpstr>
      <vt:lpstr>Gill Sans MT</vt:lpstr>
      <vt:lpstr>Lexend</vt:lpstr>
      <vt:lpstr>Wingdings</vt:lpstr>
      <vt:lpstr>封面页_图片版 </vt:lpstr>
      <vt:lpstr>1_内容Copytext </vt:lpstr>
      <vt:lpstr>code01</vt:lpstr>
      <vt:lpstr>1_code01</vt:lpstr>
      <vt:lpstr>结束页</vt:lpstr>
      <vt:lpstr>PowerPoint 演示文稿</vt:lpstr>
      <vt:lpstr>Contents</vt:lpstr>
      <vt:lpstr>视频目录大纲</vt:lpstr>
      <vt:lpstr>PowerPoint 演示文稿</vt:lpstr>
      <vt:lpstr>ST-MOE 研究动机</vt:lpstr>
      <vt:lpstr>ST-MOE</vt:lpstr>
      <vt:lpstr>ST-MOE</vt:lpstr>
      <vt:lpstr>PowerPoint 演示文稿</vt:lpstr>
      <vt:lpstr>基本介绍</vt:lpstr>
      <vt:lpstr>PowerPoint 演示文稿</vt:lpstr>
      <vt:lpstr>引用与参考</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sunbeilei</dc:creator>
  <cp:lastModifiedBy>ZOMI</cp:lastModifiedBy>
  <cp:revision>10095</cp:revision>
  <cp:lastPrinted>2023-09-08T09:14:01Z</cp:lastPrinted>
  <dcterms:created xsi:type="dcterms:W3CDTF">2020-08-28T08:44:19Z</dcterms:created>
  <dcterms:modified xsi:type="dcterms:W3CDTF">2025-02-23T06:01:36Z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(3)OuEhQ/z37fX125OKW3g17C5bV+y7G/gKJsML0A5/OgKvtn7/T6c/4T6hn9nIqtn/Da2DV0e1
YkZiURPiLC42MShcL/fZA4mE6VGaOA2FvlYfHIYSZJ2x/7mdLeRmmf1w4X0A5d4CCuYz4S2H
9F45z8fGjkVdbq/n1HUN8RuI504mZdRYgPGJ6zxlPm72+/xu+geTV5g6L4LIrOfp3Uz3lD3L
ea+4faiLw6pVexN8LT</vt:lpwstr>
  </property>
  <property fmtid="{D5CDD505-2E9C-101B-9397-08002B2CF9AE}" pid="3" name="_2015_ms_pID_7253431">
    <vt:lpwstr>ecQIe4CoyIly6OHTxuVhmieGPnYbA3uXbJm6HMUaTsPG0exzxoZIPn
gyqoQOOR7cQacoowLqktKvvgDWrIVtDqwjU4OI88dpKCXaoMY848xAR2s3foFSDFY9jS7oet
R0Py72DRnsqr3DDSQaooMLXWBuiLhuIYzMBDAV+PWApFaPwoPpXlY37MgIx3bHfWgjTOwZ3v
JN/RPQQfhjHqAE9PqhRy6dkuTle3NIqVbx2m</vt:lpwstr>
  </property>
  <property fmtid="{D5CDD505-2E9C-101B-9397-08002B2CF9AE}" pid="4" name="_2015_ms_pID_7253432">
    <vt:lpwstr>3A==</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1664329715</vt:lpwstr>
  </property>
</Properties>
</file>