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1"/>
  </p:notesMasterIdLst>
  <p:handoutMasterIdLst>
    <p:handoutMasterId r:id="rId12"/>
  </p:handoutMasterIdLst>
  <p:sldIdLst>
    <p:sldId id="603" r:id="rId6"/>
    <p:sldId id="268" r:id="rId7"/>
    <p:sldId id="259" r:id="rId8"/>
    <p:sldId id="2397" r:id="rId9"/>
    <p:sldId id="582" r:id="rId10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1D1D1A"/>
    <a:srgbClr val="91A2BF"/>
    <a:srgbClr val="66BA36"/>
    <a:srgbClr val="595757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291" autoAdjust="0"/>
  </p:normalViewPr>
  <p:slideViewPr>
    <p:cSldViewPr snapToGrid="0" snapToObjects="1">
      <p:cViewPr>
        <p:scale>
          <a:sx n="108" d="100"/>
          <a:sy n="108" d="100"/>
        </p:scale>
        <p:origin x="1208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3E76312-300E-1843-A284-44CC78EF7D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9548FE40-96E8-1787-4AFA-A07FEE901980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3758B61-28E3-4914-8A95-9884B3E03452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3282D5-3075-E54C-D311-D7D503B12F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2D158848-B9B0-9DCF-8596-741C90002D9C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03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105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31B58BB-C591-16A6-0F32-993C2A65D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27249" y="3660489"/>
            <a:ext cx="3215747" cy="263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99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6" r:id="rId2"/>
    <p:sldLayoutId id="2147483987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83" r:id="rId2"/>
    <p:sldLayoutId id="2147483963" r:id="rId3"/>
    <p:sldLayoutId id="2147483964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6C8670-0FBA-094F-9B5B-E716B786A1EE}"/>
              </a:ext>
            </a:extLst>
          </p:cNvPr>
          <p:cNvSpPr txBox="1"/>
          <p:nvPr/>
        </p:nvSpPr>
        <p:spPr>
          <a:xfrm>
            <a:off x="1161857" y="964868"/>
            <a:ext cx="1014489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13000" dirty="0">
                <a:solidFill>
                  <a:schemeClr val="bg1">
                    <a:alpha val="12000"/>
                  </a:schemeClr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CONTENTS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B68660-869A-F242-8339-45A8A3775DB9}"/>
              </a:ext>
            </a:extLst>
          </p:cNvPr>
          <p:cNvSpPr txBox="1"/>
          <p:nvPr/>
        </p:nvSpPr>
        <p:spPr>
          <a:xfrm>
            <a:off x="5191962" y="1863817"/>
            <a:ext cx="1812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zh-CN" altLang="en-US" sz="5400" dirty="0">
                <a:solidFill>
                  <a:schemeClr val="bg1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3496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81762" y="2395923"/>
            <a:ext cx="903324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13800" dirty="0">
                <a:solidFill>
                  <a:schemeClr val="tx2"/>
                </a:solidFill>
                <a:latin typeface="PingFang SC Medium" panose="020B0400000000000000" pitchFamily="34" charset="-122"/>
                <a:ea typeface="PingFang SC Medium" panose="020B0400000000000000" pitchFamily="34" charset="-122"/>
              </a:rPr>
              <a:t>篇章页标题</a:t>
            </a: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正则匹配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6" y="1158389"/>
            <a:ext cx="11161240" cy="5007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中文英文开头间隔  </a:t>
            </a:r>
            <a:r>
              <a:rPr lang="en-US" altLang="zh-CN" dirty="0"/>
              <a:t>([\u4e00-\u9fa5])([a-</a:t>
            </a:r>
            <a:r>
              <a:rPr lang="en-US" altLang="zh-CN" dirty="0" err="1"/>
              <a:t>zA</a:t>
            </a:r>
            <a:r>
              <a:rPr lang="en-US" altLang="zh-CN" dirty="0"/>
              <a:t>-Z])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中文英文结尾间隔  </a:t>
            </a:r>
            <a:r>
              <a:rPr lang="en-US" altLang="zh-CN" dirty="0"/>
              <a:t>([a-</a:t>
            </a:r>
            <a:r>
              <a:rPr lang="en-US" altLang="zh-CN" dirty="0" err="1"/>
              <a:t>zA</a:t>
            </a:r>
            <a:r>
              <a:rPr lang="en-US" altLang="zh-CN" dirty="0"/>
              <a:t>-Z])([\u4e00-\u9fa5])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数字开头间隔  </a:t>
            </a:r>
            <a:r>
              <a:rPr lang="en-US" altLang="zh-CN" dirty="0"/>
              <a:t>([\u4e00-\u9fa5])([0-9])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数字结尾间隔  </a:t>
            </a:r>
            <a:r>
              <a:rPr lang="en-US" altLang="zh-CN" dirty="0"/>
              <a:t>([0-9])([\u4e00-\u9fa5])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中文夹公式开头间隔  </a:t>
            </a:r>
            <a:r>
              <a:rPr lang="en-US" altLang="zh-CN" dirty="0"/>
              <a:t>([\u4e00-\u9fa5])(\$)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28373</TotalTime>
  <Words>88</Words>
  <Application>Microsoft Macintosh PowerPoint</Application>
  <PresentationFormat>自定义</PresentationFormat>
  <Paragraphs>12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Microsoft YaHei</vt:lpstr>
      <vt:lpstr>Microsoft YaHei</vt:lpstr>
      <vt:lpstr>PingFang SC Medium</vt:lpstr>
      <vt:lpstr>PingFang SC Semibold</vt:lpstr>
      <vt:lpstr>Arial</vt:lpstr>
      <vt:lpstr>Calibri</vt:lpstr>
      <vt:lpstr>Futura 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PowerPoint 演示文稿</vt:lpstr>
      <vt:lpstr>正则匹配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8880</cp:revision>
  <cp:lastPrinted>2023-09-08T09:14:01Z</cp:lastPrinted>
  <dcterms:created xsi:type="dcterms:W3CDTF">2020-08-28T08:44:19Z</dcterms:created>
  <dcterms:modified xsi:type="dcterms:W3CDTF">2024-11-30T02:10:32Z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