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5"/>
  </p:notesMasterIdLst>
  <p:handoutMasterIdLst>
    <p:handoutMasterId r:id="rId16"/>
  </p:handoutMasterIdLst>
  <p:sldIdLst>
    <p:sldId id="603" r:id="rId6"/>
    <p:sldId id="2470" r:id="rId7"/>
    <p:sldId id="2469" r:id="rId8"/>
    <p:sldId id="2473" r:id="rId9"/>
    <p:sldId id="2417" r:id="rId10"/>
    <p:sldId id="2491" r:id="rId11"/>
    <p:sldId id="2492" r:id="rId12"/>
    <p:sldId id="2497" r:id="rId13"/>
    <p:sldId id="2428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66BA36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6291" autoAdjust="0"/>
  </p:normalViewPr>
  <p:slideViewPr>
    <p:cSldViewPr snapToGrid="0" snapToObjects="1">
      <p:cViewPr varScale="1">
        <p:scale>
          <a:sx n="123" d="100"/>
          <a:sy n="123" d="100"/>
        </p:scale>
        <p:origin x="19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5" y="679570"/>
            <a:ext cx="10963473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412776"/>
            <a:ext cx="10963473" cy="460851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0298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" TargetMode="External"/><Relationship Id="rId2" Type="http://schemas.openxmlformats.org/officeDocument/2006/relationships/hyperlink" Target="https://github.com/deepseek-ai/Deep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Day3: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8800" dirty="0" err="1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DeepGEMM</a:t>
            </a:r>
            <a:endParaRPr lang="en-US" altLang="zh-CN" sz="88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2389D-111C-04B5-B41E-AF1FAB11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" y="918555"/>
            <a:ext cx="11315735" cy="50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4FC323-DFE1-6847-F6FE-13BC2F8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7F8A3D-FA41-011F-CA37-7234A18B8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DeepEP</a:t>
            </a:r>
            <a:r>
              <a:rPr lang="zh-CN" altLang="en-US" dirty="0"/>
              <a:t> 提供高吞吐量和低延迟的 </a:t>
            </a:r>
            <a:r>
              <a:rPr lang="en" altLang="zh-CN" dirty="0"/>
              <a:t>all-to-all Hopper</a:t>
            </a:r>
            <a:r>
              <a:rPr lang="zh-CN" altLang="en-US" dirty="0"/>
              <a:t> 架构 </a:t>
            </a:r>
            <a:r>
              <a:rPr lang="en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，包括 </a:t>
            </a:r>
            <a:r>
              <a:rPr lang="en" altLang="zh-CN" dirty="0"/>
              <a:t>MoE</a:t>
            </a:r>
            <a:r>
              <a:rPr lang="zh-CN" altLang="en-US" dirty="0"/>
              <a:t>  </a:t>
            </a:r>
            <a:r>
              <a:rPr lang="en" altLang="zh-CN" dirty="0"/>
              <a:t>dispatch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" altLang="zh-CN" dirty="0"/>
              <a:t>combine</a:t>
            </a:r>
            <a:r>
              <a:rPr lang="zh-CN" altLang="en" dirty="0"/>
              <a:t>。</a:t>
            </a:r>
            <a:r>
              <a:rPr lang="zh-CN" altLang="en-US" dirty="0"/>
              <a:t>支持 </a:t>
            </a:r>
            <a:r>
              <a:rPr lang="en" altLang="zh-CN" dirty="0"/>
              <a:t>FP8</a:t>
            </a:r>
            <a:r>
              <a:rPr lang="zh-CN" altLang="en-US" dirty="0"/>
              <a:t> 低精度运算，特别适用于 </a:t>
            </a:r>
            <a:r>
              <a:rPr lang="en" altLang="zh-CN" dirty="0"/>
              <a:t>DeepSeek </a:t>
            </a:r>
            <a:r>
              <a:rPr lang="zh-CN" altLang="en-US" dirty="0"/>
              <a:t>系列模型</a:t>
            </a:r>
            <a:r>
              <a:rPr lang="zh-CN" altLang="e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https://github.com/deepseek-ai/DeepEP</a:t>
            </a:r>
            <a:endParaRPr lang="en" altLang="zh-CN" dirty="0"/>
          </a:p>
          <a:p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7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ECFC7C-B4F4-FCEF-CD20-1255D4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13E0F-59D2-8884-E124-90650033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高效优化的 </a:t>
            </a:r>
            <a:r>
              <a:rPr lang="en" altLang="zh-CN" sz="2400" dirty="0"/>
              <a:t>All-to-All </a:t>
            </a:r>
            <a:r>
              <a:rPr lang="zh-CN" altLang="en-US" sz="2400" dirty="0"/>
              <a:t>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支持 </a:t>
            </a:r>
            <a:r>
              <a:rPr lang="en" altLang="zh-CN" sz="2400" dirty="0"/>
              <a:t>NVLink </a:t>
            </a:r>
            <a:r>
              <a:rPr lang="zh-CN" altLang="en-US" sz="2400" dirty="0"/>
              <a:t>和 </a:t>
            </a:r>
            <a:r>
              <a:rPr lang="en" altLang="zh-CN" sz="2400" dirty="0"/>
              <a:t>RDMA </a:t>
            </a:r>
            <a:r>
              <a:rPr lang="zh-CN" altLang="en-US" sz="2400" dirty="0"/>
              <a:t>的节点内 </a:t>
            </a:r>
            <a:r>
              <a:rPr lang="en-US" altLang="zh-CN" sz="2400" dirty="0"/>
              <a:t>/ </a:t>
            </a:r>
            <a:r>
              <a:rPr lang="zh-CN" altLang="en-US" sz="2400" dirty="0"/>
              <a:t>跨节点通信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训练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及推理预填充 </a:t>
            </a:r>
            <a:r>
              <a:rPr lang="en-US" altLang="zh-CN" sz="2400" dirty="0"/>
              <a:t>Prefill</a:t>
            </a:r>
            <a:r>
              <a:rPr lang="zh-CN" altLang="en-US" sz="2400" dirty="0"/>
              <a:t> 阶段的高吞吐量计算核心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推理解码 </a:t>
            </a:r>
            <a:r>
              <a:rPr lang="en-US" altLang="zh-CN" sz="2400" dirty="0"/>
              <a:t>Decoder</a:t>
            </a:r>
            <a:r>
              <a:rPr lang="zh-CN" altLang="en-US" sz="2400" dirty="0"/>
              <a:t> 阶段的低延迟计算核心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原生支持 </a:t>
            </a:r>
            <a:r>
              <a:rPr lang="en" altLang="zh-CN" sz="2400" dirty="0"/>
              <a:t>FP8 </a:t>
            </a:r>
            <a:r>
              <a:rPr lang="zh-CN" altLang="en-US" sz="2400" dirty="0"/>
              <a:t>数据分发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灵活控制 </a:t>
            </a:r>
            <a:r>
              <a:rPr lang="en" altLang="zh-CN" sz="2400" dirty="0"/>
              <a:t>GPU </a:t>
            </a:r>
            <a:r>
              <a:rPr lang="zh-CN" altLang="en-US" sz="2400" dirty="0"/>
              <a:t>资源，实现计算与通信的高效重叠</a:t>
            </a:r>
          </a:p>
        </p:txBody>
      </p:sp>
    </p:spTree>
    <p:extLst>
      <p:ext uri="{BB962C8B-B14F-4D97-AF65-F5344CB8AC3E}">
        <p14:creationId xmlns:p14="http://schemas.microsoft.com/office/powerpoint/2010/main" val="228147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MoE</a:t>
            </a:r>
            <a:r>
              <a:rPr lang="zh-CN" altLang="en-US" sz="2800" dirty="0"/>
              <a:t>：</a:t>
            </a:r>
            <a:r>
              <a:rPr lang="en-US" altLang="zh-CN" sz="2800" dirty="0"/>
              <a:t>MoE</a:t>
            </a:r>
            <a:r>
              <a:rPr lang="zh-CN" altLang="en-US" sz="2800" dirty="0"/>
              <a:t> 架构通信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r>
              <a:rPr lang="zh-CN" altLang="en-US" sz="2800" dirty="0"/>
              <a:t>：原理与实现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使用核心工具（</a:t>
            </a:r>
            <a:r>
              <a:rPr lang="en-US" altLang="zh-CN" sz="2800" dirty="0"/>
              <a:t>Hopper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NVSCHMEM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：项目基本介绍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：核心代码理解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：代码注释与走读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Before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&amp;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062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B3A0E8-323C-F047-A660-585834C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XCCL</a:t>
            </a:r>
            <a:r>
              <a:rPr lang="zh-CN" altLang="en-US" dirty="0"/>
              <a:t> 在 </a:t>
            </a:r>
            <a:r>
              <a:rPr lang="en-US" altLang="zh-CN" dirty="0"/>
              <a:t>AI</a:t>
            </a:r>
            <a:r>
              <a:rPr lang="zh-CN" altLang="en-US" dirty="0"/>
              <a:t> 系统中的位置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2C4F9-2250-CFC1-2547-B089DD9C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1335639"/>
            <a:ext cx="5748775" cy="4875543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BB0F3E1-CA00-F3A2-D6D1-0915AFD36B2E}"/>
              </a:ext>
            </a:extLst>
          </p:cNvPr>
          <p:cNvSpPr/>
          <p:nvPr/>
        </p:nvSpPr>
        <p:spPr>
          <a:xfrm>
            <a:off x="6171182" y="3270227"/>
            <a:ext cx="788276" cy="10063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6A8A4-EC99-B1B8-3CF1-627BB0C9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59" y="1335639"/>
            <a:ext cx="4711812" cy="48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30961</TotalTime>
  <Words>225</Words>
  <Application>Microsoft Macintosh PowerPoint</Application>
  <PresentationFormat>自定义</PresentationFormat>
  <Paragraphs>38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DeepSeek 开源 DeepEP</vt:lpstr>
      <vt:lpstr>DeepSeek 开源 DeepEP</vt:lpstr>
      <vt:lpstr>视频目录大纲（上）</vt:lpstr>
      <vt:lpstr>视频目录大纲（下）</vt:lpstr>
      <vt:lpstr>PowerPoint 演示文稿</vt:lpstr>
      <vt:lpstr>XCCL 在 AI 系统中的位置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10358</cp:revision>
  <cp:lastPrinted>2023-09-08T09:14:01Z</cp:lastPrinted>
  <dcterms:created xsi:type="dcterms:W3CDTF">2020-08-28T08:44:19Z</dcterms:created>
  <dcterms:modified xsi:type="dcterms:W3CDTF">2025-03-02T07:15:35Z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