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6"/>
  </p:notesMasterIdLst>
  <p:handoutMasterIdLst>
    <p:handoutMasterId r:id="rId17"/>
  </p:handoutMasterIdLst>
  <p:sldIdLst>
    <p:sldId id="603" r:id="rId6"/>
    <p:sldId id="2417" r:id="rId7"/>
    <p:sldId id="2432" r:id="rId8"/>
    <p:sldId id="2433" r:id="rId9"/>
    <p:sldId id="2434" r:id="rId10"/>
    <p:sldId id="2435" r:id="rId11"/>
    <p:sldId id="2436" r:id="rId12"/>
    <p:sldId id="2437" r:id="rId13"/>
    <p:sldId id="2438" r:id="rId14"/>
    <p:sldId id="582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595757"/>
    <a:srgbClr val="221815"/>
    <a:srgbClr val="91A2BF"/>
    <a:srgbClr val="66BA36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litwise improves GPU usage by splitting LLM inference phases - Microsoft  Research">
            <a:extLst>
              <a:ext uri="{FF2B5EF4-FFF2-40B4-BE49-F238E27FC236}">
                <a16:creationId xmlns:a16="http://schemas.microsoft.com/office/drawing/2014/main" id="{77167FB6-BD10-AA5B-3BD7-154A5B3B0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4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366070"/>
            <a:ext cx="12196763" cy="3287730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4421757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600" dirty="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6600" dirty="0">
              <a:solidFill>
                <a:schemeClr val="tx2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280" y="4518507"/>
            <a:ext cx="895099" cy="89509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436243"/>
            <a:ext cx="10607784" cy="20822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</a:rPr>
              <a:t>大模型推理介绍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zh-CN" altLang="en-US" b="1" dirty="0"/>
              <a:t>大模型推理框架跟传统推理框架，有什么不同？</a:t>
            </a:r>
            <a:endParaRPr lang="en-US" altLang="zh-CN" b="1" dirty="0"/>
          </a:p>
          <a:p>
            <a:pPr lvl="1"/>
            <a:r>
              <a:rPr lang="zh-CN" altLang="en-US" dirty="0"/>
              <a:t>大模型推理框架只推理大模型，聚焦</a:t>
            </a:r>
            <a:r>
              <a:rPr lang="en-US" altLang="zh-CN" dirty="0"/>
              <a:t> Transformer</a:t>
            </a:r>
            <a:r>
              <a:rPr lang="zh-CN" altLang="en-US" dirty="0"/>
              <a:t> 架构</a:t>
            </a:r>
            <a:endParaRPr lang="en-US" altLang="zh-CN" dirty="0"/>
          </a:p>
          <a:p>
            <a:pPr lvl="1"/>
            <a:r>
              <a:rPr lang="zh-CN" altLang="en-US" dirty="0"/>
              <a:t>大模型推理要包含服务化，主要在云端使用</a:t>
            </a:r>
            <a:endParaRPr lang="en-US" altLang="zh-CN" dirty="0"/>
          </a:p>
          <a:p>
            <a:pPr lvl="1"/>
            <a:r>
              <a:rPr lang="en-US" altLang="zh-CN" dirty="0"/>
              <a:t>???</a:t>
            </a:r>
            <a:r>
              <a:rPr lang="zh-CN" altLang="en-US" dirty="0"/>
              <a:t> 还有吗？那么架构上有什么区别？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784DB2A-D93E-D774-406A-15EE634327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8771" y="1213443"/>
            <a:ext cx="7562790" cy="516577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88BEADE-A684-EA06-9C3F-1236A20C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目录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D06098-B98C-65EF-BEFE-FD122CBB59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9892" y="1225170"/>
            <a:ext cx="3939957" cy="493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7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8BEADE-A684-EA06-9C3F-1236A20C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大模型推理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FAF98D-903F-6755-8A0B-1EF0B61FB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563" y="1018213"/>
            <a:ext cx="11525635" cy="550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60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8BEADE-A684-EA06-9C3F-1236A20C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大模型推理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EA9924-7A80-A0FA-734B-A238F0F069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58265" y="1993188"/>
            <a:ext cx="6267236" cy="339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20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5B6180-E4B2-31AA-7B65-25EB4314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大模型推理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216802C-5C84-E012-F9E3-04A8DAEE05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69786" y="2178121"/>
            <a:ext cx="6857190" cy="3565132"/>
          </a:xfrm>
        </p:spPr>
      </p:pic>
    </p:spTree>
    <p:extLst>
      <p:ext uri="{BB962C8B-B14F-4D97-AF65-F5344CB8AC3E}">
        <p14:creationId xmlns:p14="http://schemas.microsoft.com/office/powerpoint/2010/main" val="243339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5B6180-E4B2-31AA-7B65-25EB4314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大模型推理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F652148-D4B5-EFC0-19B3-1F5B91A234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86228" y="2229492"/>
            <a:ext cx="6624306" cy="2928135"/>
          </a:xfrm>
        </p:spPr>
      </p:pic>
    </p:spTree>
    <p:extLst>
      <p:ext uri="{BB962C8B-B14F-4D97-AF65-F5344CB8AC3E}">
        <p14:creationId xmlns:p14="http://schemas.microsoft.com/office/powerpoint/2010/main" val="462168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5B6180-E4B2-31AA-7B65-25EB4314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大模型推理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971A21A-5AC8-DCBC-799B-F527BD30CE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957" y="1969074"/>
            <a:ext cx="7718848" cy="3959115"/>
          </a:xfrm>
        </p:spPr>
      </p:pic>
    </p:spTree>
    <p:extLst>
      <p:ext uri="{BB962C8B-B14F-4D97-AF65-F5344CB8AC3E}">
        <p14:creationId xmlns:p14="http://schemas.microsoft.com/office/powerpoint/2010/main" val="1178893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05B6180-E4B2-31AA-7B65-25EB4314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大模型推理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E92FF9D-0504-E6BA-3DDC-A419868A9C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1635" y="2994709"/>
            <a:ext cx="7033492" cy="1709074"/>
          </a:xfrm>
        </p:spPr>
      </p:pic>
    </p:spTree>
    <p:extLst>
      <p:ext uri="{BB962C8B-B14F-4D97-AF65-F5344CB8AC3E}">
        <p14:creationId xmlns:p14="http://schemas.microsoft.com/office/powerpoint/2010/main" val="273386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28957</TotalTime>
  <Words>76</Words>
  <Application>Microsoft Macintosh PowerPoint</Application>
  <PresentationFormat>自定义</PresentationFormat>
  <Paragraphs>15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微软雅黑</vt:lpstr>
      <vt:lpstr>微软雅黑</vt:lpstr>
      <vt:lpstr>ACGN-MiaoGB-Flash</vt:lpstr>
      <vt:lpstr>Arial</vt:lpstr>
      <vt:lpstr>Calibri</vt:lpstr>
      <vt:lpstr>Futura 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思考</vt:lpstr>
      <vt:lpstr>目录</vt:lpstr>
      <vt:lpstr>大模型推理</vt:lpstr>
      <vt:lpstr>大模型推理</vt:lpstr>
      <vt:lpstr>大模型推理</vt:lpstr>
      <vt:lpstr>大模型推理</vt:lpstr>
      <vt:lpstr>大模型推理</vt:lpstr>
      <vt:lpstr>大模型推理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9380</cp:revision>
  <cp:lastPrinted>2023-09-08T09:14:01Z</cp:lastPrinted>
  <dcterms:created xsi:type="dcterms:W3CDTF">2020-08-28T08:44:19Z</dcterms:created>
  <dcterms:modified xsi:type="dcterms:W3CDTF">2024-12-07T17:20:06Z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