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&#31616;&#32422;&#28385;&#29256;-60\\22\subject_holdleft_54,77,125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179925" y="2318853"/>
            <a:ext cx="6350000" cy="1398905"/>
          </a:xfrm>
        </p:spPr>
        <p:txBody>
          <a:bodyPr vert="horz" wrap="square" lIns="90000" tIns="46800" rIns="9000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3180244" y="3928578"/>
            <a:ext cx="6349365" cy="448945"/>
          </a:xfrm>
        </p:spPr>
        <p:txBody>
          <a:bodyPr vert="horz" wrap="square" lIns="90000" tIns="0" rIns="90000" bIns="4680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579742" y="2283847"/>
            <a:ext cx="5365750" cy="1398905"/>
          </a:xfrm>
        </p:spPr>
        <p:txBody>
          <a:bodyPr vert="horz" wrap="square" lIns="90000" tIns="46800" rIns="90000" bIns="4680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579742" y="3824992"/>
            <a:ext cx="536575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087424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087424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124204"/>
            <a:ext cx="1620202" cy="173379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124204"/>
            <a:ext cx="1620202" cy="17337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4818119" y="2443130"/>
            <a:ext cx="4880610" cy="1081405"/>
          </a:xfrm>
        </p:spPr>
        <p:txBody>
          <a:bodyPr vert="horz" wrap="square" lIns="90000" tIns="46800" rIns="90000" bIns="46800" rtlCol="0" anchor="ctr" anchorCtr="0">
            <a:normAutofit/>
          </a:bodyPr>
          <a:lstStyle>
            <a:lvl1pPr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1143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70576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705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3180080" y="2319020"/>
            <a:ext cx="7205980" cy="1353820"/>
          </a:xfrm>
        </p:spPr>
        <p:txBody>
          <a:bodyPr>
            <a:normAutofit/>
          </a:bodyPr>
          <a:lstStyle/>
          <a:p>
            <a:r>
              <a:rPr dirty="0"/>
              <a:t>数据库索引研究</a:t>
            </a:r>
            <a:endParaRPr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8143240" y="4794250"/>
            <a:ext cx="3071495" cy="12026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学号：</a:t>
            </a:r>
            <a:r>
              <a:rPr lang="en-US" altLang="zh-CN" dirty="0"/>
              <a:t>19212010054</a:t>
            </a:r>
            <a:endParaRPr lang="en-US" altLang="zh-CN" dirty="0"/>
          </a:p>
          <a:p>
            <a:pPr marL="0" indent="0" algn="l">
              <a:buNone/>
            </a:pPr>
            <a:r>
              <a:rPr dirty="0"/>
              <a:t>姓名：吴俊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11、16、23、28、33、36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简约通用报告"/>
  <p:tag name="KSO_WM_TEMPLATE_CATEGORY" val="custom"/>
  <p:tag name="KSO_WM_TEMPLATE_INDEX" val="20204323"/>
  <p:tag name="KSO_WM_UNIT_ID" val="custom20204323_1*a*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3"/>
  <p:tag name="KSO_WM_UNIT_ID" val="custom20204323_1*b*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3"/>
  <p:tag name="KSO_WM_SLIDE_ID" val="custom20204323_1"/>
  <p:tag name="KSO_WM_TEMPLATE_MASTER_THUMB_INDEX" val="12"/>
  <p:tag name="KSO_WM_TEMPLATE_THUMBS_INDEX" val="1、4、7、8、11、16、23、28、33、3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4323">
      <a:dk1>
        <a:srgbClr val="000000"/>
      </a:dk1>
      <a:lt1>
        <a:srgbClr val="FFFFFF"/>
      </a:lt1>
      <a:dk2>
        <a:srgbClr val="ECF7FA"/>
      </a:dk2>
      <a:lt2>
        <a:srgbClr val="F4F4F5"/>
      </a:lt2>
      <a:accent1>
        <a:srgbClr val="0264A8"/>
      </a:accent1>
      <a:accent2>
        <a:srgbClr val="215099"/>
      </a:accent2>
      <a:accent3>
        <a:srgbClr val="3F3D8A"/>
      </a:accent3>
      <a:accent4>
        <a:srgbClr val="5E297C"/>
      </a:accent4>
      <a:accent5>
        <a:srgbClr val="7C166D"/>
      </a:accent5>
      <a:accent6>
        <a:srgbClr val="9B025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Office 主题​​</vt:lpstr>
      <vt:lpstr>简约通用报告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泠风</cp:lastModifiedBy>
  <cp:revision>2</cp:revision>
  <dcterms:created xsi:type="dcterms:W3CDTF">2019-12-21T07:35:02Z</dcterms:created>
  <dcterms:modified xsi:type="dcterms:W3CDTF">2019-12-21T07:40:04Z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