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02" r:id="rId5"/>
    <p:sldId id="260" r:id="rId6"/>
    <p:sldId id="263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305" r:id="rId17"/>
    <p:sldId id="309" r:id="rId18"/>
    <p:sldId id="308" r:id="rId19"/>
    <p:sldId id="310" r:id="rId20"/>
    <p:sldId id="311" r:id="rId21"/>
    <p:sldId id="314" r:id="rId22"/>
    <p:sldId id="278" r:id="rId23"/>
    <p:sldId id="284" r:id="rId24"/>
    <p:sldId id="287" r:id="rId25"/>
    <p:sldId id="289" r:id="rId26"/>
    <p:sldId id="292" r:id="rId27"/>
    <p:sldId id="317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31" r:id="rId38"/>
    <p:sldId id="334" r:id="rId39"/>
    <p:sldId id="337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1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3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7.xml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image" Target="file:///C:\Users\1V994W2\Documents\Tencent%20Files\574576071\FileRecv\&#25340;&#35013;&#32032;&#26448;\&#31616;&#32422;&#28385;&#29256;-60\\22\subject_holdleft_54,77,125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6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4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3179925" y="2318853"/>
            <a:ext cx="6350000" cy="1398905"/>
          </a:xfrm>
        </p:spPr>
        <p:txBody>
          <a:bodyPr vert="horz" wrap="square" lIns="90000" tIns="46800" rIns="90000" bIns="0" rtlCol="0" anchor="b" anchorCtr="0">
            <a:normAutofit/>
          </a:bodyPr>
          <a:lstStyle>
            <a:lvl1pPr algn="ctr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3180244" y="3928578"/>
            <a:ext cx="6349365" cy="448945"/>
          </a:xfrm>
        </p:spPr>
        <p:txBody>
          <a:bodyPr vert="horz" wrap="square" lIns="90000" tIns="0" rIns="90000" bIns="46800" rtlCol="0" anchor="t" anchorCtr="0">
            <a:normAutofit/>
          </a:bodyPr>
          <a:lstStyle>
            <a:lvl1pPr algn="ctr"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3579742" y="2283847"/>
            <a:ext cx="5365750" cy="1398905"/>
          </a:xfrm>
        </p:spPr>
        <p:txBody>
          <a:bodyPr vert="horz" wrap="square" lIns="90000" tIns="46800" rIns="90000" bIns="46800" rtlCol="0" anchor="b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3579742" y="3824992"/>
            <a:ext cx="536575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087424"/>
            <a:ext cx="720090" cy="770576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087424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124204"/>
            <a:ext cx="1620202" cy="173379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124204"/>
            <a:ext cx="1620202" cy="17337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4818119" y="2443130"/>
            <a:ext cx="4880610" cy="1081405"/>
          </a:xfrm>
        </p:spPr>
        <p:txBody>
          <a:bodyPr vert="horz" wrap="square" lIns="90000" tIns="46800" rIns="90000" bIns="46800" rtlCol="0" anchor="ctr" anchorCtr="0">
            <a:normAutofit/>
          </a:bodyPr>
          <a:lstStyle>
            <a:lvl1pPr>
              <a:defRPr lang="zh-CN" altLang="en-US" sz="4800" b="0" spc="5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1143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37.xml"/><Relationship Id="rId23" Type="http://schemas.openxmlformats.org/officeDocument/2006/relationships/tags" Target="../tags/tag136.xml"/><Relationship Id="rId22" Type="http://schemas.openxmlformats.org/officeDocument/2006/relationships/tags" Target="../tags/tag135.xml"/><Relationship Id="rId21" Type="http://schemas.openxmlformats.org/officeDocument/2006/relationships/tags" Target="../tags/tag134.xml"/><Relationship Id="rId20" Type="http://schemas.openxmlformats.org/officeDocument/2006/relationships/tags" Target="../tags/tag13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03.xml"/><Relationship Id="rId8" Type="http://schemas.openxmlformats.org/officeDocument/2006/relationships/image" Target="../media/image14.jpeg"/><Relationship Id="rId7" Type="http://schemas.openxmlformats.org/officeDocument/2006/relationships/tags" Target="../tags/tag202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201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05.xml"/><Relationship Id="rId10" Type="http://schemas.openxmlformats.org/officeDocument/2006/relationships/tags" Target="../tags/tag204.xml"/><Relationship Id="rId1" Type="http://schemas.openxmlformats.org/officeDocument/2006/relationships/tags" Target="../tags/tag20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image" Target="../media/image15.png"/><Relationship Id="rId7" Type="http://schemas.openxmlformats.org/officeDocument/2006/relationships/tags" Target="../tags/tag208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207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10.xml"/><Relationship Id="rId1" Type="http://schemas.openxmlformats.org/officeDocument/2006/relationships/tags" Target="../tags/tag20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image" Target="../media/image16.png"/><Relationship Id="rId7" Type="http://schemas.openxmlformats.org/officeDocument/2006/relationships/tags" Target="../tags/tag213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212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15.xml"/><Relationship Id="rId1" Type="http://schemas.openxmlformats.org/officeDocument/2006/relationships/tags" Target="../tags/tag21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image" Target="../media/image17.png"/><Relationship Id="rId7" Type="http://schemas.openxmlformats.org/officeDocument/2006/relationships/tags" Target="../tags/tag218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217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20.xml"/><Relationship Id="rId1" Type="http://schemas.openxmlformats.org/officeDocument/2006/relationships/tags" Target="../tags/tag216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image" Target="../media/image18.png"/><Relationship Id="rId7" Type="http://schemas.openxmlformats.org/officeDocument/2006/relationships/tags" Target="../tags/tag227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226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30.xml"/><Relationship Id="rId10" Type="http://schemas.openxmlformats.org/officeDocument/2006/relationships/tags" Target="../tags/tag229.xml"/><Relationship Id="rId1" Type="http://schemas.openxmlformats.org/officeDocument/2006/relationships/tags" Target="../tags/tag22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34.xml"/><Relationship Id="rId8" Type="http://schemas.openxmlformats.org/officeDocument/2006/relationships/image" Target="../media/image19.png"/><Relationship Id="rId7" Type="http://schemas.openxmlformats.org/officeDocument/2006/relationships/tags" Target="../tags/tag233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232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35.xml"/><Relationship Id="rId1" Type="http://schemas.openxmlformats.org/officeDocument/2006/relationships/tags" Target="../tags/tag23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tags" Target="../tags/tag238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237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39.xml"/><Relationship Id="rId1" Type="http://schemas.openxmlformats.org/officeDocument/2006/relationships/tags" Target="../tags/tag23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tags" Target="../tags/tag242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241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43.xml"/><Relationship Id="rId1" Type="http://schemas.openxmlformats.org/officeDocument/2006/relationships/tags" Target="../tags/tag240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6.xml"/><Relationship Id="rId3" Type="http://schemas.openxmlformats.org/officeDocument/2006/relationships/image" Target="../media/image22.png"/><Relationship Id="rId2" Type="http://schemas.openxmlformats.org/officeDocument/2006/relationships/tags" Target="../tags/tag245.xml"/><Relationship Id="rId1" Type="http://schemas.openxmlformats.org/officeDocument/2006/relationships/tags" Target="../tags/tag24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5" Type="http://schemas.openxmlformats.org/officeDocument/2006/relationships/notesSlide" Target="../notesSlides/notesSlide2.xml"/><Relationship Id="rId24" Type="http://schemas.openxmlformats.org/officeDocument/2006/relationships/slideLayout" Target="../slideLayouts/slideLayout6.xml"/><Relationship Id="rId23" Type="http://schemas.openxmlformats.org/officeDocument/2006/relationships/tags" Target="../tags/tag163.xml"/><Relationship Id="rId22" Type="http://schemas.openxmlformats.org/officeDocument/2006/relationships/tags" Target="../tags/tag162.xml"/><Relationship Id="rId21" Type="http://schemas.openxmlformats.org/officeDocument/2006/relationships/tags" Target="../tags/tag161.xml"/><Relationship Id="rId20" Type="http://schemas.openxmlformats.org/officeDocument/2006/relationships/tags" Target="../tags/tag160.xml"/><Relationship Id="rId2" Type="http://schemas.openxmlformats.org/officeDocument/2006/relationships/tags" Target="../tags/tag142.xml"/><Relationship Id="rId19" Type="http://schemas.openxmlformats.org/officeDocument/2006/relationships/tags" Target="../tags/tag159.xml"/><Relationship Id="rId18" Type="http://schemas.openxmlformats.org/officeDocument/2006/relationships/tags" Target="../tags/tag158.xml"/><Relationship Id="rId17" Type="http://schemas.openxmlformats.org/officeDocument/2006/relationships/tags" Target="../tags/tag157.xml"/><Relationship Id="rId16" Type="http://schemas.openxmlformats.org/officeDocument/2006/relationships/tags" Target="../tags/tag156.xml"/><Relationship Id="rId15" Type="http://schemas.openxmlformats.org/officeDocument/2006/relationships/tags" Target="../tags/tag155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tags" Target="../tags/tag141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50.xml"/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53.xml"/><Relationship Id="rId4" Type="http://schemas.openxmlformats.org/officeDocument/2006/relationships/image" Target="file:///C:\Users\1V994W2\PycharmProjects\PPT_Background_Generation/pic_temp/0_pic_quater_left_up.png" TargetMode="External"/><Relationship Id="rId35" Type="http://schemas.openxmlformats.org/officeDocument/2006/relationships/slideLayout" Target="../slideLayouts/slideLayout7.xml"/><Relationship Id="rId34" Type="http://schemas.openxmlformats.org/officeDocument/2006/relationships/tags" Target="../tags/tag274.xml"/><Relationship Id="rId33" Type="http://schemas.openxmlformats.org/officeDocument/2006/relationships/tags" Target="../tags/tag273.xml"/><Relationship Id="rId32" Type="http://schemas.openxmlformats.org/officeDocument/2006/relationships/image" Target="../media/image3.svg"/><Relationship Id="rId31" Type="http://schemas.openxmlformats.org/officeDocument/2006/relationships/image" Target="../media/image25.png"/><Relationship Id="rId30" Type="http://schemas.openxmlformats.org/officeDocument/2006/relationships/tags" Target="../tags/tag272.xml"/><Relationship Id="rId3" Type="http://schemas.openxmlformats.org/officeDocument/2006/relationships/image" Target="../media/image2.png"/><Relationship Id="rId29" Type="http://schemas.openxmlformats.org/officeDocument/2006/relationships/image" Target="../media/image2.svg"/><Relationship Id="rId28" Type="http://schemas.openxmlformats.org/officeDocument/2006/relationships/image" Target="../media/image24.png"/><Relationship Id="rId27" Type="http://schemas.openxmlformats.org/officeDocument/2006/relationships/tags" Target="../tags/tag271.xml"/><Relationship Id="rId26" Type="http://schemas.openxmlformats.org/officeDocument/2006/relationships/image" Target="../media/image1.svg"/><Relationship Id="rId25" Type="http://schemas.openxmlformats.org/officeDocument/2006/relationships/image" Target="../media/image23.png"/><Relationship Id="rId24" Type="http://schemas.openxmlformats.org/officeDocument/2006/relationships/tags" Target="../tags/tag270.xml"/><Relationship Id="rId23" Type="http://schemas.openxmlformats.org/officeDocument/2006/relationships/tags" Target="../tags/tag269.xml"/><Relationship Id="rId22" Type="http://schemas.openxmlformats.org/officeDocument/2006/relationships/tags" Target="../tags/tag268.xml"/><Relationship Id="rId21" Type="http://schemas.openxmlformats.org/officeDocument/2006/relationships/tags" Target="../tags/tag267.xml"/><Relationship Id="rId20" Type="http://schemas.openxmlformats.org/officeDocument/2006/relationships/tags" Target="../tags/tag266.xml"/><Relationship Id="rId2" Type="http://schemas.openxmlformats.org/officeDocument/2006/relationships/tags" Target="../tags/tag252.xml"/><Relationship Id="rId19" Type="http://schemas.openxmlformats.org/officeDocument/2006/relationships/tags" Target="../tags/tag265.xml"/><Relationship Id="rId18" Type="http://schemas.openxmlformats.org/officeDocument/2006/relationships/tags" Target="../tags/tag264.xml"/><Relationship Id="rId17" Type="http://schemas.openxmlformats.org/officeDocument/2006/relationships/tags" Target="../tags/tag263.xml"/><Relationship Id="rId16" Type="http://schemas.openxmlformats.org/officeDocument/2006/relationships/tags" Target="../tags/tag262.xml"/><Relationship Id="rId15" Type="http://schemas.openxmlformats.org/officeDocument/2006/relationships/tags" Target="../tags/tag261.xml"/><Relationship Id="rId14" Type="http://schemas.openxmlformats.org/officeDocument/2006/relationships/tags" Target="../tags/tag260.xml"/><Relationship Id="rId13" Type="http://schemas.openxmlformats.org/officeDocument/2006/relationships/tags" Target="../tags/tag259.xml"/><Relationship Id="rId12" Type="http://schemas.openxmlformats.org/officeDocument/2006/relationships/tags" Target="../tags/tag258.xml"/><Relationship Id="rId11" Type="http://schemas.openxmlformats.org/officeDocument/2006/relationships/tags" Target="../tags/tag257.xml"/><Relationship Id="rId10" Type="http://schemas.openxmlformats.org/officeDocument/2006/relationships/tags" Target="../tags/tag256.xml"/><Relationship Id="rId1" Type="http://schemas.openxmlformats.org/officeDocument/2006/relationships/tags" Target="../tags/tag25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279.xml"/><Relationship Id="rId8" Type="http://schemas.openxmlformats.org/officeDocument/2006/relationships/tags" Target="../tags/tag27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7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5" Type="http://schemas.openxmlformats.org/officeDocument/2006/relationships/slideLayout" Target="../slideLayouts/slideLayout7.xml"/><Relationship Id="rId24" Type="http://schemas.openxmlformats.org/officeDocument/2006/relationships/tags" Target="../tags/tag294.xml"/><Relationship Id="rId23" Type="http://schemas.openxmlformats.org/officeDocument/2006/relationships/tags" Target="../tags/tag293.xml"/><Relationship Id="rId22" Type="http://schemas.openxmlformats.org/officeDocument/2006/relationships/tags" Target="../tags/tag292.xml"/><Relationship Id="rId21" Type="http://schemas.openxmlformats.org/officeDocument/2006/relationships/tags" Target="../tags/tag291.xml"/><Relationship Id="rId20" Type="http://schemas.openxmlformats.org/officeDocument/2006/relationships/tags" Target="../tags/tag290.xml"/><Relationship Id="rId2" Type="http://schemas.openxmlformats.org/officeDocument/2006/relationships/tags" Target="../tags/tag276.xml"/><Relationship Id="rId19" Type="http://schemas.openxmlformats.org/officeDocument/2006/relationships/tags" Target="../tags/tag289.xml"/><Relationship Id="rId18" Type="http://schemas.openxmlformats.org/officeDocument/2006/relationships/tags" Target="../tags/tag288.xml"/><Relationship Id="rId17" Type="http://schemas.openxmlformats.org/officeDocument/2006/relationships/tags" Target="../tags/tag287.xml"/><Relationship Id="rId16" Type="http://schemas.openxmlformats.org/officeDocument/2006/relationships/tags" Target="../tags/tag286.xml"/><Relationship Id="rId15" Type="http://schemas.openxmlformats.org/officeDocument/2006/relationships/tags" Target="../tags/tag285.xml"/><Relationship Id="rId14" Type="http://schemas.openxmlformats.org/officeDocument/2006/relationships/tags" Target="../tags/tag284.xml"/><Relationship Id="rId13" Type="http://schemas.openxmlformats.org/officeDocument/2006/relationships/tags" Target="../tags/tag283.xml"/><Relationship Id="rId12" Type="http://schemas.openxmlformats.org/officeDocument/2006/relationships/tags" Target="../tags/tag282.xml"/><Relationship Id="rId11" Type="http://schemas.openxmlformats.org/officeDocument/2006/relationships/tags" Target="../tags/tag281.xml"/><Relationship Id="rId10" Type="http://schemas.openxmlformats.org/officeDocument/2006/relationships/tags" Target="../tags/tag280.xml"/><Relationship Id="rId1" Type="http://schemas.openxmlformats.org/officeDocument/2006/relationships/tags" Target="../tags/tag275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299.xml"/><Relationship Id="rId8" Type="http://schemas.openxmlformats.org/officeDocument/2006/relationships/tags" Target="../tags/tag29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9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96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305.xml"/><Relationship Id="rId14" Type="http://schemas.openxmlformats.org/officeDocument/2006/relationships/tags" Target="../tags/tag304.xml"/><Relationship Id="rId13" Type="http://schemas.openxmlformats.org/officeDocument/2006/relationships/tags" Target="../tags/tag303.xml"/><Relationship Id="rId12" Type="http://schemas.openxmlformats.org/officeDocument/2006/relationships/tags" Target="../tags/tag302.xml"/><Relationship Id="rId11" Type="http://schemas.openxmlformats.org/officeDocument/2006/relationships/tags" Target="../tags/tag301.xml"/><Relationship Id="rId10" Type="http://schemas.openxmlformats.org/officeDocument/2006/relationships/tags" Target="../tags/tag300.xml"/><Relationship Id="rId1" Type="http://schemas.openxmlformats.org/officeDocument/2006/relationships/tags" Target="../tags/tag295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0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321.xml"/><Relationship Id="rId2" Type="http://schemas.openxmlformats.org/officeDocument/2006/relationships/tags" Target="../tags/tag307.xml"/><Relationship Id="rId19" Type="http://schemas.openxmlformats.org/officeDocument/2006/relationships/tags" Target="../tags/tag320.xml"/><Relationship Id="rId18" Type="http://schemas.openxmlformats.org/officeDocument/2006/relationships/tags" Target="../tags/tag319.xml"/><Relationship Id="rId17" Type="http://schemas.openxmlformats.org/officeDocument/2006/relationships/tags" Target="../tags/tag318.xml"/><Relationship Id="rId16" Type="http://schemas.openxmlformats.org/officeDocument/2006/relationships/tags" Target="../tags/tag317.xml"/><Relationship Id="rId15" Type="http://schemas.openxmlformats.org/officeDocument/2006/relationships/tags" Target="../tags/tag316.xml"/><Relationship Id="rId14" Type="http://schemas.openxmlformats.org/officeDocument/2006/relationships/tags" Target="../tags/tag315.xml"/><Relationship Id="rId13" Type="http://schemas.openxmlformats.org/officeDocument/2006/relationships/tags" Target="../tags/tag314.xml"/><Relationship Id="rId12" Type="http://schemas.openxmlformats.org/officeDocument/2006/relationships/tags" Target="../tags/tag313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tags" Target="../tags/tag306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25.xml"/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" Type="http://schemas.openxmlformats.org/officeDocument/2006/relationships/tags" Target="../tags/tag32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28.xml"/><Relationship Id="rId3" Type="http://schemas.openxmlformats.org/officeDocument/2006/relationships/image" Target="../media/image26.png"/><Relationship Id="rId2" Type="http://schemas.openxmlformats.org/officeDocument/2006/relationships/tags" Target="../tags/tag327.xml"/><Relationship Id="rId1" Type="http://schemas.openxmlformats.org/officeDocument/2006/relationships/tags" Target="../tags/tag326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31.xml"/><Relationship Id="rId3" Type="http://schemas.openxmlformats.org/officeDocument/2006/relationships/image" Target="../media/image27.png"/><Relationship Id="rId2" Type="http://schemas.openxmlformats.org/officeDocument/2006/relationships/tags" Target="../tags/tag330.xml"/><Relationship Id="rId1" Type="http://schemas.openxmlformats.org/officeDocument/2006/relationships/tags" Target="../tags/tag32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335.xml"/><Relationship Id="rId6" Type="http://schemas.openxmlformats.org/officeDocument/2006/relationships/image" Target="../media/image22.png"/><Relationship Id="rId5" Type="http://schemas.openxmlformats.org/officeDocument/2006/relationships/image" Target="../media/image29.png"/><Relationship Id="rId4" Type="http://schemas.openxmlformats.org/officeDocument/2006/relationships/tags" Target="../tags/tag334.xml"/><Relationship Id="rId3" Type="http://schemas.openxmlformats.org/officeDocument/2006/relationships/image" Target="../media/image28.png"/><Relationship Id="rId2" Type="http://schemas.openxmlformats.org/officeDocument/2006/relationships/tags" Target="../tags/tag333.xml"/><Relationship Id="rId1" Type="http://schemas.openxmlformats.org/officeDocument/2006/relationships/tags" Target="../tags/tag332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38.xml"/><Relationship Id="rId3" Type="http://schemas.openxmlformats.org/officeDocument/2006/relationships/image" Target="../media/image30.png"/><Relationship Id="rId2" Type="http://schemas.openxmlformats.org/officeDocument/2006/relationships/tags" Target="../tags/tag337.xml"/><Relationship Id="rId1" Type="http://schemas.openxmlformats.org/officeDocument/2006/relationships/tags" Target="../tags/tag33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41.xml"/><Relationship Id="rId3" Type="http://schemas.openxmlformats.org/officeDocument/2006/relationships/image" Target="../media/image31.png"/><Relationship Id="rId2" Type="http://schemas.openxmlformats.org/officeDocument/2006/relationships/tags" Target="../tags/tag340.xml"/><Relationship Id="rId1" Type="http://schemas.openxmlformats.org/officeDocument/2006/relationships/tags" Target="../tags/tag339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44.xml"/><Relationship Id="rId3" Type="http://schemas.openxmlformats.org/officeDocument/2006/relationships/image" Target="../media/image32.png"/><Relationship Id="rId2" Type="http://schemas.openxmlformats.org/officeDocument/2006/relationships/tags" Target="../tags/tag343.xml"/><Relationship Id="rId1" Type="http://schemas.openxmlformats.org/officeDocument/2006/relationships/tags" Target="../tags/tag342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47.xml"/><Relationship Id="rId3" Type="http://schemas.openxmlformats.org/officeDocument/2006/relationships/image" Target="../media/image33.png"/><Relationship Id="rId2" Type="http://schemas.openxmlformats.org/officeDocument/2006/relationships/tags" Target="../tags/tag346.xml"/><Relationship Id="rId1" Type="http://schemas.openxmlformats.org/officeDocument/2006/relationships/tags" Target="../tags/tag345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50.xml"/><Relationship Id="rId3" Type="http://schemas.openxmlformats.org/officeDocument/2006/relationships/image" Target="../media/image34.png"/><Relationship Id="rId2" Type="http://schemas.openxmlformats.org/officeDocument/2006/relationships/tags" Target="../tags/tag349.xml"/><Relationship Id="rId1" Type="http://schemas.openxmlformats.org/officeDocument/2006/relationships/tags" Target="../tags/tag348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53.xml"/><Relationship Id="rId3" Type="http://schemas.openxmlformats.org/officeDocument/2006/relationships/image" Target="../media/image35.png"/><Relationship Id="rId2" Type="http://schemas.openxmlformats.org/officeDocument/2006/relationships/tags" Target="../tags/tag352.xml"/><Relationship Id="rId1" Type="http://schemas.openxmlformats.org/officeDocument/2006/relationships/tags" Target="../tags/tag351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57.xml"/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362.xml"/><Relationship Id="rId8" Type="http://schemas.openxmlformats.org/officeDocument/2006/relationships/tags" Target="../tags/tag36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60.xml"/><Relationship Id="rId4" Type="http://schemas.openxmlformats.org/officeDocument/2006/relationships/image" Target="file:///C:\Users\1V994W2\PycharmProjects\PPT_Background_Generation/pic_temp/0_pic_quater_left_up.png" TargetMode="External"/><Relationship Id="rId35" Type="http://schemas.openxmlformats.org/officeDocument/2006/relationships/slideLayout" Target="../slideLayouts/slideLayout7.xml"/><Relationship Id="rId34" Type="http://schemas.openxmlformats.org/officeDocument/2006/relationships/tags" Target="../tags/tag387.xml"/><Relationship Id="rId33" Type="http://schemas.openxmlformats.org/officeDocument/2006/relationships/tags" Target="../tags/tag386.xml"/><Relationship Id="rId32" Type="http://schemas.openxmlformats.org/officeDocument/2006/relationships/tags" Target="../tags/tag385.xml"/><Relationship Id="rId31" Type="http://schemas.openxmlformats.org/officeDocument/2006/relationships/tags" Target="../tags/tag384.xml"/><Relationship Id="rId30" Type="http://schemas.openxmlformats.org/officeDocument/2006/relationships/tags" Target="../tags/tag383.xml"/><Relationship Id="rId3" Type="http://schemas.openxmlformats.org/officeDocument/2006/relationships/image" Target="../media/image2.png"/><Relationship Id="rId29" Type="http://schemas.openxmlformats.org/officeDocument/2006/relationships/tags" Target="../tags/tag382.xml"/><Relationship Id="rId28" Type="http://schemas.openxmlformats.org/officeDocument/2006/relationships/tags" Target="../tags/tag381.xml"/><Relationship Id="rId27" Type="http://schemas.openxmlformats.org/officeDocument/2006/relationships/tags" Target="../tags/tag380.xml"/><Relationship Id="rId26" Type="http://schemas.openxmlformats.org/officeDocument/2006/relationships/tags" Target="../tags/tag379.xml"/><Relationship Id="rId25" Type="http://schemas.openxmlformats.org/officeDocument/2006/relationships/tags" Target="../tags/tag378.xml"/><Relationship Id="rId24" Type="http://schemas.openxmlformats.org/officeDocument/2006/relationships/tags" Target="../tags/tag377.xml"/><Relationship Id="rId23" Type="http://schemas.openxmlformats.org/officeDocument/2006/relationships/tags" Target="../tags/tag376.xml"/><Relationship Id="rId22" Type="http://schemas.openxmlformats.org/officeDocument/2006/relationships/tags" Target="../tags/tag375.xml"/><Relationship Id="rId21" Type="http://schemas.openxmlformats.org/officeDocument/2006/relationships/tags" Target="../tags/tag374.xml"/><Relationship Id="rId20" Type="http://schemas.openxmlformats.org/officeDocument/2006/relationships/tags" Target="../tags/tag373.xml"/><Relationship Id="rId2" Type="http://schemas.openxmlformats.org/officeDocument/2006/relationships/tags" Target="../tags/tag359.xml"/><Relationship Id="rId19" Type="http://schemas.openxmlformats.org/officeDocument/2006/relationships/tags" Target="../tags/tag372.xml"/><Relationship Id="rId18" Type="http://schemas.openxmlformats.org/officeDocument/2006/relationships/tags" Target="../tags/tag371.xml"/><Relationship Id="rId17" Type="http://schemas.openxmlformats.org/officeDocument/2006/relationships/tags" Target="../tags/tag370.xml"/><Relationship Id="rId16" Type="http://schemas.openxmlformats.org/officeDocument/2006/relationships/tags" Target="../tags/tag369.xml"/><Relationship Id="rId15" Type="http://schemas.openxmlformats.org/officeDocument/2006/relationships/tags" Target="../tags/tag368.xml"/><Relationship Id="rId14" Type="http://schemas.openxmlformats.org/officeDocument/2006/relationships/tags" Target="../tags/tag367.xml"/><Relationship Id="rId13" Type="http://schemas.openxmlformats.org/officeDocument/2006/relationships/tags" Target="../tags/tag366.xml"/><Relationship Id="rId12" Type="http://schemas.openxmlformats.org/officeDocument/2006/relationships/tags" Target="../tags/tag365.xml"/><Relationship Id="rId11" Type="http://schemas.openxmlformats.org/officeDocument/2006/relationships/tags" Target="../tags/tag364.xml"/><Relationship Id="rId10" Type="http://schemas.openxmlformats.org/officeDocument/2006/relationships/tags" Target="../tags/tag363.xml"/><Relationship Id="rId1" Type="http://schemas.openxmlformats.org/officeDocument/2006/relationships/tags" Target="../tags/tag35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389.xml"/><Relationship Id="rId1" Type="http://schemas.openxmlformats.org/officeDocument/2006/relationships/tags" Target="../tags/tag38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image" Target="../media/image6.jpeg"/><Relationship Id="rId7" Type="http://schemas.openxmlformats.org/officeDocument/2006/relationships/tags" Target="../tags/tag170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169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tags" Target="../tags/tag16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image" Target="../media/image7.png"/><Relationship Id="rId7" Type="http://schemas.openxmlformats.org/officeDocument/2006/relationships/tags" Target="../tags/tag176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175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78.xml"/><Relationship Id="rId1" Type="http://schemas.openxmlformats.org/officeDocument/2006/relationships/tags" Target="../tags/tag17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image" Target="../media/image8.png"/><Relationship Id="rId7" Type="http://schemas.openxmlformats.org/officeDocument/2006/relationships/tags" Target="../tags/tag181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180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83.xml"/><Relationship Id="rId10" Type="http://schemas.openxmlformats.org/officeDocument/2006/relationships/image" Target="../media/image9.png"/><Relationship Id="rId1" Type="http://schemas.openxmlformats.org/officeDocument/2006/relationships/tags" Target="../tags/tag17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87.xml"/><Relationship Id="rId8" Type="http://schemas.openxmlformats.org/officeDocument/2006/relationships/image" Target="../media/image10.jpeg"/><Relationship Id="rId7" Type="http://schemas.openxmlformats.org/officeDocument/2006/relationships/tags" Target="../tags/tag186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185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89.xml"/><Relationship Id="rId10" Type="http://schemas.openxmlformats.org/officeDocument/2006/relationships/tags" Target="../tags/tag188.xml"/><Relationship Id="rId1" Type="http://schemas.openxmlformats.org/officeDocument/2006/relationships/tags" Target="../tags/tag18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image" Target="../media/image11.png"/><Relationship Id="rId7" Type="http://schemas.openxmlformats.org/officeDocument/2006/relationships/tags" Target="../tags/tag192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191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94.xml"/><Relationship Id="rId1" Type="http://schemas.openxmlformats.org/officeDocument/2006/relationships/tags" Target="../tags/tag19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image" Target="../media/image12.png"/><Relationship Id="rId7" Type="http://schemas.openxmlformats.org/officeDocument/2006/relationships/tags" Target="../tags/tag197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196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99.xml"/><Relationship Id="rId10" Type="http://schemas.openxmlformats.org/officeDocument/2006/relationships/image" Target="../media/image13.png"/><Relationship Id="rId1" Type="http://schemas.openxmlformats.org/officeDocument/2006/relationships/tags" Target="../tags/tag1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3180080" y="2319020"/>
            <a:ext cx="7205980" cy="1353820"/>
          </a:xfrm>
        </p:spPr>
        <p:txBody>
          <a:bodyPr>
            <a:normAutofit/>
          </a:bodyPr>
          <a:lstStyle/>
          <a:p>
            <a:r>
              <a:rPr dirty="0"/>
              <a:t>数据库索引研究</a:t>
            </a:r>
            <a:endParaRPr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4"/>
            <p:custDataLst>
              <p:tags r:id="rId2"/>
            </p:custDataLst>
          </p:nvPr>
        </p:nvSpPr>
        <p:spPr>
          <a:xfrm>
            <a:off x="8143240" y="4794250"/>
            <a:ext cx="3071495" cy="120269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/>
              <a:t>学号：</a:t>
            </a:r>
            <a:r>
              <a:rPr lang="en-US" altLang="zh-CN" dirty="0"/>
              <a:t>19212010054</a:t>
            </a:r>
            <a:endParaRPr lang="en-US" altLang="zh-CN" dirty="0"/>
          </a:p>
          <a:p>
            <a:pPr marL="0" indent="0" algn="l">
              <a:buNone/>
            </a:pPr>
            <a:r>
              <a:rPr dirty="0"/>
              <a:t>姓名：吴俊</a:t>
            </a:r>
            <a:endParaRPr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pic>
        <p:nvPicPr>
          <p:cNvPr id="9" name="图片 8" descr="C:\Users\think\Downloads\B+树索引.jpgB+树索引"/>
          <p:cNvPicPr/>
          <p:nvPr>
            <p:custDataLst>
              <p:tags r:id="rId7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720090" y="2745740"/>
            <a:ext cx="5144770" cy="2250440"/>
          </a:xfrm>
          <a:prstGeom prst="rect">
            <a:avLst/>
          </a:prstGeom>
        </p:spPr>
      </p:pic>
      <p:sp>
        <p:nvSpPr>
          <p:cNvPr id="4" name="文本占位符 5"/>
          <p:cNvSpPr txBox="1"/>
          <p:nvPr>
            <p:custDataLst>
              <p:tags r:id="rId9"/>
            </p:custDataLst>
          </p:nvPr>
        </p:nvSpPr>
        <p:spPr>
          <a:xfrm>
            <a:off x="6317615" y="2697480"/>
            <a:ext cx="5464175" cy="2346325"/>
          </a:xfrm>
          <a:prstGeom prst="rect">
            <a:avLst/>
          </a:prstGeom>
        </p:spPr>
        <p:txBody>
          <a:bodyPr wrap="square" anchor="t" anchorCtr="0">
            <a:normAutofit lnSpcReduction="10000"/>
          </a:bodyPr>
          <a:lstStyle>
            <a:lvl1pPr marL="2286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595959"/>
              </a:buClr>
              <a:buFont typeface="+mj-lt"/>
              <a:buNone/>
            </a:pPr>
            <a:r>
              <a:rPr lang="zh-CN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在计算机科学中，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B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树是一种自平衡的树，能够保持数据有序。</a:t>
            </a:r>
            <a:r>
              <a:rPr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B+树索引是由B树索引优化改进而来的，与B树的主要不同点在于：B+树的非叶子节点只保存键值信息，不再保存数据；数据记录都保存在叶子节点中；所有叶子节点之间都有一个链指针。B+树基于树数据结构，通常用于数据库和文件系统中。</a:t>
            </a:r>
            <a:endParaRPr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1.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索引介绍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90" y="1519555"/>
            <a:ext cx="2581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1.3 B+</a:t>
            </a:r>
            <a:r>
              <a:rPr lang="zh-CN" altLang="en-US"/>
              <a:t>树</a:t>
            </a:r>
            <a:r>
              <a:rPr lang="zh-CN" altLang="en-US"/>
              <a:t>索引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pic>
        <p:nvPicPr>
          <p:cNvPr id="9" name="图片 8" descr="D:\Projects\IdeaProjects\dbindexresearch\doc\B+树索引算法数据插入流程图.pngB+树索引算法数据插入流程图"/>
          <p:cNvPicPr/>
          <p:nvPr>
            <p:custDataLst>
              <p:tags r:id="rId7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2510790" y="2089150"/>
            <a:ext cx="7165975" cy="352806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1.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索引介绍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95190" y="5888990"/>
            <a:ext cx="2801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/>
              <a:t>B+</a:t>
            </a:r>
            <a:r>
              <a:rPr lang="zh-CN" altLang="en-US"/>
              <a:t>树</a:t>
            </a:r>
            <a:r>
              <a:rPr lang="zh-CN" altLang="en-US"/>
              <a:t>索引数据插入流程图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0090" y="1519555"/>
            <a:ext cx="2581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1.3 B+</a:t>
            </a:r>
            <a:r>
              <a:rPr lang="zh-CN" altLang="en-US"/>
              <a:t>树</a:t>
            </a:r>
            <a:r>
              <a:rPr lang="zh-CN" altLang="en-US"/>
              <a:t>索引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pic>
        <p:nvPicPr>
          <p:cNvPr id="9" name="图片 8" descr="D:\Projects\IdeaProjects\dbindexresearch\doc\B+树索引数据查询流程图.pngB+树索引数据查询流程图"/>
          <p:cNvPicPr/>
          <p:nvPr>
            <p:custDataLst>
              <p:tags r:id="rId7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2510790" y="2787650"/>
            <a:ext cx="7165975" cy="213106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1.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索引介绍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95190" y="5888990"/>
            <a:ext cx="2801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/>
              <a:t>B+</a:t>
            </a:r>
            <a:r>
              <a:rPr lang="zh-CN" altLang="en-US"/>
              <a:t>树索引数据查询</a:t>
            </a:r>
            <a:r>
              <a:rPr lang="zh-CN" altLang="en-US"/>
              <a:t>流程图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0090" y="1519555"/>
            <a:ext cx="2581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1.3 B+</a:t>
            </a:r>
            <a:r>
              <a:rPr lang="zh-CN" altLang="en-US"/>
              <a:t>树</a:t>
            </a:r>
            <a:r>
              <a:rPr lang="zh-CN" altLang="en-US"/>
              <a:t>索引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pic>
        <p:nvPicPr>
          <p:cNvPr id="9" name="图片 8" descr="D:\Projects\IdeaProjects\dbindexresearch\doc\B+树索引数据删除过程流程图.pngB+树索引数据删除过程流程图"/>
          <p:cNvPicPr/>
          <p:nvPr>
            <p:custDataLst>
              <p:tags r:id="rId7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1846580" y="2214880"/>
            <a:ext cx="8494395" cy="334708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1.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索引介绍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95190" y="5888990"/>
            <a:ext cx="2801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/>
              <a:t>B+</a:t>
            </a:r>
            <a:r>
              <a:rPr lang="zh-CN" altLang="en-US"/>
              <a:t>树索引数据删除</a:t>
            </a:r>
            <a:r>
              <a:rPr lang="zh-CN" altLang="en-US"/>
              <a:t>流程图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0090" y="1519555"/>
            <a:ext cx="2581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1.3 B+</a:t>
            </a:r>
            <a:r>
              <a:rPr lang="zh-CN" altLang="en-US"/>
              <a:t>树</a:t>
            </a:r>
            <a:r>
              <a:rPr lang="zh-CN" altLang="en-US"/>
              <a:t>索引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>
            <p:custDataLst>
              <p:tags r:id="rId1"/>
            </p:custDataLst>
          </p:nvPr>
        </p:nvCxnSpPr>
        <p:spPr>
          <a:xfrm>
            <a:off x="4496201" y="2362386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2597551" y="2223321"/>
            <a:ext cx="1684655" cy="136017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02</a:t>
            </a:r>
            <a:endParaRPr lang="en-US" altLang="zh-CN" sz="8000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dirty="0"/>
              <a:t>数据设计</a:t>
            </a:r>
            <a:endParaRPr dirty="0"/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pic>
        <p:nvPicPr>
          <p:cNvPr id="9" name="图片 8" descr="D:\Projects\IdeaProjects\dbindexresearch\doc\图书管理系统数据库E-R图.png图书管理系统数据库E-R图"/>
          <p:cNvPicPr/>
          <p:nvPr>
            <p:custDataLst>
              <p:tags r:id="rId7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605790" y="2230755"/>
            <a:ext cx="5389245" cy="3268980"/>
          </a:xfrm>
          <a:prstGeom prst="rect">
            <a:avLst/>
          </a:prstGeom>
        </p:spPr>
      </p:pic>
      <p:sp>
        <p:nvSpPr>
          <p:cNvPr id="4" name="文本占位符 5"/>
          <p:cNvSpPr txBox="1"/>
          <p:nvPr>
            <p:custDataLst>
              <p:tags r:id="rId9"/>
            </p:custDataLst>
          </p:nvPr>
        </p:nvSpPr>
        <p:spPr>
          <a:xfrm>
            <a:off x="6351905" y="2897505"/>
            <a:ext cx="5606415" cy="1936115"/>
          </a:xfrm>
          <a:prstGeom prst="rect">
            <a:avLst/>
          </a:prstGeom>
        </p:spPr>
        <p:txBody>
          <a:bodyPr wrap="square" anchor="t" anchorCtr="0"/>
          <a:lstStyle>
            <a:lvl1pPr marL="2286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595959"/>
              </a:buClr>
              <a:buFont typeface="+mj-lt"/>
              <a:buNone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本系统设计的关系数据库应用场景是大学图书馆的图书管理系统。系统共设计了五张数据表，分别是图书信息表(Book)，学生信息表(Student)，教师信息表(Teacher)，图书借阅表(BookBorrow)以及图书归还表(BookReturn)。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2.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数据设计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20545" y="5737225"/>
            <a:ext cx="2959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图书管理系统数据库</a:t>
            </a:r>
            <a:r>
              <a:rPr lang="en-US" altLang="zh-CN"/>
              <a:t>E-R</a:t>
            </a:r>
            <a:r>
              <a:rPr lang="zh-CN" altLang="en-US"/>
              <a:t>图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pic>
        <p:nvPicPr>
          <p:cNvPr id="9" name="图片 8" descr="D:\Projects\IdeaProjects\dbindexresearch\doc\图书E-R图.png图书E-R图"/>
          <p:cNvPicPr/>
          <p:nvPr>
            <p:custDataLst>
              <p:tags r:id="rId7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3085465" y="1653540"/>
            <a:ext cx="6021705" cy="355155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2.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数据设计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2775" y="5400675"/>
            <a:ext cx="3342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图书表</a:t>
            </a:r>
            <a:r>
              <a:rPr lang="en-US" altLang="zh-CN"/>
              <a:t>E-R</a:t>
            </a:r>
            <a:r>
              <a:rPr lang="zh-CN" altLang="en-US"/>
              <a:t>图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2.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数据设计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pic>
        <p:nvPicPr>
          <p:cNvPr id="2" name="图片 1" descr="学生E-R图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5900" y="1991995"/>
            <a:ext cx="4206240" cy="3282950"/>
          </a:xfrm>
          <a:prstGeom prst="rect">
            <a:avLst/>
          </a:prstGeom>
        </p:spPr>
      </p:pic>
      <p:pic>
        <p:nvPicPr>
          <p:cNvPr id="4" name="图片 3" descr="教师E-R图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6880" y="1991995"/>
            <a:ext cx="4373880" cy="3276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63115" y="5436870"/>
            <a:ext cx="3051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学生表</a:t>
            </a:r>
            <a:r>
              <a:rPr lang="en-US" altLang="zh-CN"/>
              <a:t>E-R</a:t>
            </a:r>
            <a:r>
              <a:rPr lang="zh-CN" altLang="en-US"/>
              <a:t>图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447915" y="5436870"/>
            <a:ext cx="3051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教师</a:t>
            </a:r>
            <a:r>
              <a:rPr lang="zh-CN" altLang="en-US"/>
              <a:t>表</a:t>
            </a:r>
            <a:r>
              <a:rPr lang="en-US" altLang="zh-CN"/>
              <a:t>E-R</a:t>
            </a:r>
            <a:r>
              <a:rPr lang="zh-CN" altLang="en-US"/>
              <a:t>图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2.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数据设计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pic>
        <p:nvPicPr>
          <p:cNvPr id="2" name="图片 1" descr="学生E-R图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5900" y="1991995"/>
            <a:ext cx="4206240" cy="3282950"/>
          </a:xfrm>
          <a:prstGeom prst="rect">
            <a:avLst/>
          </a:prstGeom>
        </p:spPr>
      </p:pic>
      <p:pic>
        <p:nvPicPr>
          <p:cNvPr id="4" name="图片 3" descr="教师E-R图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6880" y="1991995"/>
            <a:ext cx="4373880" cy="3276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63115" y="5436870"/>
            <a:ext cx="3051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学生表</a:t>
            </a:r>
            <a:r>
              <a:rPr lang="en-US" altLang="zh-CN"/>
              <a:t>E-R</a:t>
            </a:r>
            <a:r>
              <a:rPr lang="zh-CN" altLang="en-US"/>
              <a:t>图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447915" y="5436870"/>
            <a:ext cx="3051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教师</a:t>
            </a:r>
            <a:r>
              <a:rPr lang="zh-CN" altLang="en-US"/>
              <a:t>表</a:t>
            </a:r>
            <a:r>
              <a:rPr lang="en-US" altLang="zh-CN"/>
              <a:t>E-R</a:t>
            </a:r>
            <a:r>
              <a:rPr lang="zh-CN" altLang="en-US"/>
              <a:t>图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10870" y="1691005"/>
            <a:ext cx="10970260" cy="1580515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None/>
            </a:pPr>
            <a:r>
              <a:rPr lang="zh-CN" altLang="en-US" sz="20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为了方便比较不同索引算法的性能，系统并未将这些表设计到数据库中，而是保存为多个csv文件，一张表对应一个文件名与表名相同的csv文件，数据保存在文件中，文件中的一行代表一条数据记录，数据记录所在的行代表其磁盘地址，以这种方式模拟一个图书管理系统的数据库。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2.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数据设计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pic>
        <p:nvPicPr>
          <p:cNvPr id="4" name="图片 3" descr="实验1-数据查询结果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25" y="3584575"/>
            <a:ext cx="10674350" cy="11830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 49"/>
          <p:cNvSpPr txBox="1"/>
          <p:nvPr>
            <p:custDataLst>
              <p:tags r:id="rId1"/>
            </p:custDataLst>
          </p:nvPr>
        </p:nvSpPr>
        <p:spPr>
          <a:xfrm>
            <a:off x="1346200" y="1233805"/>
            <a:ext cx="3292475" cy="4165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2000" b="1" spc="600" dirty="0">
                <a:solidFill>
                  <a:schemeClr val="bg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CONTENTS</a:t>
            </a:r>
            <a:endParaRPr lang="en-US" altLang="zh-CN" sz="2000" b="1" spc="600" dirty="0">
              <a:solidFill>
                <a:schemeClr val="bg1">
                  <a:lumMod val="7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80" name="文本框 50"/>
          <p:cNvSpPr txBox="1"/>
          <p:nvPr>
            <p:custDataLst>
              <p:tags r:id="rId2"/>
            </p:custDataLst>
          </p:nvPr>
        </p:nvSpPr>
        <p:spPr>
          <a:xfrm>
            <a:off x="1346200" y="492760"/>
            <a:ext cx="3292475" cy="69977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36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 录</a:t>
            </a:r>
            <a:endParaRPr lang="zh-CN" altLang="en-US" sz="3600" spc="6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81" name="任意多边形 4"/>
          <p:cNvSpPr/>
          <p:nvPr>
            <p:custDataLst>
              <p:tags r:id="rId3"/>
            </p:custDataLst>
          </p:nvPr>
        </p:nvSpPr>
        <p:spPr bwMode="auto">
          <a:xfrm>
            <a:off x="1345883" y="202850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2" name="任意多边形 12"/>
          <p:cNvSpPr/>
          <p:nvPr>
            <p:custDataLst>
              <p:tags r:id="rId4"/>
            </p:custDataLst>
          </p:nvPr>
        </p:nvSpPr>
        <p:spPr bwMode="auto">
          <a:xfrm>
            <a:off x="2468563" y="202850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3" name="矩形 182"/>
          <p:cNvSpPr/>
          <p:nvPr>
            <p:custDataLst>
              <p:tags r:id="rId5"/>
            </p:custDataLst>
          </p:nvPr>
        </p:nvSpPr>
        <p:spPr>
          <a:xfrm>
            <a:off x="1665288" y="2066607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4" name="文本框 183"/>
          <p:cNvSpPr txBox="1"/>
          <p:nvPr>
            <p:custDataLst>
              <p:tags r:id="rId6"/>
            </p:custDataLst>
          </p:nvPr>
        </p:nvSpPr>
        <p:spPr bwMode="auto">
          <a:xfrm>
            <a:off x="2742248" y="1950402"/>
            <a:ext cx="3227070" cy="56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索引介绍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5" name="任意多边形 17"/>
          <p:cNvSpPr/>
          <p:nvPr>
            <p:custDataLst>
              <p:tags r:id="rId7"/>
            </p:custDataLst>
          </p:nvPr>
        </p:nvSpPr>
        <p:spPr bwMode="auto">
          <a:xfrm>
            <a:off x="1345883" y="280701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6" name="任意多边形 20"/>
          <p:cNvSpPr/>
          <p:nvPr>
            <p:custDataLst>
              <p:tags r:id="rId8"/>
            </p:custDataLst>
          </p:nvPr>
        </p:nvSpPr>
        <p:spPr bwMode="auto">
          <a:xfrm>
            <a:off x="2468563" y="280701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7" name="矩形 186"/>
          <p:cNvSpPr/>
          <p:nvPr>
            <p:custDataLst>
              <p:tags r:id="rId9"/>
            </p:custDataLst>
          </p:nvPr>
        </p:nvSpPr>
        <p:spPr>
          <a:xfrm>
            <a:off x="1665288" y="284511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8" name="文本框 187"/>
          <p:cNvSpPr txBox="1"/>
          <p:nvPr>
            <p:custDataLst>
              <p:tags r:id="rId10"/>
            </p:custDataLst>
          </p:nvPr>
        </p:nvSpPr>
        <p:spPr bwMode="auto">
          <a:xfrm>
            <a:off x="2742248" y="2720022"/>
            <a:ext cx="3227070" cy="56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数据设计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9" name="任意多边形 24"/>
          <p:cNvSpPr/>
          <p:nvPr>
            <p:custDataLst>
              <p:tags r:id="rId11"/>
            </p:custDataLst>
          </p:nvPr>
        </p:nvSpPr>
        <p:spPr bwMode="auto">
          <a:xfrm>
            <a:off x="1345883" y="357473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0" name="任意多边形 25"/>
          <p:cNvSpPr/>
          <p:nvPr>
            <p:custDataLst>
              <p:tags r:id="rId12"/>
            </p:custDataLst>
          </p:nvPr>
        </p:nvSpPr>
        <p:spPr bwMode="auto">
          <a:xfrm>
            <a:off x="2468563" y="357473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1" name="矩形 190"/>
          <p:cNvSpPr/>
          <p:nvPr>
            <p:custDataLst>
              <p:tags r:id="rId13"/>
            </p:custDataLst>
          </p:nvPr>
        </p:nvSpPr>
        <p:spPr>
          <a:xfrm>
            <a:off x="1665288" y="361283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2" name="文本框 191"/>
          <p:cNvSpPr txBox="1"/>
          <p:nvPr>
            <p:custDataLst>
              <p:tags r:id="rId14"/>
            </p:custDataLst>
          </p:nvPr>
        </p:nvSpPr>
        <p:spPr bwMode="auto">
          <a:xfrm>
            <a:off x="2742248" y="3489642"/>
            <a:ext cx="3227070" cy="56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实验设置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3" name="任意多边形 30"/>
          <p:cNvSpPr/>
          <p:nvPr>
            <p:custDataLst>
              <p:tags r:id="rId15"/>
            </p:custDataLst>
          </p:nvPr>
        </p:nvSpPr>
        <p:spPr bwMode="auto">
          <a:xfrm>
            <a:off x="1345883" y="432657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4" name="任意多边形 32"/>
          <p:cNvSpPr/>
          <p:nvPr>
            <p:custDataLst>
              <p:tags r:id="rId16"/>
            </p:custDataLst>
          </p:nvPr>
        </p:nvSpPr>
        <p:spPr bwMode="auto">
          <a:xfrm>
            <a:off x="2468563" y="432657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5" name="矩形 194"/>
          <p:cNvSpPr/>
          <p:nvPr>
            <p:custDataLst>
              <p:tags r:id="rId17"/>
            </p:custDataLst>
          </p:nvPr>
        </p:nvSpPr>
        <p:spPr>
          <a:xfrm>
            <a:off x="1665288" y="4364672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6" name="文本框 195"/>
          <p:cNvSpPr txBox="1"/>
          <p:nvPr>
            <p:custDataLst>
              <p:tags r:id="rId18"/>
            </p:custDataLst>
          </p:nvPr>
        </p:nvSpPr>
        <p:spPr bwMode="auto">
          <a:xfrm>
            <a:off x="2742248" y="4259262"/>
            <a:ext cx="3227070" cy="56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实验过程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7" name="任意多边形 36"/>
          <p:cNvSpPr/>
          <p:nvPr>
            <p:custDataLst>
              <p:tags r:id="rId19"/>
            </p:custDataLst>
          </p:nvPr>
        </p:nvSpPr>
        <p:spPr bwMode="auto">
          <a:xfrm>
            <a:off x="1345883" y="509619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8" name="任意多边形 37"/>
          <p:cNvSpPr/>
          <p:nvPr>
            <p:custDataLst>
              <p:tags r:id="rId20"/>
            </p:custDataLst>
          </p:nvPr>
        </p:nvSpPr>
        <p:spPr bwMode="auto">
          <a:xfrm>
            <a:off x="2468563" y="509619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9" name="矩形 198"/>
          <p:cNvSpPr/>
          <p:nvPr>
            <p:custDataLst>
              <p:tags r:id="rId21"/>
            </p:custDataLst>
          </p:nvPr>
        </p:nvSpPr>
        <p:spPr>
          <a:xfrm>
            <a:off x="1665288" y="513429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05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0" name="文本框 199"/>
          <p:cNvSpPr txBox="1"/>
          <p:nvPr>
            <p:custDataLst>
              <p:tags r:id="rId22"/>
            </p:custDataLst>
          </p:nvPr>
        </p:nvSpPr>
        <p:spPr bwMode="auto">
          <a:xfrm>
            <a:off x="2742248" y="5028882"/>
            <a:ext cx="3227070" cy="56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实验结论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>
            <p:custDataLst>
              <p:tags r:id="rId1"/>
            </p:custDataLst>
          </p:nvPr>
        </p:nvCxnSpPr>
        <p:spPr>
          <a:xfrm>
            <a:off x="4496201" y="2362386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2597551" y="2223321"/>
            <a:ext cx="1684655" cy="136017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03</a:t>
            </a:r>
            <a:endParaRPr lang="en-US" altLang="zh-CN" sz="8000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实验设置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6" name="图片 2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27" name="图片 2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cxnSp>
        <p:nvCxnSpPr>
          <p:cNvPr id="4" name="直接连接符 3"/>
          <p:cNvCxnSpPr/>
          <p:nvPr>
            <p:custDataLst>
              <p:tags r:id="rId8"/>
            </p:custDataLst>
          </p:nvPr>
        </p:nvCxnSpPr>
        <p:spPr>
          <a:xfrm flipV="1">
            <a:off x="4684752" y="3894034"/>
            <a:ext cx="1216151" cy="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9"/>
            </p:custDataLst>
          </p:nvPr>
        </p:nvCxnSpPr>
        <p:spPr>
          <a:xfrm flipV="1">
            <a:off x="3442623" y="3894034"/>
            <a:ext cx="1005084" cy="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>
            <p:custDataLst>
              <p:tags r:id="rId10"/>
            </p:custDataLst>
          </p:nvPr>
        </p:nvSpPr>
        <p:spPr>
          <a:xfrm>
            <a:off x="1782106" y="3100272"/>
            <a:ext cx="1662884" cy="16628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KSO_Shape"/>
          <p:cNvSpPr/>
          <p:nvPr>
            <p:custDataLst>
              <p:tags r:id="rId11"/>
            </p:custDataLst>
          </p:nvPr>
        </p:nvSpPr>
        <p:spPr bwMode="auto">
          <a:xfrm>
            <a:off x="2161154" y="3510386"/>
            <a:ext cx="904789" cy="904789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12"/>
            </p:custDataLst>
          </p:nvPr>
        </p:nvSpPr>
        <p:spPr>
          <a:xfrm>
            <a:off x="4469133" y="3795557"/>
            <a:ext cx="196953" cy="196953"/>
          </a:xfrm>
          <a:prstGeom prst="ellipse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13"/>
            </p:custDataLst>
          </p:nvPr>
        </p:nvSpPr>
        <p:spPr>
          <a:xfrm>
            <a:off x="3532093" y="4096588"/>
            <a:ext cx="2071033" cy="464015"/>
          </a:xfrm>
          <a:prstGeom prst="rect">
            <a:avLst/>
          </a:prstGeom>
          <a:noFill/>
        </p:spPr>
        <p:txBody>
          <a:bodyPr wrap="square" rtlCol="0">
            <a:normAutofit fontScale="72500"/>
          </a:bodyPr>
          <a:lstStyle/>
          <a:p>
            <a:pPr algn="ctr"/>
            <a:r>
              <a:rPr lang="zh-CN" altLang="en-US" sz="2800" b="1"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实验</a:t>
            </a:r>
            <a:endParaRPr lang="zh-CN" altLang="en-US" sz="2800" b="1"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左中括号 9"/>
          <p:cNvSpPr/>
          <p:nvPr>
            <p:custDataLst>
              <p:tags r:id="rId14"/>
            </p:custDataLst>
          </p:nvPr>
        </p:nvSpPr>
        <p:spPr>
          <a:xfrm>
            <a:off x="5902379" y="2527027"/>
            <a:ext cx="173462" cy="2737500"/>
          </a:xfrm>
          <a:custGeom>
            <a:avLst/>
            <a:gdLst>
              <a:gd name="connsiteX0" fmla="*/ 278295 w 278295"/>
              <a:gd name="connsiteY0" fmla="*/ 3313043 h 3313043"/>
              <a:gd name="connsiteX1" fmla="*/ 0 w 278295"/>
              <a:gd name="connsiteY1" fmla="*/ 3289853 h 3313043"/>
              <a:gd name="connsiteX2" fmla="*/ 0 w 278295"/>
              <a:gd name="connsiteY2" fmla="*/ 23190 h 3313043"/>
              <a:gd name="connsiteX3" fmla="*/ 278295 w 278295"/>
              <a:gd name="connsiteY3" fmla="*/ 0 h 3313043"/>
              <a:gd name="connsiteX4" fmla="*/ 278295 w 278295"/>
              <a:gd name="connsiteY4" fmla="*/ 3313043 h 3313043"/>
              <a:gd name="connsiteX0-1" fmla="*/ 278295 w 278295"/>
              <a:gd name="connsiteY0-2" fmla="*/ 3313043 h 3313043"/>
              <a:gd name="connsiteX1-3" fmla="*/ 0 w 278295"/>
              <a:gd name="connsiteY1-4" fmla="*/ 3289853 h 3313043"/>
              <a:gd name="connsiteX2-5" fmla="*/ 0 w 278295"/>
              <a:gd name="connsiteY2-6" fmla="*/ 23190 h 3313043"/>
              <a:gd name="connsiteX3-7" fmla="*/ 278295 w 278295"/>
              <a:gd name="connsiteY3-8" fmla="*/ 0 h 3313043"/>
              <a:gd name="connsiteX0-9" fmla="*/ 278295 w 278295"/>
              <a:gd name="connsiteY0-10" fmla="*/ 3354574 h 3354574"/>
              <a:gd name="connsiteX1-11" fmla="*/ 0 w 278295"/>
              <a:gd name="connsiteY1-12" fmla="*/ 3331384 h 3354574"/>
              <a:gd name="connsiteX2-13" fmla="*/ 0 w 278295"/>
              <a:gd name="connsiteY2-14" fmla="*/ 64721 h 3354574"/>
              <a:gd name="connsiteX3-15" fmla="*/ 278295 w 278295"/>
              <a:gd name="connsiteY3-16" fmla="*/ 41531 h 3354574"/>
              <a:gd name="connsiteX4-17" fmla="*/ 278295 w 278295"/>
              <a:gd name="connsiteY4-18" fmla="*/ 3354574 h 3354574"/>
              <a:gd name="connsiteX0-19" fmla="*/ 278295 w 278295"/>
              <a:gd name="connsiteY0-20" fmla="*/ 3354574 h 3354574"/>
              <a:gd name="connsiteX1-21" fmla="*/ 0 w 278295"/>
              <a:gd name="connsiteY1-22" fmla="*/ 3331384 h 3354574"/>
              <a:gd name="connsiteX2-23" fmla="*/ 0 w 278295"/>
              <a:gd name="connsiteY2-24" fmla="*/ 64721 h 3354574"/>
              <a:gd name="connsiteX3-25" fmla="*/ 278295 w 278295"/>
              <a:gd name="connsiteY3-26" fmla="*/ 41531 h 33545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78295" h="3354574" stroke="0" extrusionOk="0">
                <a:moveTo>
                  <a:pt x="278295" y="3354574"/>
                </a:moveTo>
                <a:cubicBezTo>
                  <a:pt x="124597" y="3354574"/>
                  <a:pt x="0" y="3344191"/>
                  <a:pt x="0" y="3331384"/>
                </a:cubicBezTo>
                <a:lnTo>
                  <a:pt x="0" y="64721"/>
                </a:lnTo>
                <a:cubicBezTo>
                  <a:pt x="0" y="51914"/>
                  <a:pt x="129359" y="-58482"/>
                  <a:pt x="278295" y="41531"/>
                </a:cubicBezTo>
                <a:lnTo>
                  <a:pt x="278295" y="3354574"/>
                </a:lnTo>
                <a:close/>
              </a:path>
              <a:path w="278295" h="3354574" fill="none">
                <a:moveTo>
                  <a:pt x="278295" y="3354574"/>
                </a:moveTo>
                <a:cubicBezTo>
                  <a:pt x="124597" y="3354574"/>
                  <a:pt x="0" y="3344191"/>
                  <a:pt x="0" y="3331384"/>
                </a:cubicBezTo>
                <a:lnTo>
                  <a:pt x="0" y="64721"/>
                </a:lnTo>
                <a:cubicBezTo>
                  <a:pt x="0" y="51914"/>
                  <a:pt x="124597" y="41531"/>
                  <a:pt x="278295" y="41531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5"/>
            </p:custDataLst>
          </p:nvPr>
        </p:nvSpPr>
        <p:spPr>
          <a:xfrm>
            <a:off x="6601864" y="2705639"/>
            <a:ext cx="3808025" cy="4147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zh-CN" altLang="en-US" sz="200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探索索引种类与数据量的关系</a:t>
            </a:r>
            <a:endParaRPr lang="zh-CN" altLang="en-US" sz="20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半闭框 13"/>
          <p:cNvSpPr/>
          <p:nvPr>
            <p:custDataLst>
              <p:tags r:id="rId16"/>
            </p:custDataLst>
          </p:nvPr>
        </p:nvSpPr>
        <p:spPr>
          <a:xfrm>
            <a:off x="6106843" y="2704101"/>
            <a:ext cx="374237" cy="374237"/>
          </a:xfrm>
          <a:prstGeom prst="halfFrame">
            <a:avLst>
              <a:gd name="adj1" fmla="val 5701"/>
              <a:gd name="adj2" fmla="val 570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半闭框 14"/>
          <p:cNvSpPr/>
          <p:nvPr>
            <p:custDataLst>
              <p:tags r:id="rId17"/>
            </p:custDataLst>
          </p:nvPr>
        </p:nvSpPr>
        <p:spPr>
          <a:xfrm rot="10800000">
            <a:off x="6181939" y="2744609"/>
            <a:ext cx="374237" cy="374237"/>
          </a:xfrm>
          <a:prstGeom prst="halfFrame">
            <a:avLst>
              <a:gd name="adj1" fmla="val 5701"/>
              <a:gd name="adj2" fmla="val 570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8"/>
            </p:custDataLst>
          </p:nvPr>
        </p:nvSpPr>
        <p:spPr>
          <a:xfrm>
            <a:off x="6601864" y="3718898"/>
            <a:ext cx="3808025" cy="41474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00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探索索引种类与索引字段类型</a:t>
            </a:r>
            <a:endParaRPr lang="zh-CN" altLang="en-US" sz="20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的关系</a:t>
            </a:r>
            <a:endParaRPr lang="zh-CN" altLang="en-US" sz="20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半闭框 16"/>
          <p:cNvSpPr/>
          <p:nvPr>
            <p:custDataLst>
              <p:tags r:id="rId19"/>
            </p:custDataLst>
          </p:nvPr>
        </p:nvSpPr>
        <p:spPr>
          <a:xfrm>
            <a:off x="6106843" y="3713016"/>
            <a:ext cx="374237" cy="374237"/>
          </a:xfrm>
          <a:prstGeom prst="halfFrame">
            <a:avLst>
              <a:gd name="adj1" fmla="val 5701"/>
              <a:gd name="adj2" fmla="val 570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半闭框 17"/>
          <p:cNvSpPr/>
          <p:nvPr>
            <p:custDataLst>
              <p:tags r:id="rId20"/>
            </p:custDataLst>
          </p:nvPr>
        </p:nvSpPr>
        <p:spPr>
          <a:xfrm rot="10800000">
            <a:off x="6181939" y="3753524"/>
            <a:ext cx="374237" cy="374237"/>
          </a:xfrm>
          <a:prstGeom prst="halfFrame">
            <a:avLst>
              <a:gd name="adj1" fmla="val 5701"/>
              <a:gd name="adj2" fmla="val 570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21"/>
            </p:custDataLst>
          </p:nvPr>
        </p:nvSpPr>
        <p:spPr>
          <a:xfrm>
            <a:off x="6601864" y="4726274"/>
            <a:ext cx="3808025" cy="4147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zh-CN" altLang="en-US" sz="200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探索不同索引种类的查询范围</a:t>
            </a:r>
            <a:endParaRPr lang="zh-CN" altLang="en-US" sz="20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半闭框 19"/>
          <p:cNvSpPr/>
          <p:nvPr>
            <p:custDataLst>
              <p:tags r:id="rId22"/>
            </p:custDataLst>
          </p:nvPr>
        </p:nvSpPr>
        <p:spPr>
          <a:xfrm>
            <a:off x="6106843" y="4726275"/>
            <a:ext cx="374237" cy="374237"/>
          </a:xfrm>
          <a:prstGeom prst="halfFrame">
            <a:avLst>
              <a:gd name="adj1" fmla="val 5701"/>
              <a:gd name="adj2" fmla="val 570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半闭框 20"/>
          <p:cNvSpPr/>
          <p:nvPr>
            <p:custDataLst>
              <p:tags r:id="rId23"/>
            </p:custDataLst>
          </p:nvPr>
        </p:nvSpPr>
        <p:spPr>
          <a:xfrm rot="10800000">
            <a:off x="6181939" y="4766783"/>
            <a:ext cx="374237" cy="374237"/>
          </a:xfrm>
          <a:prstGeom prst="halfFrame">
            <a:avLst>
              <a:gd name="adj1" fmla="val 5701"/>
              <a:gd name="adj2" fmla="val 570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2" name="图形 21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 cstate="email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196625" y="2756219"/>
            <a:ext cx="270000" cy="27000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 cstate="email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196625" y="3791271"/>
            <a:ext cx="270000" cy="27000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31" cstate="email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181938" y="4798647"/>
            <a:ext cx="306450" cy="270000"/>
          </a:xfrm>
          <a:prstGeom prst="rect">
            <a:avLst/>
          </a:prstGeom>
        </p:spPr>
      </p:pic>
      <p:sp>
        <p:nvSpPr>
          <p:cNvPr id="28" name="文本框 27"/>
          <p:cNvSpPr txBox="1"/>
          <p:nvPr>
            <p:custDataLst>
              <p:tags r:id="rId33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3.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实验设置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</p:spTree>
    <p:custDataLst>
      <p:tags r:id="rId3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5" name="图片 24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26" name="图片 2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731199" y="3111234"/>
            <a:ext cx="3319780" cy="197739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9"/>
            </p:custDataLst>
          </p:nvPr>
        </p:nvSpPr>
        <p:spPr>
          <a:xfrm>
            <a:off x="609914" y="2998839"/>
            <a:ext cx="3319780" cy="1977390"/>
          </a:xfrm>
          <a:prstGeom prst="rect">
            <a:avLst/>
          </a:prstGeom>
          <a:solidFill>
            <a:schemeClr val="bg2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10"/>
            </p:custDataLst>
          </p:nvPr>
        </p:nvSpPr>
        <p:spPr>
          <a:xfrm>
            <a:off x="1977069" y="2702929"/>
            <a:ext cx="585470" cy="585470"/>
          </a:xfrm>
          <a:prstGeom prst="rect">
            <a:avLst/>
          </a:prstGeom>
          <a:solidFill>
            <a:schemeClr val="accent1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2035489" y="2725974"/>
            <a:ext cx="469265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2"/>
            </p:custDataLst>
          </p:nvPr>
        </p:nvSpPr>
        <p:spPr>
          <a:xfrm>
            <a:off x="844864" y="3637155"/>
            <a:ext cx="2851150" cy="700898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>
              <a:lnSpc>
                <a:spcPct val="120000"/>
              </a:lnSpc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向三种索引表中插入相同的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数据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13"/>
            </p:custDataLst>
          </p:nvPr>
        </p:nvSpPr>
        <p:spPr>
          <a:xfrm>
            <a:off x="4496749" y="3111234"/>
            <a:ext cx="3319780" cy="197739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14"/>
            </p:custDataLst>
          </p:nvPr>
        </p:nvSpPr>
        <p:spPr>
          <a:xfrm>
            <a:off x="4375464" y="2998839"/>
            <a:ext cx="3319780" cy="1977390"/>
          </a:xfrm>
          <a:prstGeom prst="rect">
            <a:avLst/>
          </a:prstGeom>
          <a:solidFill>
            <a:schemeClr val="bg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15"/>
            </p:custDataLst>
          </p:nvPr>
        </p:nvSpPr>
        <p:spPr>
          <a:xfrm>
            <a:off x="5742619" y="2702929"/>
            <a:ext cx="585470" cy="585470"/>
          </a:xfrm>
          <a:prstGeom prst="rect">
            <a:avLst/>
          </a:prstGeom>
          <a:solidFill>
            <a:schemeClr val="accent2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6"/>
            </p:custDataLst>
          </p:nvPr>
        </p:nvSpPr>
        <p:spPr>
          <a:xfrm>
            <a:off x="5801039" y="2725974"/>
            <a:ext cx="469265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B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7"/>
            </p:custDataLst>
          </p:nvPr>
        </p:nvSpPr>
        <p:spPr>
          <a:xfrm>
            <a:off x="4609779" y="3637155"/>
            <a:ext cx="2851150" cy="700898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>
              <a:lnSpc>
                <a:spcPct val="120000"/>
              </a:lnSpc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查找书名为“图书10000”的数据记录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18"/>
            </p:custDataLst>
          </p:nvPr>
        </p:nvSpPr>
        <p:spPr>
          <a:xfrm>
            <a:off x="8262299" y="3111234"/>
            <a:ext cx="3319780" cy="197739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9"/>
            </p:custDataLst>
          </p:nvPr>
        </p:nvSpPr>
        <p:spPr>
          <a:xfrm>
            <a:off x="8140379" y="2998839"/>
            <a:ext cx="3319780" cy="1977390"/>
          </a:xfrm>
          <a:prstGeom prst="rect">
            <a:avLst/>
          </a:prstGeom>
          <a:solidFill>
            <a:schemeClr val="bg2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20"/>
            </p:custDataLst>
          </p:nvPr>
        </p:nvSpPr>
        <p:spPr>
          <a:xfrm>
            <a:off x="9508169" y="2702929"/>
            <a:ext cx="585470" cy="585470"/>
          </a:xfrm>
          <a:prstGeom prst="rect">
            <a:avLst/>
          </a:prstGeom>
          <a:solidFill>
            <a:schemeClr val="accent1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21"/>
            </p:custDataLst>
          </p:nvPr>
        </p:nvSpPr>
        <p:spPr>
          <a:xfrm>
            <a:off x="9566589" y="2725974"/>
            <a:ext cx="469265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22"/>
            </p:custDataLst>
          </p:nvPr>
        </p:nvSpPr>
        <p:spPr>
          <a:xfrm>
            <a:off x="8375964" y="3637155"/>
            <a:ext cx="2851150" cy="700898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>
              <a:lnSpc>
                <a:spcPct val="120000"/>
              </a:lnSpc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在三张索引表中删除相同的数据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23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3.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实验设置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" y="1460500"/>
            <a:ext cx="4563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3.1 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探索索引种类与数据量的关系</a:t>
            </a:r>
            <a:endParaRPr lang="en-US" altLang="zh-CN"/>
          </a:p>
        </p:txBody>
      </p:sp>
    </p:spTree>
    <p:custDataLst>
      <p:tags r:id="rId2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5" name="图片 24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26" name="图片 2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4496749" y="3111234"/>
            <a:ext cx="3319780" cy="197739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4375464" y="2998839"/>
            <a:ext cx="3319780" cy="1977390"/>
          </a:xfrm>
          <a:prstGeom prst="rect">
            <a:avLst/>
          </a:prstGeom>
          <a:solidFill>
            <a:schemeClr val="bg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5742619" y="2702929"/>
            <a:ext cx="585470" cy="585470"/>
          </a:xfrm>
          <a:prstGeom prst="rect">
            <a:avLst/>
          </a:prstGeom>
          <a:solidFill>
            <a:schemeClr val="accent2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5801039" y="2725974"/>
            <a:ext cx="469265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2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4609779" y="3637155"/>
            <a:ext cx="2851150" cy="700898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>
              <a:lnSpc>
                <a:spcPct val="120000"/>
              </a:lnSpc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向三种索引表中插入相同的数据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3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3.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实验设置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14"/>
            </p:custDataLst>
          </p:nvPr>
        </p:nvSpPr>
        <p:spPr>
          <a:xfrm>
            <a:off x="609600" y="1460500"/>
            <a:ext cx="4563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3.2 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探索索引种类与索引字段类型的关系</a:t>
            </a:r>
            <a:endParaRPr lang="en-US" altLang="zh-CN"/>
          </a:p>
        </p:txBody>
      </p:sp>
    </p:spTree>
    <p:custDataLst>
      <p:tags r:id="rId15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9" name="图片 1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20" name="图片 19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2080574" y="2179689"/>
            <a:ext cx="5220970" cy="1544955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9"/>
            </p:custDataLst>
          </p:nvPr>
        </p:nvSpPr>
        <p:spPr>
          <a:xfrm>
            <a:off x="1961194" y="2079359"/>
            <a:ext cx="5220970" cy="1544955"/>
          </a:xfrm>
          <a:prstGeom prst="rect">
            <a:avLst/>
          </a:prstGeom>
          <a:solidFill>
            <a:schemeClr val="bg2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10"/>
            </p:custDataLst>
          </p:nvPr>
        </p:nvSpPr>
        <p:spPr>
          <a:xfrm>
            <a:off x="4278944" y="1783449"/>
            <a:ext cx="585470" cy="585470"/>
          </a:xfrm>
          <a:prstGeom prst="rect">
            <a:avLst/>
          </a:prstGeom>
          <a:solidFill>
            <a:schemeClr val="accent1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4337364" y="1817252"/>
            <a:ext cx="469265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2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2"/>
            </p:custDataLst>
          </p:nvPr>
        </p:nvSpPr>
        <p:spPr>
          <a:xfrm>
            <a:off x="2202494" y="2661795"/>
            <a:ext cx="4629150" cy="380810"/>
          </a:xfrm>
          <a:prstGeom prst="rect">
            <a:avLst/>
          </a:prstGeom>
          <a:noFill/>
        </p:spPr>
        <p:txBody>
          <a:bodyPr wrap="square" lIns="91440" tIns="0" rIns="91440" bIns="45720" rtlCol="0" anchor="t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ctr">
              <a:lnSpc>
                <a:spcPct val="120000"/>
              </a:lnSpc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查询价格为50.0元的所有图书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13"/>
            </p:custDataLst>
          </p:nvPr>
        </p:nvSpPr>
        <p:spPr>
          <a:xfrm>
            <a:off x="5009829" y="4463149"/>
            <a:ext cx="5220970" cy="1544955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14"/>
            </p:custDataLst>
          </p:nvPr>
        </p:nvSpPr>
        <p:spPr>
          <a:xfrm>
            <a:off x="4889814" y="4363454"/>
            <a:ext cx="5220970" cy="1544955"/>
          </a:xfrm>
          <a:prstGeom prst="rect">
            <a:avLst/>
          </a:prstGeom>
          <a:solidFill>
            <a:schemeClr val="bg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15"/>
            </p:custDataLst>
          </p:nvPr>
        </p:nvSpPr>
        <p:spPr>
          <a:xfrm>
            <a:off x="7207564" y="4066909"/>
            <a:ext cx="585470" cy="585470"/>
          </a:xfrm>
          <a:prstGeom prst="rect">
            <a:avLst/>
          </a:prstGeom>
          <a:solidFill>
            <a:schemeClr val="accent2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6"/>
            </p:custDataLst>
          </p:nvPr>
        </p:nvSpPr>
        <p:spPr>
          <a:xfrm>
            <a:off x="7265984" y="4100712"/>
            <a:ext cx="469265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2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B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7"/>
            </p:custDataLst>
          </p:nvPr>
        </p:nvSpPr>
        <p:spPr>
          <a:xfrm>
            <a:off x="5185724" y="5044809"/>
            <a:ext cx="4629150" cy="380810"/>
          </a:xfrm>
          <a:prstGeom prst="rect">
            <a:avLst/>
          </a:prstGeom>
          <a:noFill/>
        </p:spPr>
        <p:txBody>
          <a:bodyPr wrap="square" lIns="91440" tIns="0" rIns="91440" bIns="45720" rtlCol="0" anchor="t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ctr">
              <a:lnSpc>
                <a:spcPct val="120000"/>
              </a:lnSpc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查询价格在50.0元到60.0元之间的所有图书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8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3.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实验设置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19"/>
            </p:custDataLst>
          </p:nvPr>
        </p:nvSpPr>
        <p:spPr>
          <a:xfrm>
            <a:off x="609600" y="1460500"/>
            <a:ext cx="4563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3.3 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探索不同索引种类的查询范围</a:t>
            </a:r>
            <a:endParaRPr lang="en-US" altLang="zh-CN"/>
          </a:p>
        </p:txBody>
      </p:sp>
    </p:spTree>
    <p:custDataLst>
      <p:tags r:id="rId20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>
            <p:custDataLst>
              <p:tags r:id="rId1"/>
            </p:custDataLst>
          </p:nvPr>
        </p:nvCxnSpPr>
        <p:spPr>
          <a:xfrm>
            <a:off x="4496201" y="2362386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2597551" y="2223321"/>
            <a:ext cx="1684655" cy="136017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04</a:t>
            </a:r>
            <a:endParaRPr lang="en-US" altLang="zh-CN" sz="8000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实验过程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4.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实验过程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pic>
        <p:nvPicPr>
          <p:cNvPr id="4" name="图片 3" descr="实验1-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64260" y="1483995"/>
            <a:ext cx="10058400" cy="47091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4.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实验过程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pic>
        <p:nvPicPr>
          <p:cNvPr id="4" name="图片 3" descr="D:\Projects\IdeaProjects\dbindexresearch\doc\实验1-数据插入图.PNG实验1-数据插入图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2396490" y="1483995"/>
            <a:ext cx="7393940" cy="47091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4.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实验过程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pic>
        <p:nvPicPr>
          <p:cNvPr id="4" name="图片 3" descr="D:\Projects\IdeaProjects\dbindexresearch\doc\实验1-数据查询图.PNG实验1-数据查询图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708660" y="1661795"/>
            <a:ext cx="5614670" cy="3679825"/>
          </a:xfrm>
          <a:prstGeom prst="rect">
            <a:avLst/>
          </a:prstGeom>
        </p:spPr>
      </p:pic>
      <p:pic>
        <p:nvPicPr>
          <p:cNvPr id="2" name="图片 1" descr="实验1-数据查询结果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042150" y="852170"/>
            <a:ext cx="4646930" cy="4078605"/>
          </a:xfrm>
          <a:prstGeom prst="rect">
            <a:avLst/>
          </a:prstGeom>
        </p:spPr>
      </p:pic>
      <p:pic>
        <p:nvPicPr>
          <p:cNvPr id="5" name="图片 4" descr="实验1-数据查询结果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9625" y="5414645"/>
            <a:ext cx="8869680" cy="98298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4.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实验过程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pic>
        <p:nvPicPr>
          <p:cNvPr id="4" name="图片 3" descr="D:\Projects\IdeaProjects\dbindexresearch\doc\实验1-数据删除图.PNG实验1-数据删除图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2464753" y="1520825"/>
            <a:ext cx="7257415" cy="47091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>
            <p:custDataLst>
              <p:tags r:id="rId1"/>
            </p:custDataLst>
          </p:nvPr>
        </p:nvCxnSpPr>
        <p:spPr>
          <a:xfrm>
            <a:off x="4496201" y="2362386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57" name="TextBox 2"/>
          <p:cNvSpPr txBox="1"/>
          <p:nvPr>
            <p:custDataLst>
              <p:tags r:id="rId2"/>
            </p:custDataLst>
          </p:nvPr>
        </p:nvSpPr>
        <p:spPr>
          <a:xfrm>
            <a:off x="2597551" y="2223321"/>
            <a:ext cx="1684655" cy="136017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01</a:t>
            </a:r>
            <a:endParaRPr lang="en-US" altLang="zh-CN" sz="8000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8" name="标题 57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300" dirty="0"/>
              <a:t>索引介绍</a:t>
            </a:r>
            <a:endParaRPr lang="zh-CN" altLang="en-US" sz="4300" dirty="0"/>
          </a:p>
        </p:txBody>
      </p:sp>
    </p:spTree>
    <p:custDataLst>
      <p:tags r:id="rId4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4.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实验过程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pic>
        <p:nvPicPr>
          <p:cNvPr id="4" name="图片 3" descr="D:\Projects\IdeaProjects\dbindexresearch\doc\实验2-1.PNG实验2-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064260" y="1971040"/>
            <a:ext cx="10058400" cy="37350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4.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实验过程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pic>
        <p:nvPicPr>
          <p:cNvPr id="4" name="图片 3" descr="D:\Projects\IdeaProjects\dbindexresearch\doc\实验2-数据插入图.PNG实验2-数据插入图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064260" y="1693545"/>
            <a:ext cx="10058400" cy="42900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4.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实验过程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pic>
        <p:nvPicPr>
          <p:cNvPr id="4" name="图片 3" descr="D:\Projects\IdeaProjects\dbindexresearch\doc\实验3-1.PNG实验3-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032510" y="2542540"/>
            <a:ext cx="10126980" cy="26098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4.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实验过程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pic>
        <p:nvPicPr>
          <p:cNvPr id="4" name="图片 3" descr="D:\Projects\IdeaProjects\dbindexresearch\doc\实验3-等值查询.PNG实验3-等值查询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028065" y="2525395"/>
            <a:ext cx="10130790" cy="25355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4.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实验过程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pic>
        <p:nvPicPr>
          <p:cNvPr id="4" name="图片 3" descr="D:\Projects\IdeaProjects\dbindexresearch\doc\实验3-范围查询.PNG实验3-范围查询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695325" y="2837815"/>
            <a:ext cx="10801350" cy="17468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>
            <p:custDataLst>
              <p:tags r:id="rId1"/>
            </p:custDataLst>
          </p:nvPr>
        </p:nvCxnSpPr>
        <p:spPr>
          <a:xfrm>
            <a:off x="4496201" y="2362386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2597551" y="2223321"/>
            <a:ext cx="1684655" cy="136017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05</a:t>
            </a:r>
            <a:endParaRPr lang="en-US" altLang="zh-CN" sz="8000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实验结论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7" name="图片 3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38" name="图片 3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900460" y="1990334"/>
            <a:ext cx="3215058" cy="184070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9"/>
            </p:custDataLst>
          </p:nvPr>
        </p:nvSpPr>
        <p:spPr>
          <a:xfrm>
            <a:off x="782755" y="1885452"/>
            <a:ext cx="3215058" cy="1840700"/>
          </a:xfrm>
          <a:prstGeom prst="rect">
            <a:avLst/>
          </a:prstGeom>
          <a:solidFill>
            <a:schemeClr val="bg2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10"/>
            </p:custDataLst>
          </p:nvPr>
        </p:nvSpPr>
        <p:spPr>
          <a:xfrm>
            <a:off x="2107044" y="1609776"/>
            <a:ext cx="567027" cy="544960"/>
          </a:xfrm>
          <a:prstGeom prst="rect">
            <a:avLst/>
          </a:prstGeom>
          <a:solidFill>
            <a:schemeClr val="accent1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2163008" y="1627505"/>
            <a:ext cx="453867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2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2"/>
            </p:custDataLst>
          </p:nvPr>
        </p:nvSpPr>
        <p:spPr>
          <a:xfrm>
            <a:off x="1000125" y="2175510"/>
            <a:ext cx="2779395" cy="1261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>
              <a:lnSpc>
                <a:spcPct val="120000"/>
              </a:lnSpc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在插入相同量的数据时，哈希索引的性能要优于B+树索引。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13"/>
            </p:custDataLst>
          </p:nvPr>
        </p:nvSpPr>
        <p:spPr>
          <a:xfrm>
            <a:off x="4547321" y="1990334"/>
            <a:ext cx="3215058" cy="184070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14"/>
            </p:custDataLst>
          </p:nvPr>
        </p:nvSpPr>
        <p:spPr>
          <a:xfrm>
            <a:off x="4429615" y="1885452"/>
            <a:ext cx="3215058" cy="1840700"/>
          </a:xfrm>
          <a:prstGeom prst="rect">
            <a:avLst/>
          </a:prstGeom>
          <a:solidFill>
            <a:schemeClr val="bg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15"/>
            </p:custDataLst>
          </p:nvPr>
        </p:nvSpPr>
        <p:spPr>
          <a:xfrm>
            <a:off x="5753973" y="1609776"/>
            <a:ext cx="567027" cy="544960"/>
          </a:xfrm>
          <a:prstGeom prst="rect">
            <a:avLst/>
          </a:prstGeom>
          <a:solidFill>
            <a:schemeClr val="accent2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6"/>
            </p:custDataLst>
          </p:nvPr>
        </p:nvSpPr>
        <p:spPr>
          <a:xfrm>
            <a:off x="5809937" y="1627505"/>
            <a:ext cx="453867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2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B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17"/>
            </p:custDataLst>
          </p:nvPr>
        </p:nvSpPr>
        <p:spPr>
          <a:xfrm>
            <a:off x="8194182" y="1990334"/>
            <a:ext cx="3215058" cy="184070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8"/>
            </p:custDataLst>
          </p:nvPr>
        </p:nvSpPr>
        <p:spPr>
          <a:xfrm>
            <a:off x="8076476" y="1885452"/>
            <a:ext cx="3215058" cy="1840700"/>
          </a:xfrm>
          <a:prstGeom prst="rect">
            <a:avLst/>
          </a:prstGeom>
          <a:solidFill>
            <a:schemeClr val="bg2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19"/>
            </p:custDataLst>
          </p:nvPr>
        </p:nvSpPr>
        <p:spPr>
          <a:xfrm>
            <a:off x="9400902" y="1609776"/>
            <a:ext cx="567027" cy="544960"/>
          </a:xfrm>
          <a:prstGeom prst="rect">
            <a:avLst/>
          </a:prstGeom>
          <a:solidFill>
            <a:schemeClr val="accent1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20"/>
            </p:custDataLst>
          </p:nvPr>
        </p:nvSpPr>
        <p:spPr>
          <a:xfrm>
            <a:off x="9456866" y="1627505"/>
            <a:ext cx="453867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2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>
            <p:custDataLst>
              <p:tags r:id="rId21"/>
            </p:custDataLst>
          </p:nvPr>
        </p:nvSpPr>
        <p:spPr>
          <a:xfrm>
            <a:off x="2723891" y="4341077"/>
            <a:ext cx="3215058" cy="184070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22"/>
            </p:custDataLst>
          </p:nvPr>
        </p:nvSpPr>
        <p:spPr>
          <a:xfrm>
            <a:off x="2606186" y="4236194"/>
            <a:ext cx="3215058" cy="1840700"/>
          </a:xfrm>
          <a:prstGeom prst="rect">
            <a:avLst/>
          </a:prstGeom>
          <a:solidFill>
            <a:schemeClr val="bg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23"/>
            </p:custDataLst>
          </p:nvPr>
        </p:nvSpPr>
        <p:spPr>
          <a:xfrm>
            <a:off x="3930475" y="3960434"/>
            <a:ext cx="567027" cy="544960"/>
          </a:xfrm>
          <a:prstGeom prst="rect">
            <a:avLst/>
          </a:prstGeom>
          <a:solidFill>
            <a:schemeClr val="accent2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24"/>
            </p:custDataLst>
          </p:nvPr>
        </p:nvSpPr>
        <p:spPr>
          <a:xfrm>
            <a:off x="3986439" y="3978163"/>
            <a:ext cx="453867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2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D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25"/>
            </p:custDataLst>
          </p:nvPr>
        </p:nvSpPr>
        <p:spPr>
          <a:xfrm>
            <a:off x="6370752" y="4341077"/>
            <a:ext cx="3215058" cy="184070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>
            <p:custDataLst>
              <p:tags r:id="rId26"/>
            </p:custDataLst>
          </p:nvPr>
        </p:nvSpPr>
        <p:spPr>
          <a:xfrm>
            <a:off x="6253046" y="4236194"/>
            <a:ext cx="3215058" cy="1840700"/>
          </a:xfrm>
          <a:prstGeom prst="rect">
            <a:avLst/>
          </a:prstGeom>
          <a:solidFill>
            <a:schemeClr val="bg2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27"/>
            </p:custDataLst>
          </p:nvPr>
        </p:nvSpPr>
        <p:spPr>
          <a:xfrm>
            <a:off x="7577404" y="3960434"/>
            <a:ext cx="567027" cy="544960"/>
          </a:xfrm>
          <a:prstGeom prst="rect">
            <a:avLst/>
          </a:prstGeom>
          <a:solidFill>
            <a:schemeClr val="accent1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28"/>
            </p:custDataLst>
          </p:nvPr>
        </p:nvSpPr>
        <p:spPr>
          <a:xfrm>
            <a:off x="7633368" y="3978163"/>
            <a:ext cx="453867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2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E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>
            <p:custDataLst>
              <p:tags r:id="rId29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5.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实验结论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0"/>
            </p:custDataLst>
          </p:nvPr>
        </p:nvSpPr>
        <p:spPr>
          <a:xfrm>
            <a:off x="4706620" y="2175510"/>
            <a:ext cx="2779395" cy="1261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>
              <a:lnSpc>
                <a:spcPct val="120000"/>
              </a:lnSpc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在数据量相差不大的条件下进行等值查询时，哈希索引的查询性能始终优于B+树索引。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1"/>
            </p:custDataLst>
          </p:nvPr>
        </p:nvSpPr>
        <p:spPr>
          <a:xfrm>
            <a:off x="8411845" y="2174875"/>
            <a:ext cx="2779395" cy="1261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>
              <a:lnSpc>
                <a:spcPct val="120000"/>
              </a:lnSpc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在删除相同量的数据时，B+树索引的性能要优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于哈希索引。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2"/>
            </p:custDataLst>
          </p:nvPr>
        </p:nvSpPr>
        <p:spPr>
          <a:xfrm>
            <a:off x="2824480" y="4525645"/>
            <a:ext cx="2779395" cy="1261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>
              <a:lnSpc>
                <a:spcPct val="120000"/>
              </a:lnSpc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在哈希索引中，在值稀疏型字段上建立索引是较好的选择。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33"/>
            </p:custDataLst>
          </p:nvPr>
        </p:nvSpPr>
        <p:spPr>
          <a:xfrm>
            <a:off x="6471285" y="4526280"/>
            <a:ext cx="2779395" cy="1261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>
              <a:lnSpc>
                <a:spcPct val="120000"/>
              </a:lnSpc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B+树索引支持范围查询，而哈希索引不支持范围查询，B+树索引的查询功能更强大。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34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pPr algn="dist"/>
            <a:r>
              <a:rPr lang="zh-CN" altLang="en-US"/>
              <a:t>谢谢聆听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pic>
        <p:nvPicPr>
          <p:cNvPr id="9" name="图片 8" descr="C:\Users\think\Downloads\线性哈希.jpg线性哈希"/>
          <p:cNvPicPr/>
          <p:nvPr>
            <p:custDataLst>
              <p:tags r:id="rId7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1023660" y="2858059"/>
            <a:ext cx="4425950" cy="1905000"/>
          </a:xfrm>
          <a:prstGeom prst="rect">
            <a:avLst/>
          </a:prstGeom>
        </p:spPr>
      </p:pic>
      <p:sp>
        <p:nvSpPr>
          <p:cNvPr id="4" name="文本占位符 5"/>
          <p:cNvSpPr txBox="1"/>
          <p:nvPr>
            <p:custDataLst>
              <p:tags r:id="rId9"/>
            </p:custDataLst>
          </p:nvPr>
        </p:nvSpPr>
        <p:spPr>
          <a:xfrm>
            <a:off x="6317615" y="2769426"/>
            <a:ext cx="5261531" cy="2081898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595959"/>
              </a:buClr>
              <a:buFont typeface="+mj-lt"/>
              <a:buNone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线性哈希索引也称线性散列索引，是由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Witold Litwin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发明并由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Paul Larson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推广的一种动态哈希算法。线性哈希索引在扩展时每次只增加一个数据桶，就如其名字一样是线性的，这样可以有效地控制溢出数据桶的数量，将扩展的成本平摊在每一次插入操作中。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1.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索引介绍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90" y="1519555"/>
            <a:ext cx="2581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1.1 </a:t>
            </a:r>
            <a:r>
              <a:rPr lang="zh-CN" altLang="en-US"/>
              <a:t>线性哈希索引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pic>
        <p:nvPicPr>
          <p:cNvPr id="9" name="图片 8" descr="D:\Projects\IdeaProjects\dbindexresearch\doc\线性哈希插入流程图.png线性哈希插入流程图"/>
          <p:cNvPicPr/>
          <p:nvPr>
            <p:custDataLst>
              <p:tags r:id="rId7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2049780" y="2275205"/>
            <a:ext cx="8093075" cy="318008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1.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索引介绍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90" y="1519555"/>
            <a:ext cx="2581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1.1 </a:t>
            </a:r>
            <a:r>
              <a:rPr lang="zh-CN" altLang="en-US"/>
              <a:t>线性哈希索引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65600" y="5817870"/>
            <a:ext cx="3856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线性哈希索引数据插入流程图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pic>
        <p:nvPicPr>
          <p:cNvPr id="9" name="图片 8" descr="D:\Projects\IdeaProjects\dbindexresearch\doc\线性哈希算法查询流程图.png线性哈希算法查询流程图"/>
          <p:cNvPicPr/>
          <p:nvPr>
            <p:custDataLst>
              <p:tags r:id="rId7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1207135" y="2498725"/>
            <a:ext cx="7029450" cy="113220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1.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索引介绍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90" y="1519555"/>
            <a:ext cx="2581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1.1 </a:t>
            </a:r>
            <a:r>
              <a:rPr lang="zh-CN" altLang="en-US"/>
              <a:t>线性哈希索引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782050" y="2741930"/>
            <a:ext cx="2214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线性哈希索引数据</a:t>
            </a:r>
            <a:endParaRPr lang="zh-CN" altLang="en-US"/>
          </a:p>
          <a:p>
            <a:pPr algn="ctr"/>
            <a:r>
              <a:rPr lang="zh-CN" altLang="en-US"/>
              <a:t>查询</a:t>
            </a:r>
            <a:r>
              <a:rPr lang="zh-CN" altLang="en-US"/>
              <a:t>流程图</a:t>
            </a:r>
            <a:endParaRPr lang="zh-CN" altLang="en-US"/>
          </a:p>
        </p:txBody>
      </p:sp>
      <p:pic>
        <p:nvPicPr>
          <p:cNvPr id="4" name="图片 3" descr="线性哈希算法数据删除流程图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7135" y="4406265"/>
            <a:ext cx="7029450" cy="10026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84565" y="4584065"/>
            <a:ext cx="2609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线性哈希索引数据</a:t>
            </a:r>
            <a:endParaRPr lang="zh-CN" altLang="en-US"/>
          </a:p>
          <a:p>
            <a:pPr algn="ctr"/>
            <a:r>
              <a:rPr lang="zh-CN" altLang="en-US"/>
              <a:t>删除</a:t>
            </a:r>
            <a:r>
              <a:rPr lang="zh-CN" altLang="en-US"/>
              <a:t>流程图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pic>
        <p:nvPicPr>
          <p:cNvPr id="9" name="图片 8" descr="C:\Users\think\Downloads\扩展哈希.jpg扩展哈希"/>
          <p:cNvPicPr/>
          <p:nvPr>
            <p:custDataLst>
              <p:tags r:id="rId7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720090" y="2315845"/>
            <a:ext cx="4972685" cy="2988945"/>
          </a:xfrm>
          <a:prstGeom prst="rect">
            <a:avLst/>
          </a:prstGeom>
        </p:spPr>
      </p:pic>
      <p:sp>
        <p:nvSpPr>
          <p:cNvPr id="4" name="文本占位符 5"/>
          <p:cNvSpPr txBox="1"/>
          <p:nvPr>
            <p:custDataLst>
              <p:tags r:id="rId9"/>
            </p:custDataLst>
          </p:nvPr>
        </p:nvSpPr>
        <p:spPr>
          <a:xfrm>
            <a:off x="6317615" y="2769426"/>
            <a:ext cx="5261531" cy="2081898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595959"/>
              </a:buClr>
              <a:buFont typeface="+mj-lt"/>
              <a:buNone/>
            </a:pPr>
            <a:r>
              <a:rPr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在扩展哈希</a:t>
            </a:r>
            <a:r>
              <a:rPr lang="zh-CN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索引</a:t>
            </a:r>
            <a:r>
              <a:rPr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中，引入了目录的概念，目录中保存了数据桶的地址，不同目录中可能保存着同一个数据桶的地址。目录的每次扩展都是翻倍的，即从一个变为两个，两个变为四个，以此类推。</a:t>
            </a:r>
            <a:r>
              <a:rPr lang="zh-CN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与线性哈希索引不同</a:t>
            </a:r>
            <a:r>
              <a:rPr lang="zh-CN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之处在于，</a:t>
            </a:r>
            <a:r>
              <a:rPr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扩展哈希</a:t>
            </a:r>
            <a:r>
              <a:rPr lang="zh-CN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索引</a:t>
            </a:r>
            <a:r>
              <a:rPr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中不</a:t>
            </a:r>
            <a:r>
              <a:rPr lang="zh-CN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使用</a:t>
            </a:r>
            <a:r>
              <a:rPr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溢出桶</a:t>
            </a:r>
            <a:r>
              <a:rPr lang="zh-CN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1.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索引介绍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90" y="1519555"/>
            <a:ext cx="2581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1.2 </a:t>
            </a:r>
            <a:r>
              <a:rPr lang="zh-CN" altLang="en-US"/>
              <a:t>扩展</a:t>
            </a:r>
            <a:r>
              <a:rPr lang="zh-CN" altLang="en-US"/>
              <a:t>哈希索引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pic>
        <p:nvPicPr>
          <p:cNvPr id="9" name="图片 8" descr="D:\Projects\IdeaProjects\dbindexresearch\doc\扩展哈希算法数据插入流程图.png扩展哈希算法数据插入流程图"/>
          <p:cNvPicPr/>
          <p:nvPr>
            <p:custDataLst>
              <p:tags r:id="rId7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2395855" y="2089150"/>
            <a:ext cx="7395845" cy="352806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1.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索引介绍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90" y="1519555"/>
            <a:ext cx="2581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1.2 </a:t>
            </a:r>
            <a:r>
              <a:rPr lang="zh-CN" altLang="en-US"/>
              <a:t>扩展</a:t>
            </a:r>
            <a:r>
              <a:rPr lang="zh-CN" altLang="en-US"/>
              <a:t>哈希索引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65600" y="5909310"/>
            <a:ext cx="3856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扩展</a:t>
            </a:r>
            <a:r>
              <a:rPr lang="zh-CN" altLang="en-US"/>
              <a:t>哈希索引数据插入流程图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pic>
        <p:nvPicPr>
          <p:cNvPr id="9" name="图片 8" descr="D:\Projects\IdeaProjects\dbindexresearch\doc\扩展哈希算法数据查询流程图.png扩展哈希算法数据查询流程图"/>
          <p:cNvPicPr/>
          <p:nvPr>
            <p:custDataLst>
              <p:tags r:id="rId7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1363345" y="2498725"/>
            <a:ext cx="6717030" cy="113220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1.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索引介绍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90" y="1519555"/>
            <a:ext cx="2581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1.2 </a:t>
            </a:r>
            <a:r>
              <a:rPr lang="zh-CN" altLang="en-US"/>
              <a:t>扩展</a:t>
            </a:r>
            <a:r>
              <a:rPr lang="zh-CN" altLang="en-US"/>
              <a:t>哈希索引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782050" y="2741930"/>
            <a:ext cx="2214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扩展</a:t>
            </a:r>
            <a:r>
              <a:rPr lang="zh-CN" altLang="en-US"/>
              <a:t>哈希索引数据</a:t>
            </a:r>
            <a:endParaRPr lang="zh-CN" altLang="en-US"/>
          </a:p>
          <a:p>
            <a:pPr algn="ctr"/>
            <a:r>
              <a:rPr lang="zh-CN" altLang="en-US"/>
              <a:t>查询</a:t>
            </a:r>
            <a:r>
              <a:rPr lang="zh-CN" altLang="en-US"/>
              <a:t>流程图</a:t>
            </a:r>
            <a:endParaRPr lang="zh-CN" altLang="en-US"/>
          </a:p>
        </p:txBody>
      </p:sp>
      <p:pic>
        <p:nvPicPr>
          <p:cNvPr id="4" name="图片 3" descr="D:\Projects\IdeaProjects\dbindexresearch\doc\扩展哈希算法数据删除流程图.png扩展哈希算法数据删除流程图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336675" y="4406265"/>
            <a:ext cx="6770370" cy="10026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84565" y="4584065"/>
            <a:ext cx="2609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扩展</a:t>
            </a:r>
            <a:r>
              <a:rPr lang="zh-CN" altLang="en-US"/>
              <a:t>哈希索引数据</a:t>
            </a:r>
            <a:endParaRPr lang="zh-CN" altLang="en-US"/>
          </a:p>
          <a:p>
            <a:pPr algn="ctr"/>
            <a:r>
              <a:rPr lang="zh-CN" altLang="en-US"/>
              <a:t>删除</a:t>
            </a:r>
            <a:r>
              <a:rPr lang="zh-CN" altLang="en-US"/>
              <a:t>流程图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3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3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23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8、11、16、23、28、33、36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7"/>
  <p:tag name="KSO_WM_UNIT_TYPE" val="a"/>
  <p:tag name="KSO_WM_UNIT_INDEX" val="1"/>
  <p:tag name="KSO_WM_UNIT_PRESET_TEXT" val="简约通用报告"/>
  <p:tag name="KSO_WM_TEMPLATE_CATEGORY" val="custom"/>
  <p:tag name="KSO_WM_TEMPLATE_INDEX" val="20204323"/>
  <p:tag name="KSO_WM_UNIT_ID" val="custom20204323_1*a*1"/>
</p:tagLst>
</file>

<file path=ppt/tags/tag139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/击/此/处/添/加/副/标/题/内/容"/>
  <p:tag name="KSO_WM_TEMPLATE_CATEGORY" val="custom"/>
  <p:tag name="KSO_WM_TEMPLATE_INDEX" val="20204323"/>
  <p:tag name="KSO_WM_UNIT_ID" val="custom20204323_1*b*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1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323"/>
  <p:tag name="KSO_WM_SLIDE_ID" val="custom20204323_1"/>
  <p:tag name="KSO_WM_TEMPLATE_MASTER_THUMB_INDEX" val="12"/>
  <p:tag name="KSO_WM_TEMPLATE_THUMBS_INDEX" val="1、4、7、8、11、16、23、28、33、36"/>
</p:tagLst>
</file>

<file path=ppt/tags/tag141.xml><?xml version="1.0" encoding="utf-8"?>
<p:tagLst xmlns:p="http://schemas.openxmlformats.org/presentationml/2006/main">
  <p:tag name="KSO_WM_UNIT_ISCONTENTS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CONTENTS"/>
  <p:tag name="KSO_WM_TEMPLATE_CATEGORY" val="custom"/>
  <p:tag name="KSO_WM_TEMPLATE_INDEX" val="20204323"/>
  <p:tag name="KSO_WM_UNIT_ID" val="custom20204323_5*b*1"/>
  <p:tag name="KSO_WM_UNIT_TEXT_FILL_FORE_SCHEMECOLOR_INDEX" val="14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UNIT_ISCONTENTSTITLE" val="1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 录"/>
  <p:tag name="KSO_WM_TEMPLATE_CATEGORY" val="custom"/>
  <p:tag name="KSO_WM_TEMPLATE_INDEX" val="20204323"/>
  <p:tag name="KSO_WM_UNIT_ID" val="custom20204323_5*a*1"/>
  <p:tag name="KSO_WM_UNIT_TEXT_FILL_FORE_SCHEMECOLOR_INDEX" val="13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5*l_h_i*1_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5*l_h_i*1_1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5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ISCONTENTSTITLE" val="0"/>
  <p:tag name="KSO_WM_UNIT_COLOR_SCHEME_SHAPE_ID" val="36"/>
  <p:tag name="KSO_WM_UNIT_COLOR_SCHEME_PARENT_PAGE" val="0_4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4323"/>
  <p:tag name="KSO_WM_UNIT_ID" val="custom20204323_5*l_h_f*1_1_1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5*l_h_i*1_2_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5*l_h_i*1_2_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5*l_h_i*1_2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4323"/>
  <p:tag name="KSO_WM_UNIT_ID" val="custom20204323_5*l_h_f*1_2_1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5*l_h_i*1_3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5*l_h_i*1_3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5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ISCONTENTSTITLE" val="0"/>
  <p:tag name="KSO_WM_UNIT_COLOR_SCHEME_SHAPE_ID" val="48"/>
  <p:tag name="KSO_WM_UNIT_COLOR_SCHEME_PARENT_PAGE" val="0_4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4323"/>
  <p:tag name="KSO_WM_UNIT_ID" val="custom20204323_5*l_h_f*1_3_1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5*l_h_i*1_4_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5*l_h_i*1_4_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5*l_h_i*1_4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ISCONTENTSTITLE" val="0"/>
  <p:tag name="KSO_WM_UNIT_COLOR_SCHEME_SHAPE_ID" val="54"/>
  <p:tag name="KSO_WM_UNIT_COLOR_SCHEME_PARENT_PAGE" val="0_4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4323"/>
  <p:tag name="KSO_WM_UNIT_ID" val="custom20204323_5*l_h_f*1_4_1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COLOR_SCHEME_SHAPE_ID" val="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5*l_h_i*1_5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COLOR_SCHEME_SHAPE_ID" val="1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5*l_h_i*1_5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COLOR_SCHEME_SHAPE_ID" val="1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5*l_h_i*1_5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ISCONTENTSTITLE" val="0"/>
  <p:tag name="KSO_WM_UNIT_COLOR_SCHEME_SHAPE_ID" val="57"/>
  <p:tag name="KSO_WM_UNIT_COLOR_SCHEME_PARENT_PAGE" val="0_4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4323"/>
  <p:tag name="KSO_WM_UNIT_ID" val="custom20204323_5*l_h_f*1_5_1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4323"/>
  <p:tag name="KSO_WM_SLIDE_ID" val="custom20204323_5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323"/>
  <p:tag name="KSO_WM_UNIT_ID" val="custom20204323_7*i*1"/>
</p:tagLst>
</file>

<file path=ppt/tags/tag165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323"/>
  <p:tag name="KSO_WM_UNIT_ID" val="custom20204323_7*e*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8"/>
  <p:tag name="KSO_WM_UNIT_TYPE" val="a"/>
  <p:tag name="KSO_WM_UNIT_INDEX" val="1"/>
  <p:tag name="KSO_WM_UNIT_PRESET_TEXT" val="单击添加大标题"/>
  <p:tag name="KSO_WM_TEMPLATE_CATEGORY" val="custom"/>
  <p:tag name="KSO_WM_TEMPLATE_INDEX" val="20204323"/>
  <p:tag name="KSO_WM_UNIT_ID" val="custom20204323_7*a*1"/>
</p:tagLst>
</file>

<file path=ppt/tags/tag167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23"/>
  <p:tag name="KSO_WM_SLIDE_ID" val="custom20204323_7"/>
</p:tagLst>
</file>

<file path=ppt/tags/tag168.xml><?xml version="1.0" encoding="utf-8"?>
<p:tagLst xmlns:p="http://schemas.openxmlformats.org/presentationml/2006/main">
  <p:tag name="KSO_WM_SLIDE_BACKGROUND_TYPE" val="general"/>
  <p:tag name="KSO_WM_UNIT_TYPE" val="i"/>
  <p:tag name="KSO_WM_UNIT_INDEX" val="1"/>
  <p:tag name="KSO_WM_TEMPLATE_CATEGORY" val="custom"/>
  <p:tag name="KSO_WM_TEMPLATE_INDEX" val="20204323"/>
  <p:tag name="KSO_WM_UNIT_ID" val="custom2020432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general"/>
  <p:tag name="KSO_WM_UNIT_TYPE" val="i"/>
  <p:tag name="KSO_WM_UNIT_INDEX" val="2"/>
  <p:tag name="KSO_WM_TEMPLATE_CATEGORY" val="custom"/>
  <p:tag name="KSO_WM_TEMPLATE_INDEX" val="20204323"/>
  <p:tag name="KSO_WM_UNIT_ID" val="custom20204323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VALUE" val="1283*1460"/>
  <p:tag name="KSO_WM_UNIT_TYPE" val="d"/>
  <p:tag name="KSO_WM_UNIT_INDEX" val="1"/>
  <p:tag name="KSO_WM_UNIT_SUPPORT_UNIT_TYPE" val="[&quot;all&quot;]"/>
  <p:tag name="KSO_WM_UNIT_BLOCK" val="0"/>
  <p:tag name="KSO_WM_TEMPLATE_CATEGORY" val="custom"/>
  <p:tag name="KSO_WM_TEMPLATE_INDEX" val="20204323"/>
  <p:tag name="KSO_WM_UNIT_ID" val="custom20204323_9*d*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"/>
  <p:tag name="KSO_WM_UNIT_NOCLEAR" val="0"/>
  <p:tag name="KSO_WM_UNIT_VALUE" val="288"/>
  <p:tag name="KSO_WM_UNIT_TYPE" val="f"/>
  <p:tag name="KSO_WM_UNIT_INDEX" val="1"/>
  <p:tag name="KSO_WM_UNIT_BLOCK" val="0"/>
  <p:tag name="KSO_WM_TEMPLATE_CATEGORY" val="custom"/>
  <p:tag name="KSO_WM_TEMPLATE_INDEX" val="20204323"/>
  <p:tag name="KSO_WM_UNIT_ID" val="custom20204323_9*f*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23"/>
  <p:tag name="KSO_WM_UNIT_ID" val="custom20204323_9*a*1"/>
</p:tagLst>
</file>

<file path=ppt/tags/tag173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59*481"/>
  <p:tag name="KSO_WM_SLIDE_POSITION" val="0*0"/>
  <p:tag name="KSO_WM_SLIDE_LAYOUT" val="a_d_f"/>
  <p:tag name="KSO_WM_SLIDE_LAYOUT_CNT" val="1_1_2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general&quot;]"/>
  <p:tag name="KSO_WM_SLIDE_RATIO" val="1.777778"/>
  <p:tag name="KSO_WM_TEMPLATE_MASTER_TYPE" val="1"/>
  <p:tag name="KSO_WM_TEMPLATE_COLOR_TYPE" val="1"/>
  <p:tag name="KSO_WM_TEMPLATE_CATEGORY" val="custom"/>
  <p:tag name="KSO_WM_TEMPLATE_INDEX" val="20204323"/>
  <p:tag name="KSO_WM_SLIDE_ID" val="custom20204323_9"/>
</p:tagLst>
</file>

<file path=ppt/tags/tag174.xml><?xml version="1.0" encoding="utf-8"?>
<p:tagLst xmlns:p="http://schemas.openxmlformats.org/presentationml/2006/main">
  <p:tag name="KSO_WM_SLIDE_BACKGROUND_TYPE" val="general"/>
  <p:tag name="KSO_WM_UNIT_TYPE" val="i"/>
  <p:tag name="KSO_WM_UNIT_INDEX" val="1"/>
  <p:tag name="KSO_WM_TEMPLATE_CATEGORY" val="custom"/>
  <p:tag name="KSO_WM_TEMPLATE_INDEX" val="20204323"/>
  <p:tag name="KSO_WM_UNIT_ID" val="custom2020432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general"/>
  <p:tag name="KSO_WM_UNIT_TYPE" val="i"/>
  <p:tag name="KSO_WM_UNIT_INDEX" val="2"/>
  <p:tag name="KSO_WM_TEMPLATE_CATEGORY" val="custom"/>
  <p:tag name="KSO_WM_TEMPLATE_INDEX" val="20204323"/>
  <p:tag name="KSO_WM_UNIT_ID" val="custom20204323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VALUE" val="1283*1460"/>
  <p:tag name="KSO_WM_UNIT_TYPE" val="d"/>
  <p:tag name="KSO_WM_UNIT_INDEX" val="1"/>
  <p:tag name="KSO_WM_UNIT_SUPPORT_UNIT_TYPE" val="[&quot;all&quot;]"/>
  <p:tag name="KSO_WM_UNIT_BLOCK" val="0"/>
  <p:tag name="KSO_WM_TEMPLATE_CATEGORY" val="custom"/>
  <p:tag name="KSO_WM_TEMPLATE_INDEX" val="20204323"/>
  <p:tag name="KSO_WM_UNIT_ID" val="custom20204323_9*d*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23"/>
  <p:tag name="KSO_WM_UNIT_ID" val="custom20204323_9*a*1"/>
</p:tagLst>
</file>

<file path=ppt/tags/tag178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59*481"/>
  <p:tag name="KSO_WM_SLIDE_POSITION" val="0*0"/>
  <p:tag name="KSO_WM_SLIDE_LAYOUT" val="a_d_f"/>
  <p:tag name="KSO_WM_SLIDE_LAYOUT_CNT" val="1_1_2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general&quot;]"/>
  <p:tag name="KSO_WM_SLIDE_RATIO" val="1.777778"/>
  <p:tag name="KSO_WM_TEMPLATE_MASTER_TYPE" val="1"/>
  <p:tag name="KSO_WM_TEMPLATE_COLOR_TYPE" val="1"/>
  <p:tag name="KSO_WM_TEMPLATE_CATEGORY" val="custom"/>
  <p:tag name="KSO_WM_TEMPLATE_INDEX" val="20204323"/>
  <p:tag name="KSO_WM_SLIDE_ID" val="custom20204323_9"/>
</p:tagLst>
</file>

<file path=ppt/tags/tag179.xml><?xml version="1.0" encoding="utf-8"?>
<p:tagLst xmlns:p="http://schemas.openxmlformats.org/presentationml/2006/main">
  <p:tag name="KSO_WM_SLIDE_BACKGROUND_TYPE" val="general"/>
  <p:tag name="KSO_WM_UNIT_TYPE" val="i"/>
  <p:tag name="KSO_WM_UNIT_INDEX" val="1"/>
  <p:tag name="KSO_WM_TEMPLATE_CATEGORY" val="custom"/>
  <p:tag name="KSO_WM_TEMPLATE_INDEX" val="20204323"/>
  <p:tag name="KSO_WM_UNIT_ID" val="custom2020432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general"/>
  <p:tag name="KSO_WM_UNIT_TYPE" val="i"/>
  <p:tag name="KSO_WM_UNIT_INDEX" val="2"/>
  <p:tag name="KSO_WM_TEMPLATE_CATEGORY" val="custom"/>
  <p:tag name="KSO_WM_TEMPLATE_INDEX" val="20204323"/>
  <p:tag name="KSO_WM_UNIT_ID" val="custom20204323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VALUE" val="1283*1460"/>
  <p:tag name="KSO_WM_UNIT_TYPE" val="d"/>
  <p:tag name="KSO_WM_UNIT_INDEX" val="1"/>
  <p:tag name="KSO_WM_UNIT_SUPPORT_UNIT_TYPE" val="[&quot;all&quot;]"/>
  <p:tag name="KSO_WM_UNIT_BLOCK" val="0"/>
  <p:tag name="KSO_WM_TEMPLATE_CATEGORY" val="custom"/>
  <p:tag name="KSO_WM_TEMPLATE_INDEX" val="20204323"/>
  <p:tag name="KSO_WM_UNIT_ID" val="custom20204323_9*d*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23"/>
  <p:tag name="KSO_WM_UNIT_ID" val="custom20204323_9*a*1"/>
</p:tagLst>
</file>

<file path=ppt/tags/tag183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59*481"/>
  <p:tag name="KSO_WM_SLIDE_POSITION" val="0*0"/>
  <p:tag name="KSO_WM_SLIDE_LAYOUT" val="a_d_f"/>
  <p:tag name="KSO_WM_SLIDE_LAYOUT_CNT" val="1_1_2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general&quot;]"/>
  <p:tag name="KSO_WM_SLIDE_RATIO" val="1.777778"/>
  <p:tag name="KSO_WM_TEMPLATE_MASTER_TYPE" val="1"/>
  <p:tag name="KSO_WM_TEMPLATE_COLOR_TYPE" val="1"/>
  <p:tag name="KSO_WM_TEMPLATE_CATEGORY" val="custom"/>
  <p:tag name="KSO_WM_TEMPLATE_INDEX" val="20204323"/>
  <p:tag name="KSO_WM_SLIDE_ID" val="custom20204323_9"/>
</p:tagLst>
</file>

<file path=ppt/tags/tag184.xml><?xml version="1.0" encoding="utf-8"?>
<p:tagLst xmlns:p="http://schemas.openxmlformats.org/presentationml/2006/main">
  <p:tag name="KSO_WM_SLIDE_BACKGROUND_TYPE" val="general"/>
  <p:tag name="KSO_WM_UNIT_TYPE" val="i"/>
  <p:tag name="KSO_WM_UNIT_INDEX" val="1"/>
  <p:tag name="KSO_WM_TEMPLATE_CATEGORY" val="custom"/>
  <p:tag name="KSO_WM_TEMPLATE_INDEX" val="20204323"/>
  <p:tag name="KSO_WM_UNIT_ID" val="custom2020432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general"/>
  <p:tag name="KSO_WM_UNIT_TYPE" val="i"/>
  <p:tag name="KSO_WM_UNIT_INDEX" val="2"/>
  <p:tag name="KSO_WM_TEMPLATE_CATEGORY" val="custom"/>
  <p:tag name="KSO_WM_TEMPLATE_INDEX" val="20204323"/>
  <p:tag name="KSO_WM_UNIT_ID" val="custom20204323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VALUE" val="1283*1460"/>
  <p:tag name="KSO_WM_UNIT_TYPE" val="d"/>
  <p:tag name="KSO_WM_UNIT_INDEX" val="1"/>
  <p:tag name="KSO_WM_UNIT_SUPPORT_UNIT_TYPE" val="[&quot;all&quot;]"/>
  <p:tag name="KSO_WM_UNIT_BLOCK" val="0"/>
  <p:tag name="KSO_WM_TEMPLATE_CATEGORY" val="custom"/>
  <p:tag name="KSO_WM_TEMPLATE_INDEX" val="20204323"/>
  <p:tag name="KSO_WM_UNIT_ID" val="custom20204323_9*d*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"/>
  <p:tag name="KSO_WM_UNIT_NOCLEAR" val="0"/>
  <p:tag name="KSO_WM_UNIT_VALUE" val="288"/>
  <p:tag name="KSO_WM_UNIT_TYPE" val="f"/>
  <p:tag name="KSO_WM_UNIT_INDEX" val="1"/>
  <p:tag name="KSO_WM_UNIT_BLOCK" val="0"/>
  <p:tag name="KSO_WM_TEMPLATE_CATEGORY" val="custom"/>
  <p:tag name="KSO_WM_TEMPLATE_INDEX" val="20204323"/>
  <p:tag name="KSO_WM_UNIT_ID" val="custom20204323_9*f*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23"/>
  <p:tag name="KSO_WM_UNIT_ID" val="custom20204323_9*a*1"/>
</p:tagLst>
</file>

<file path=ppt/tags/tag189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59*481"/>
  <p:tag name="KSO_WM_SLIDE_POSITION" val="0*0"/>
  <p:tag name="KSO_WM_SLIDE_LAYOUT" val="a_d_f"/>
  <p:tag name="KSO_WM_SLIDE_LAYOUT_CNT" val="1_1_2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general&quot;]"/>
  <p:tag name="KSO_WM_SLIDE_RATIO" val="1.777778"/>
  <p:tag name="KSO_WM_TEMPLATE_MASTER_TYPE" val="1"/>
  <p:tag name="KSO_WM_TEMPLATE_COLOR_TYPE" val="1"/>
  <p:tag name="KSO_WM_TEMPLATE_CATEGORY" val="custom"/>
  <p:tag name="KSO_WM_TEMPLATE_INDEX" val="20204323"/>
  <p:tag name="KSO_WM_SLIDE_ID" val="custom20204323_9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general"/>
  <p:tag name="KSO_WM_UNIT_TYPE" val="i"/>
  <p:tag name="KSO_WM_UNIT_INDEX" val="1"/>
  <p:tag name="KSO_WM_TEMPLATE_CATEGORY" val="custom"/>
  <p:tag name="KSO_WM_TEMPLATE_INDEX" val="20204323"/>
  <p:tag name="KSO_WM_UNIT_ID" val="custom2020432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general"/>
  <p:tag name="KSO_WM_UNIT_TYPE" val="i"/>
  <p:tag name="KSO_WM_UNIT_INDEX" val="2"/>
  <p:tag name="KSO_WM_TEMPLATE_CATEGORY" val="custom"/>
  <p:tag name="KSO_WM_TEMPLATE_INDEX" val="20204323"/>
  <p:tag name="KSO_WM_UNIT_ID" val="custom20204323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VALUE" val="1283*1460"/>
  <p:tag name="KSO_WM_UNIT_TYPE" val="d"/>
  <p:tag name="KSO_WM_UNIT_INDEX" val="1"/>
  <p:tag name="KSO_WM_UNIT_SUPPORT_UNIT_TYPE" val="[&quot;all&quot;]"/>
  <p:tag name="KSO_WM_UNIT_BLOCK" val="0"/>
  <p:tag name="KSO_WM_TEMPLATE_CATEGORY" val="custom"/>
  <p:tag name="KSO_WM_TEMPLATE_INDEX" val="20204323"/>
  <p:tag name="KSO_WM_UNIT_ID" val="custom20204323_9*d*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23"/>
  <p:tag name="KSO_WM_UNIT_ID" val="custom20204323_9*a*1"/>
</p:tagLst>
</file>

<file path=ppt/tags/tag194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59*481"/>
  <p:tag name="KSO_WM_SLIDE_POSITION" val="0*0"/>
  <p:tag name="KSO_WM_SLIDE_LAYOUT" val="a_d_f"/>
  <p:tag name="KSO_WM_SLIDE_LAYOUT_CNT" val="1_1_2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general&quot;]"/>
  <p:tag name="KSO_WM_SLIDE_RATIO" val="1.777778"/>
  <p:tag name="KSO_WM_TEMPLATE_MASTER_TYPE" val="1"/>
  <p:tag name="KSO_WM_TEMPLATE_COLOR_TYPE" val="1"/>
  <p:tag name="KSO_WM_TEMPLATE_CATEGORY" val="custom"/>
  <p:tag name="KSO_WM_TEMPLATE_INDEX" val="20204323"/>
  <p:tag name="KSO_WM_SLIDE_ID" val="custom20204323_9"/>
</p:tagLst>
</file>

<file path=ppt/tags/tag195.xml><?xml version="1.0" encoding="utf-8"?>
<p:tagLst xmlns:p="http://schemas.openxmlformats.org/presentationml/2006/main">
  <p:tag name="KSO_WM_SLIDE_BACKGROUND_TYPE" val="general"/>
  <p:tag name="KSO_WM_UNIT_TYPE" val="i"/>
  <p:tag name="KSO_WM_UNIT_INDEX" val="1"/>
  <p:tag name="KSO_WM_TEMPLATE_CATEGORY" val="custom"/>
  <p:tag name="KSO_WM_TEMPLATE_INDEX" val="20204323"/>
  <p:tag name="KSO_WM_UNIT_ID" val="custom2020432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general"/>
  <p:tag name="KSO_WM_UNIT_TYPE" val="i"/>
  <p:tag name="KSO_WM_UNIT_INDEX" val="2"/>
  <p:tag name="KSO_WM_TEMPLATE_CATEGORY" val="custom"/>
  <p:tag name="KSO_WM_TEMPLATE_INDEX" val="20204323"/>
  <p:tag name="KSO_WM_UNIT_ID" val="custom20204323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VALUE" val="1283*1460"/>
  <p:tag name="KSO_WM_UNIT_TYPE" val="d"/>
  <p:tag name="KSO_WM_UNIT_INDEX" val="1"/>
  <p:tag name="KSO_WM_UNIT_SUPPORT_UNIT_TYPE" val="[&quot;all&quot;]"/>
  <p:tag name="KSO_WM_UNIT_BLOCK" val="0"/>
  <p:tag name="KSO_WM_TEMPLATE_CATEGORY" val="custom"/>
  <p:tag name="KSO_WM_TEMPLATE_INDEX" val="20204323"/>
  <p:tag name="KSO_WM_UNIT_ID" val="custom20204323_9*d*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23"/>
  <p:tag name="KSO_WM_UNIT_ID" val="custom20204323_9*a*1"/>
</p:tagLst>
</file>

<file path=ppt/tags/tag199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59*481"/>
  <p:tag name="KSO_WM_SLIDE_POSITION" val="0*0"/>
  <p:tag name="KSO_WM_SLIDE_LAYOUT" val="a_d_f"/>
  <p:tag name="KSO_WM_SLIDE_LAYOUT_CNT" val="1_1_2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general&quot;]"/>
  <p:tag name="KSO_WM_SLIDE_RATIO" val="1.777778"/>
  <p:tag name="KSO_WM_TEMPLATE_MASTER_TYPE" val="1"/>
  <p:tag name="KSO_WM_TEMPLATE_COLOR_TYPE" val="1"/>
  <p:tag name="KSO_WM_TEMPLATE_CATEGORY" val="custom"/>
  <p:tag name="KSO_WM_TEMPLATE_INDEX" val="20204323"/>
  <p:tag name="KSO_WM_SLIDE_ID" val="custom20204323_9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general"/>
  <p:tag name="KSO_WM_UNIT_TYPE" val="i"/>
  <p:tag name="KSO_WM_UNIT_INDEX" val="1"/>
  <p:tag name="KSO_WM_TEMPLATE_CATEGORY" val="custom"/>
  <p:tag name="KSO_WM_TEMPLATE_INDEX" val="20204323"/>
  <p:tag name="KSO_WM_UNIT_ID" val="custom2020432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general"/>
  <p:tag name="KSO_WM_UNIT_TYPE" val="i"/>
  <p:tag name="KSO_WM_UNIT_INDEX" val="2"/>
  <p:tag name="KSO_WM_TEMPLATE_CATEGORY" val="custom"/>
  <p:tag name="KSO_WM_TEMPLATE_INDEX" val="20204323"/>
  <p:tag name="KSO_WM_UNIT_ID" val="custom20204323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VALUE" val="1283*1460"/>
  <p:tag name="KSO_WM_UNIT_TYPE" val="d"/>
  <p:tag name="KSO_WM_UNIT_INDEX" val="1"/>
  <p:tag name="KSO_WM_UNIT_SUPPORT_UNIT_TYPE" val="[&quot;all&quot;]"/>
  <p:tag name="KSO_WM_UNIT_BLOCK" val="0"/>
  <p:tag name="KSO_WM_TEMPLATE_CATEGORY" val="custom"/>
  <p:tag name="KSO_WM_TEMPLATE_INDEX" val="20204323"/>
  <p:tag name="KSO_WM_UNIT_ID" val="custom20204323_9*d*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"/>
  <p:tag name="KSO_WM_UNIT_NOCLEAR" val="0"/>
  <p:tag name="KSO_WM_UNIT_VALUE" val="288"/>
  <p:tag name="KSO_WM_UNIT_TYPE" val="f"/>
  <p:tag name="KSO_WM_UNIT_INDEX" val="1"/>
  <p:tag name="KSO_WM_UNIT_BLOCK" val="0"/>
  <p:tag name="KSO_WM_TEMPLATE_CATEGORY" val="custom"/>
  <p:tag name="KSO_WM_TEMPLATE_INDEX" val="20204323"/>
  <p:tag name="KSO_WM_UNIT_ID" val="custom20204323_9*f*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23"/>
  <p:tag name="KSO_WM_UNIT_ID" val="custom20204323_9*a*1"/>
</p:tagLst>
</file>

<file path=ppt/tags/tag205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59*481"/>
  <p:tag name="KSO_WM_SLIDE_POSITION" val="0*0"/>
  <p:tag name="KSO_WM_SLIDE_LAYOUT" val="a_d_f"/>
  <p:tag name="KSO_WM_SLIDE_LAYOUT_CNT" val="1_1_2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general&quot;]"/>
  <p:tag name="KSO_WM_SLIDE_RATIO" val="1.777778"/>
  <p:tag name="KSO_WM_TEMPLATE_MASTER_TYPE" val="1"/>
  <p:tag name="KSO_WM_TEMPLATE_COLOR_TYPE" val="1"/>
  <p:tag name="KSO_WM_TEMPLATE_CATEGORY" val="custom"/>
  <p:tag name="KSO_WM_TEMPLATE_INDEX" val="20204323"/>
  <p:tag name="KSO_WM_SLIDE_ID" val="custom20204323_9"/>
</p:tagLst>
</file>

<file path=ppt/tags/tag206.xml><?xml version="1.0" encoding="utf-8"?>
<p:tagLst xmlns:p="http://schemas.openxmlformats.org/presentationml/2006/main">
  <p:tag name="KSO_WM_SLIDE_BACKGROUND_TYPE" val="general"/>
  <p:tag name="KSO_WM_UNIT_TYPE" val="i"/>
  <p:tag name="KSO_WM_UNIT_INDEX" val="1"/>
  <p:tag name="KSO_WM_TEMPLATE_CATEGORY" val="custom"/>
  <p:tag name="KSO_WM_TEMPLATE_INDEX" val="20204323"/>
  <p:tag name="KSO_WM_UNIT_ID" val="custom2020432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general"/>
  <p:tag name="KSO_WM_UNIT_TYPE" val="i"/>
  <p:tag name="KSO_WM_UNIT_INDEX" val="2"/>
  <p:tag name="KSO_WM_TEMPLATE_CATEGORY" val="custom"/>
  <p:tag name="KSO_WM_TEMPLATE_INDEX" val="20204323"/>
  <p:tag name="KSO_WM_UNIT_ID" val="custom20204323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VALUE" val="1283*1460"/>
  <p:tag name="KSO_WM_UNIT_TYPE" val="d"/>
  <p:tag name="KSO_WM_UNIT_INDEX" val="1"/>
  <p:tag name="KSO_WM_UNIT_SUPPORT_UNIT_TYPE" val="[&quot;all&quot;]"/>
  <p:tag name="KSO_WM_UNIT_BLOCK" val="0"/>
  <p:tag name="KSO_WM_TEMPLATE_CATEGORY" val="custom"/>
  <p:tag name="KSO_WM_TEMPLATE_INDEX" val="20204323"/>
  <p:tag name="KSO_WM_UNIT_ID" val="custom20204323_9*d*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23"/>
  <p:tag name="KSO_WM_UNIT_ID" val="custom20204323_9*a*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59*481"/>
  <p:tag name="KSO_WM_SLIDE_POSITION" val="0*0"/>
  <p:tag name="KSO_WM_SLIDE_LAYOUT" val="a_d_f"/>
  <p:tag name="KSO_WM_SLIDE_LAYOUT_CNT" val="1_1_2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general&quot;]"/>
  <p:tag name="KSO_WM_SLIDE_RATIO" val="1.777778"/>
  <p:tag name="KSO_WM_TEMPLATE_MASTER_TYPE" val="1"/>
  <p:tag name="KSO_WM_TEMPLATE_COLOR_TYPE" val="1"/>
  <p:tag name="KSO_WM_TEMPLATE_CATEGORY" val="custom"/>
  <p:tag name="KSO_WM_TEMPLATE_INDEX" val="20204323"/>
  <p:tag name="KSO_WM_SLIDE_ID" val="custom20204323_9"/>
</p:tagLst>
</file>

<file path=ppt/tags/tag211.xml><?xml version="1.0" encoding="utf-8"?>
<p:tagLst xmlns:p="http://schemas.openxmlformats.org/presentationml/2006/main">
  <p:tag name="KSO_WM_SLIDE_BACKGROUND_TYPE" val="general"/>
  <p:tag name="KSO_WM_UNIT_TYPE" val="i"/>
  <p:tag name="KSO_WM_UNIT_INDEX" val="1"/>
  <p:tag name="KSO_WM_TEMPLATE_CATEGORY" val="custom"/>
  <p:tag name="KSO_WM_TEMPLATE_INDEX" val="20204323"/>
  <p:tag name="KSO_WM_UNIT_ID" val="custom2020432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general"/>
  <p:tag name="KSO_WM_UNIT_TYPE" val="i"/>
  <p:tag name="KSO_WM_UNIT_INDEX" val="2"/>
  <p:tag name="KSO_WM_TEMPLATE_CATEGORY" val="custom"/>
  <p:tag name="KSO_WM_TEMPLATE_INDEX" val="20204323"/>
  <p:tag name="KSO_WM_UNIT_ID" val="custom20204323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VALUE" val="1283*1460"/>
  <p:tag name="KSO_WM_UNIT_TYPE" val="d"/>
  <p:tag name="KSO_WM_UNIT_INDEX" val="1"/>
  <p:tag name="KSO_WM_UNIT_SUPPORT_UNIT_TYPE" val="[&quot;all&quot;]"/>
  <p:tag name="KSO_WM_UNIT_BLOCK" val="0"/>
  <p:tag name="KSO_WM_TEMPLATE_CATEGORY" val="custom"/>
  <p:tag name="KSO_WM_TEMPLATE_INDEX" val="20204323"/>
  <p:tag name="KSO_WM_UNIT_ID" val="custom20204323_9*d*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23"/>
  <p:tag name="KSO_WM_UNIT_ID" val="custom20204323_9*a*1"/>
</p:tagLst>
</file>

<file path=ppt/tags/tag215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59*481"/>
  <p:tag name="KSO_WM_SLIDE_POSITION" val="0*0"/>
  <p:tag name="KSO_WM_SLIDE_LAYOUT" val="a_d_f"/>
  <p:tag name="KSO_WM_SLIDE_LAYOUT_CNT" val="1_1_2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general&quot;]"/>
  <p:tag name="KSO_WM_SLIDE_RATIO" val="1.777778"/>
  <p:tag name="KSO_WM_TEMPLATE_MASTER_TYPE" val="1"/>
  <p:tag name="KSO_WM_TEMPLATE_COLOR_TYPE" val="1"/>
  <p:tag name="KSO_WM_TEMPLATE_CATEGORY" val="custom"/>
  <p:tag name="KSO_WM_TEMPLATE_INDEX" val="20204323"/>
  <p:tag name="KSO_WM_SLIDE_ID" val="custom20204323_9"/>
</p:tagLst>
</file>

<file path=ppt/tags/tag216.xml><?xml version="1.0" encoding="utf-8"?>
<p:tagLst xmlns:p="http://schemas.openxmlformats.org/presentationml/2006/main">
  <p:tag name="KSO_WM_SLIDE_BACKGROUND_TYPE" val="general"/>
  <p:tag name="KSO_WM_UNIT_TYPE" val="i"/>
  <p:tag name="KSO_WM_UNIT_INDEX" val="1"/>
  <p:tag name="KSO_WM_TEMPLATE_CATEGORY" val="custom"/>
  <p:tag name="KSO_WM_TEMPLATE_INDEX" val="20204323"/>
  <p:tag name="KSO_WM_UNIT_ID" val="custom2020432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general"/>
  <p:tag name="KSO_WM_UNIT_TYPE" val="i"/>
  <p:tag name="KSO_WM_UNIT_INDEX" val="2"/>
  <p:tag name="KSO_WM_TEMPLATE_CATEGORY" val="custom"/>
  <p:tag name="KSO_WM_TEMPLATE_INDEX" val="20204323"/>
  <p:tag name="KSO_WM_UNIT_ID" val="custom20204323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VALUE" val="1283*1460"/>
  <p:tag name="KSO_WM_UNIT_TYPE" val="d"/>
  <p:tag name="KSO_WM_UNIT_INDEX" val="1"/>
  <p:tag name="KSO_WM_UNIT_SUPPORT_UNIT_TYPE" val="[&quot;all&quot;]"/>
  <p:tag name="KSO_WM_UNIT_BLOCK" val="0"/>
  <p:tag name="KSO_WM_TEMPLATE_CATEGORY" val="custom"/>
  <p:tag name="KSO_WM_TEMPLATE_INDEX" val="20204323"/>
  <p:tag name="KSO_WM_UNIT_ID" val="custom20204323_9*d*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23"/>
  <p:tag name="KSO_WM_UNIT_ID" val="custom20204323_9*a*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59*481"/>
  <p:tag name="KSO_WM_SLIDE_POSITION" val="0*0"/>
  <p:tag name="KSO_WM_SLIDE_LAYOUT" val="a_d_f"/>
  <p:tag name="KSO_WM_SLIDE_LAYOUT_CNT" val="1_1_2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general&quot;]"/>
  <p:tag name="KSO_WM_SLIDE_RATIO" val="1.777778"/>
  <p:tag name="KSO_WM_TEMPLATE_MASTER_TYPE" val="1"/>
  <p:tag name="KSO_WM_TEMPLATE_COLOR_TYPE" val="1"/>
  <p:tag name="KSO_WM_TEMPLATE_CATEGORY" val="custom"/>
  <p:tag name="KSO_WM_TEMPLATE_INDEX" val="20204323"/>
  <p:tag name="KSO_WM_SLIDE_ID" val="custom20204323_9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323"/>
  <p:tag name="KSO_WM_UNIT_ID" val="custom20204323_7*i*1"/>
</p:tagLst>
</file>

<file path=ppt/tags/tag22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323"/>
  <p:tag name="KSO_WM_UNIT_ID" val="custom20204323_7*e*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8"/>
  <p:tag name="KSO_WM_UNIT_TYPE" val="a"/>
  <p:tag name="KSO_WM_UNIT_INDEX" val="1"/>
  <p:tag name="KSO_WM_UNIT_PRESET_TEXT" val="单击添加大标题"/>
  <p:tag name="KSO_WM_TEMPLATE_CATEGORY" val="custom"/>
  <p:tag name="KSO_WM_TEMPLATE_INDEX" val="20204323"/>
  <p:tag name="KSO_WM_UNIT_ID" val="custom20204323_7*a*1"/>
</p:tagLst>
</file>

<file path=ppt/tags/tag224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23"/>
  <p:tag name="KSO_WM_SLIDE_ID" val="custom20204323_7"/>
</p:tagLst>
</file>

<file path=ppt/tags/tag225.xml><?xml version="1.0" encoding="utf-8"?>
<p:tagLst xmlns:p="http://schemas.openxmlformats.org/presentationml/2006/main">
  <p:tag name="KSO_WM_SLIDE_BACKGROUND_TYPE" val="general"/>
  <p:tag name="KSO_WM_UNIT_TYPE" val="i"/>
  <p:tag name="KSO_WM_UNIT_INDEX" val="1"/>
  <p:tag name="KSO_WM_TEMPLATE_CATEGORY" val="custom"/>
  <p:tag name="KSO_WM_TEMPLATE_INDEX" val="20204323"/>
  <p:tag name="KSO_WM_UNIT_ID" val="custom2020432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general"/>
  <p:tag name="KSO_WM_UNIT_TYPE" val="i"/>
  <p:tag name="KSO_WM_UNIT_INDEX" val="2"/>
  <p:tag name="KSO_WM_TEMPLATE_CATEGORY" val="custom"/>
  <p:tag name="KSO_WM_TEMPLATE_INDEX" val="20204323"/>
  <p:tag name="KSO_WM_UNIT_ID" val="custom20204323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VALUE" val="1283*1460"/>
  <p:tag name="KSO_WM_UNIT_TYPE" val="d"/>
  <p:tag name="KSO_WM_UNIT_INDEX" val="1"/>
  <p:tag name="KSO_WM_UNIT_SUPPORT_UNIT_TYPE" val="[&quot;all&quot;]"/>
  <p:tag name="KSO_WM_UNIT_BLOCK" val="0"/>
  <p:tag name="KSO_WM_TEMPLATE_CATEGORY" val="custom"/>
  <p:tag name="KSO_WM_TEMPLATE_INDEX" val="20204323"/>
  <p:tag name="KSO_WM_UNIT_ID" val="custom20204323_9*d*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"/>
  <p:tag name="KSO_WM_UNIT_NOCLEAR" val="0"/>
  <p:tag name="KSO_WM_UNIT_VALUE" val="288"/>
  <p:tag name="KSO_WM_UNIT_TYPE" val="f"/>
  <p:tag name="KSO_WM_UNIT_INDEX" val="1"/>
  <p:tag name="KSO_WM_UNIT_BLOCK" val="0"/>
  <p:tag name="KSO_WM_TEMPLATE_CATEGORY" val="custom"/>
  <p:tag name="KSO_WM_TEMPLATE_INDEX" val="20204323"/>
  <p:tag name="KSO_WM_UNIT_ID" val="custom20204323_9*f*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23"/>
  <p:tag name="KSO_WM_UNIT_ID" val="custom20204323_9*a*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59*481"/>
  <p:tag name="KSO_WM_SLIDE_POSITION" val="0*0"/>
  <p:tag name="KSO_WM_SLIDE_LAYOUT" val="a_d_f"/>
  <p:tag name="KSO_WM_SLIDE_LAYOUT_CNT" val="1_1_2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general&quot;]"/>
  <p:tag name="KSO_WM_SLIDE_RATIO" val="1.777778"/>
  <p:tag name="KSO_WM_TEMPLATE_MASTER_TYPE" val="1"/>
  <p:tag name="KSO_WM_TEMPLATE_COLOR_TYPE" val="1"/>
  <p:tag name="KSO_WM_TEMPLATE_CATEGORY" val="custom"/>
  <p:tag name="KSO_WM_TEMPLATE_INDEX" val="20204323"/>
  <p:tag name="KSO_WM_SLIDE_ID" val="custom20204323_9"/>
</p:tagLst>
</file>

<file path=ppt/tags/tag231.xml><?xml version="1.0" encoding="utf-8"?>
<p:tagLst xmlns:p="http://schemas.openxmlformats.org/presentationml/2006/main">
  <p:tag name="KSO_WM_SLIDE_BACKGROUND_TYPE" val="general"/>
  <p:tag name="KSO_WM_UNIT_TYPE" val="i"/>
  <p:tag name="KSO_WM_UNIT_INDEX" val="1"/>
  <p:tag name="KSO_WM_TEMPLATE_CATEGORY" val="custom"/>
  <p:tag name="KSO_WM_TEMPLATE_INDEX" val="20204323"/>
  <p:tag name="KSO_WM_UNIT_ID" val="custom2020432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general"/>
  <p:tag name="KSO_WM_UNIT_TYPE" val="i"/>
  <p:tag name="KSO_WM_UNIT_INDEX" val="2"/>
  <p:tag name="KSO_WM_TEMPLATE_CATEGORY" val="custom"/>
  <p:tag name="KSO_WM_TEMPLATE_INDEX" val="20204323"/>
  <p:tag name="KSO_WM_UNIT_ID" val="custom20204323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VALUE" val="1283*1460"/>
  <p:tag name="KSO_WM_UNIT_TYPE" val="d"/>
  <p:tag name="KSO_WM_UNIT_INDEX" val="1"/>
  <p:tag name="KSO_WM_UNIT_SUPPORT_UNIT_TYPE" val="[&quot;all&quot;]"/>
  <p:tag name="KSO_WM_UNIT_BLOCK" val="0"/>
  <p:tag name="KSO_WM_TEMPLATE_CATEGORY" val="custom"/>
  <p:tag name="KSO_WM_TEMPLATE_INDEX" val="20204323"/>
  <p:tag name="KSO_WM_UNIT_ID" val="custom20204323_9*d*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23"/>
  <p:tag name="KSO_WM_UNIT_ID" val="custom20204323_9*a*1"/>
</p:tagLst>
</file>

<file path=ppt/tags/tag235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59*481"/>
  <p:tag name="KSO_WM_SLIDE_POSITION" val="0*0"/>
  <p:tag name="KSO_WM_SLIDE_LAYOUT" val="a_d_f"/>
  <p:tag name="KSO_WM_SLIDE_LAYOUT_CNT" val="1_1_2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general&quot;]"/>
  <p:tag name="KSO_WM_SLIDE_RATIO" val="1.777778"/>
  <p:tag name="KSO_WM_TEMPLATE_MASTER_TYPE" val="1"/>
  <p:tag name="KSO_WM_TEMPLATE_COLOR_TYPE" val="1"/>
  <p:tag name="KSO_WM_TEMPLATE_CATEGORY" val="custom"/>
  <p:tag name="KSO_WM_TEMPLATE_INDEX" val="20204323"/>
  <p:tag name="KSO_WM_SLIDE_ID" val="custom20204323_9"/>
</p:tagLst>
</file>

<file path=ppt/tags/tag236.xml><?xml version="1.0" encoding="utf-8"?>
<p:tagLst xmlns:p="http://schemas.openxmlformats.org/presentationml/2006/main">
  <p:tag name="KSO_WM_SLIDE_BACKGROUND_TYPE" val="general"/>
  <p:tag name="KSO_WM_UNIT_TYPE" val="i"/>
  <p:tag name="KSO_WM_UNIT_INDEX" val="1"/>
  <p:tag name="KSO_WM_TEMPLATE_CATEGORY" val="custom"/>
  <p:tag name="KSO_WM_TEMPLATE_INDEX" val="20204323"/>
  <p:tag name="KSO_WM_UNIT_ID" val="custom2020432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general"/>
  <p:tag name="KSO_WM_UNIT_TYPE" val="i"/>
  <p:tag name="KSO_WM_UNIT_INDEX" val="2"/>
  <p:tag name="KSO_WM_TEMPLATE_CATEGORY" val="custom"/>
  <p:tag name="KSO_WM_TEMPLATE_INDEX" val="20204323"/>
  <p:tag name="KSO_WM_UNIT_ID" val="custom20204323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23"/>
  <p:tag name="KSO_WM_UNIT_ID" val="custom20204323_9*a*1"/>
</p:tagLst>
</file>

<file path=ppt/tags/tag239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59*481"/>
  <p:tag name="KSO_WM_SLIDE_POSITION" val="0*0"/>
  <p:tag name="KSO_WM_SLIDE_LAYOUT" val="a_d_f"/>
  <p:tag name="KSO_WM_SLIDE_LAYOUT_CNT" val="1_1_2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general&quot;]"/>
  <p:tag name="KSO_WM_SLIDE_RATIO" val="1.777778"/>
  <p:tag name="KSO_WM_TEMPLATE_MASTER_TYPE" val="1"/>
  <p:tag name="KSO_WM_TEMPLATE_COLOR_TYPE" val="1"/>
  <p:tag name="KSO_WM_TEMPLATE_CATEGORY" val="custom"/>
  <p:tag name="KSO_WM_TEMPLATE_INDEX" val="20204323"/>
  <p:tag name="KSO_WM_SLIDE_ID" val="custom20204323_9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general"/>
  <p:tag name="KSO_WM_UNIT_TYPE" val="i"/>
  <p:tag name="KSO_WM_UNIT_INDEX" val="1"/>
  <p:tag name="KSO_WM_TEMPLATE_CATEGORY" val="custom"/>
  <p:tag name="KSO_WM_TEMPLATE_INDEX" val="20204323"/>
  <p:tag name="KSO_WM_UNIT_ID" val="custom20204323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general"/>
  <p:tag name="KSO_WM_UNIT_TYPE" val="i"/>
  <p:tag name="KSO_WM_UNIT_INDEX" val="2"/>
  <p:tag name="KSO_WM_TEMPLATE_CATEGORY" val="custom"/>
  <p:tag name="KSO_WM_TEMPLATE_INDEX" val="20204323"/>
  <p:tag name="KSO_WM_UNIT_ID" val="custom20204323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23"/>
  <p:tag name="KSO_WM_UNIT_ID" val="custom20204323_9*a*1"/>
</p:tagLst>
</file>

<file path=ppt/tags/tag243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59*481"/>
  <p:tag name="KSO_WM_SLIDE_POSITION" val="0*0"/>
  <p:tag name="KSO_WM_SLIDE_LAYOUT" val="a_d_f"/>
  <p:tag name="KSO_WM_SLIDE_LAYOUT_CNT" val="1_1_2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general&quot;]"/>
  <p:tag name="KSO_WM_SLIDE_RATIO" val="1.777778"/>
  <p:tag name="KSO_WM_TEMPLATE_MASTER_TYPE" val="1"/>
  <p:tag name="KSO_WM_TEMPLATE_COLOR_TYPE" val="1"/>
  <p:tag name="KSO_WM_TEMPLATE_CATEGORY" val="custom"/>
  <p:tag name="KSO_WM_TEMPLATE_INDEX" val="20204323"/>
  <p:tag name="KSO_WM_SLIDE_ID" val="custom20204323_9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TEMPLATE_CATEGORY" val="custom"/>
  <p:tag name="KSO_WM_TEMPLATE_INDEX" val="20204323"/>
  <p:tag name="KSO_WM_UNIT_ID" val="custom20204323_8*f*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23"/>
  <p:tag name="KSO_WM_UNIT_ID" val="custom20204323_8*a*1"/>
</p:tagLst>
</file>

<file path=ppt/tags/tag246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323"/>
  <p:tag name="KSO_WM_SLIDE_ID" val="custom20204323_8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323"/>
  <p:tag name="KSO_WM_UNIT_ID" val="custom20204323_7*i*1"/>
</p:tagLst>
</file>

<file path=ppt/tags/tag24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323"/>
  <p:tag name="KSO_WM_UNIT_ID" val="custom20204323_7*e*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8"/>
  <p:tag name="KSO_WM_UNIT_TYPE" val="a"/>
  <p:tag name="KSO_WM_UNIT_INDEX" val="1"/>
  <p:tag name="KSO_WM_UNIT_PRESET_TEXT" val="单击添加大标题"/>
  <p:tag name="KSO_WM_TEMPLATE_CATEGORY" val="custom"/>
  <p:tag name="KSO_WM_TEMPLATE_INDEX" val="20204323"/>
  <p:tag name="KSO_WM_UNIT_ID" val="custom20204323_7*a*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23"/>
  <p:tag name="KSO_WM_SLIDE_ID" val="custom20204323_7"/>
</p:tagLst>
</file>

<file path=ppt/tags/tag251.xml><?xml version="1.0" encoding="utf-8"?>
<p:tagLst xmlns:p="http://schemas.openxmlformats.org/presentationml/2006/main">
  <p:tag name="KSO_WM_SLIDE_BACKGROUND_TYPE" val="frame"/>
  <p:tag name="KSO_WM_UNIT_SUBTYPE" val="h"/>
  <p:tag name="KSO_WM_UNIT_TYPE" val="i"/>
  <p:tag name="KSO_WM_UNIT_INDEX" val="1"/>
  <p:tag name="KSO_WM_TEMPLATE_CATEGORY" val="custom"/>
  <p:tag name="KSO_WM_TEMPLATE_INDEX" val="20204323"/>
  <p:tag name="KSO_WM_UNIT_ID" val="custom20204323_34*i*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52.xml><?xml version="1.0" encoding="utf-8"?>
<p:tagLst xmlns:p="http://schemas.openxmlformats.org/presentationml/2006/main">
  <p:tag name="KSO_WM_SLIDE_BACKGROUND_TYPE" val="frame"/>
  <p:tag name="KSO_WM_UNIT_TYPE" val="i"/>
  <p:tag name="KSO_WM_UNIT_INDEX" val="1"/>
  <p:tag name="KSO_WM_TEMPLATE_CATEGORY" val="custom"/>
  <p:tag name="KSO_WM_TEMPLATE_INDEX" val="20204323"/>
  <p:tag name="KSO_WM_UNIT_ID" val="custom20204323_34*i*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LAYERLEVEL" val="1"/>
  <p:tag name="KSO_WM_TAG_VERSION" val="1.0"/>
  <p:tag name="KSO_WM_BEAUTIFY_FLAG" val="#wm#"/>
  <p:tag name="KSO_WM_UNIT_USESOURCEFORMAT_APPLY" val="1"/>
</p:tagLst>
</file>

<file path=ppt/tags/tag253.xml><?xml version="1.0" encoding="utf-8"?>
<p:tagLst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23"/>
  <p:tag name="KSO_WM_UNIT_ID" val="custom20204323_34*i*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LAYERLEVEL" val="1"/>
  <p:tag name="KSO_WM_TAG_VERSION" val="1.0"/>
  <p:tag name="KSO_WM_BEAUTIFY_FLAG" val="#wm#"/>
  <p:tag name="KSO_WM_UNIT_USESOURCEFORMAT_APPLY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2"/>
  <p:tag name="KSO_WM_UNIT_LAYERLEVEL" val="1_1"/>
  <p:tag name="KSO_WM_TAG_VERSION" val="1.0"/>
  <p:tag name="KSO_WM_BEAUTIFY_FLAG" val="#wm#"/>
  <p:tag name="KSO_WM_TEMPLATE_CATEGORY" val="custom"/>
  <p:tag name="KSO_WM_TEMPLATE_INDEX" val="20204323"/>
  <p:tag name="KSO_WM_UNIT_ID" val="custom20204323_34*n_i*1_2"/>
  <p:tag name="KSO_WM_UNIT_LINE_FORE_SCHEMECOLOR_INDEX" val="5"/>
  <p:tag name="KSO_WM_UNIT_LINE_FILL_TYPE" val="2"/>
  <p:tag name="KSO_WM_UNIT_USESOURCEFORMAT_APPLY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4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34*n_h_i*1_1_4"/>
  <p:tag name="KSO_WM_UNIT_LINE_FORE_SCHEMECOLOR_INDEX" val="5"/>
  <p:tag name="KSO_WM_UNIT_LINE_FILL_TYPE" val="2"/>
  <p:tag name="KSO_WM_UNIT_USESOURCEFORMAT_APPLY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3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34*n_h_i*1_1_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34*n_h_i*1_1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34*n_h_i*1_1_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59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1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323"/>
  <p:tag name="KSO_WM_UNIT_ID" val="custom20204323_34*n_h_a*1_1_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204323"/>
  <p:tag name="KSO_WM_UNIT_ID" val="custom20204323_34*n_i*1_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61.xml><?xml version="1.0" encoding="utf-8"?>
<p:tagLst xmlns:p="http://schemas.openxmlformats.org/presentationml/2006/main"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1_1"/>
  <p:tag name="KSO_WM_UNIT_LAYERLEVEL" val="1_1_1_1"/>
  <p:tag name="KSO_WM_TAG_VERSION" val="1.0"/>
  <p:tag name="KSO_WM_BEAUTIFY_FLAG" val="#wm#"/>
  <p:tag name="KSO_WM_UNIT_PRESET_TEXT" val="单击此处输入你的正文。"/>
  <p:tag name="KSO_WM_TEMPLATE_CATEGORY" val="custom"/>
  <p:tag name="KSO_WM_TEMPLATE_INDEX" val="20204323"/>
  <p:tag name="KSO_WM_UNIT_ID" val="custom20204323_34*n_h_h_f*1_1_1_1"/>
  <p:tag name="KSO_WM_UNIT_TEXT_FILL_FORE_SCHEMECOLOR_INDEX" val="13"/>
  <p:tag name="KSO_WM_UNIT_TEXT_FILL_TYPE" val="1"/>
  <p:tag name="KSO_WM_UNIT_USESOURCEFORMAT_APPLY" val="1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1_2"/>
  <p:tag name="KSO_WM_UNIT_LAYERLEVEL" val="1_1_1_1"/>
  <p:tag name="KSO_WM_TAG_VERSION" val="1.0"/>
  <p:tag name="KSO_WM_BEAUTIFY_FLAG" val="#wm#"/>
  <p:tag name="KSO_WM_TEMPLATE_CATEGORY" val="custom"/>
  <p:tag name="KSO_WM_TEMPLATE_INDEX" val="20204323"/>
  <p:tag name="KSO_WM_UNIT_ID" val="custom20204323_34*n_h_h_i*1_1_1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1_1"/>
  <p:tag name="KSO_WM_UNIT_LAYERLEVEL" val="1_1_1_1"/>
  <p:tag name="KSO_WM_TAG_VERSION" val="1.0"/>
  <p:tag name="KSO_WM_BEAUTIFY_FLAG" val="#wm#"/>
  <p:tag name="KSO_WM_TEMPLATE_CATEGORY" val="custom"/>
  <p:tag name="KSO_WM_TEMPLATE_INDEX" val="20204323"/>
  <p:tag name="KSO_WM_UNIT_ID" val="custom20204323_34*n_h_h_i*1_1_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64.xml><?xml version="1.0" encoding="utf-8"?>
<p:tagLst xmlns:p="http://schemas.openxmlformats.org/presentationml/2006/main"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2_1"/>
  <p:tag name="KSO_WM_UNIT_LAYERLEVEL" val="1_1_1_1"/>
  <p:tag name="KSO_WM_TAG_VERSION" val="1.0"/>
  <p:tag name="KSO_WM_BEAUTIFY_FLAG" val="#wm#"/>
  <p:tag name="KSO_WM_UNIT_PRESET_TEXT" val="单击此处输入你的正文。"/>
  <p:tag name="KSO_WM_TEMPLATE_CATEGORY" val="custom"/>
  <p:tag name="KSO_WM_TEMPLATE_INDEX" val="20204323"/>
  <p:tag name="KSO_WM_UNIT_ID" val="custom20204323_34*n_h_h_f*1_1_2_1"/>
  <p:tag name="KSO_WM_UNIT_TEXT_FILL_FORE_SCHEMECOLOR_INDEX" val="13"/>
  <p:tag name="KSO_WM_UNIT_TEXT_FILL_TYPE" val="1"/>
  <p:tag name="KSO_WM_UNIT_USESOURCEFORMAT_APPLY" val="1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2_2"/>
  <p:tag name="KSO_WM_UNIT_LAYERLEVEL" val="1_1_1_1"/>
  <p:tag name="KSO_WM_TAG_VERSION" val="1.0"/>
  <p:tag name="KSO_WM_BEAUTIFY_FLAG" val="#wm#"/>
  <p:tag name="KSO_WM_TEMPLATE_CATEGORY" val="custom"/>
  <p:tag name="KSO_WM_TEMPLATE_INDEX" val="20204323"/>
  <p:tag name="KSO_WM_UNIT_ID" val="custom20204323_34*n_h_h_i*1_1_2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2_1"/>
  <p:tag name="KSO_WM_UNIT_LAYERLEVEL" val="1_1_1_1"/>
  <p:tag name="KSO_WM_TAG_VERSION" val="1.0"/>
  <p:tag name="KSO_WM_BEAUTIFY_FLAG" val="#wm#"/>
  <p:tag name="KSO_WM_TEMPLATE_CATEGORY" val="custom"/>
  <p:tag name="KSO_WM_TEMPLATE_INDEX" val="20204323"/>
  <p:tag name="KSO_WM_UNIT_ID" val="custom20204323_34*n_h_h_i*1_1_2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67.xml><?xml version="1.0" encoding="utf-8"?>
<p:tagLst xmlns:p="http://schemas.openxmlformats.org/presentationml/2006/main"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3_1"/>
  <p:tag name="KSO_WM_UNIT_LAYERLEVEL" val="1_1_1_1"/>
  <p:tag name="KSO_WM_TAG_VERSION" val="1.0"/>
  <p:tag name="KSO_WM_BEAUTIFY_FLAG" val="#wm#"/>
  <p:tag name="KSO_WM_UNIT_PRESET_TEXT" val="单击此处输入你的正文。"/>
  <p:tag name="KSO_WM_TEMPLATE_CATEGORY" val="custom"/>
  <p:tag name="KSO_WM_TEMPLATE_INDEX" val="20204323"/>
  <p:tag name="KSO_WM_UNIT_ID" val="custom20204323_34*n_h_h_f*1_1_3_1"/>
  <p:tag name="KSO_WM_UNIT_TEXT_FILL_FORE_SCHEMECOLOR_INDEX" val="13"/>
  <p:tag name="KSO_WM_UNIT_TEXT_FILL_TYPE" val="1"/>
  <p:tag name="KSO_WM_UNIT_USESOURCEFORMAT_APPLY" val="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3_2"/>
  <p:tag name="KSO_WM_UNIT_LAYERLEVEL" val="1_1_1_1"/>
  <p:tag name="KSO_WM_TAG_VERSION" val="1.0"/>
  <p:tag name="KSO_WM_BEAUTIFY_FLAG" val="#wm#"/>
  <p:tag name="KSO_WM_TEMPLATE_CATEGORY" val="custom"/>
  <p:tag name="KSO_WM_TEMPLATE_INDEX" val="20204323"/>
  <p:tag name="KSO_WM_UNIT_ID" val="custom20204323_34*n_h_h_i*1_1_3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3_1"/>
  <p:tag name="KSO_WM_UNIT_LAYERLEVEL" val="1_1_1_1"/>
  <p:tag name="KSO_WM_TAG_VERSION" val="1.0"/>
  <p:tag name="KSO_WM_BEAUTIFY_FLAG" val="#wm#"/>
  <p:tag name="KSO_WM_TEMPLATE_CATEGORY" val="custom"/>
  <p:tag name="KSO_WM_TEMPLATE_INDEX" val="20204323"/>
  <p:tag name="KSO_WM_UNIT_ID" val="custom20204323_34*n_h_h_i*1_1_3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VALUE" val="75*75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1_1_1"/>
  <p:tag name="KSO_WM_UNIT_LAYERLEVEL" val="1_1_1_1"/>
  <p:tag name="KSO_WM_TAG_VERSION" val="1.0"/>
  <p:tag name="KSO_WM_BEAUTIFY_FLAG" val="#wm#"/>
  <p:tag name="KSO_WM_TEMPLATE_CATEGORY" val="custom"/>
  <p:tag name="KSO_WM_TEMPLATE_INDEX" val="20204323"/>
  <p:tag name="KSO_WM_UNIT_ID" val="custom20204323_34*n_h_h_x*1_1_1_1"/>
  <p:tag name="KSO_WM_UNIT_USESOURCEFORMAT_APPLY" val="1"/>
</p:tagLst>
</file>

<file path=ppt/tags/tag271.xml><?xml version="1.0" encoding="utf-8"?>
<p:tagLst xmlns:p="http://schemas.openxmlformats.org/presentationml/2006/main">
  <p:tag name="KSO_WM_UNIT_VALUE" val="75*75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1_2_1"/>
  <p:tag name="KSO_WM_UNIT_LAYERLEVEL" val="1_1_1_1"/>
  <p:tag name="KSO_WM_TAG_VERSION" val="1.0"/>
  <p:tag name="KSO_WM_BEAUTIFY_FLAG" val="#wm#"/>
  <p:tag name="KSO_WM_TEMPLATE_CATEGORY" val="custom"/>
  <p:tag name="KSO_WM_TEMPLATE_INDEX" val="20204323"/>
  <p:tag name="KSO_WM_UNIT_ID" val="custom20204323_34*n_h_h_x*1_1_2_1"/>
  <p:tag name="KSO_WM_UNIT_USESOURCEFORMAT_APPLY" val="1"/>
</p:tagLst>
</file>

<file path=ppt/tags/tag272.xml><?xml version="1.0" encoding="utf-8"?>
<p:tagLst xmlns:p="http://schemas.openxmlformats.org/presentationml/2006/main">
  <p:tag name="KSO_WM_UNIT_VALUE" val="75*85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1_3_1"/>
  <p:tag name="KSO_WM_UNIT_LAYERLEVEL" val="1_1_1_1"/>
  <p:tag name="KSO_WM_TAG_VERSION" val="1.0"/>
  <p:tag name="KSO_WM_BEAUTIFY_FLAG" val="#wm#"/>
  <p:tag name="KSO_WM_TEMPLATE_CATEGORY" val="custom"/>
  <p:tag name="KSO_WM_TEMPLATE_INDEX" val="20204323"/>
  <p:tag name="KSO_WM_UNIT_ID" val="custom20204323_34*n_h_h_x*1_1_3_1"/>
  <p:tag name="KSO_WM_UNIT_USESOURCEFORMAT_APPLY" val="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23"/>
  <p:tag name="KSO_WM_UNIT_ID" val="custom20204323_34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27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EMPLATE_SUBCATEGORY" val="0"/>
  <p:tag name="KSO_WM_SLIDE_TYPE" val="text"/>
  <p:tag name="KSO_WM_SLIDE_SUBTYPE" val="diag"/>
  <p:tag name="KSO_WM_SLIDE_ITEM_CNT" val="3"/>
  <p:tag name="KSO_WM_SLIDE_INDEX" val="34"/>
  <p:tag name="KSO_WM_SLIDE_SIZE" val="679.353*215.551"/>
  <p:tag name="KSO_WM_SLIDE_POSITION" val="140.323*198.979"/>
  <p:tag name="KSO_WM_DIAGRAM_GROUP_CODE" val="n1-1"/>
  <p:tag name="KSO_WM_SLIDE_DIAGTYPE" val="n"/>
  <p:tag name="KSO_WM_TAG_VERSION" val="1.0"/>
  <p:tag name="KSO_WM_BEAUTIFY_FLAG" val="#wm#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323"/>
  <p:tag name="KSO_WM_SLIDE_ID" val="custom20204323_34"/>
</p:tagLst>
</file>

<file path=ppt/tags/tag275.xml><?xml version="1.0" encoding="utf-8"?>
<p:tagLst xmlns:p="http://schemas.openxmlformats.org/presentationml/2006/main">
  <p:tag name="KSO_WM_SLIDE_BACKGROUND_TYPE" val="frame"/>
  <p:tag name="KSO_WM_UNIT_SUBTYPE" val="h"/>
  <p:tag name="KSO_WM_UNIT_TYPE" val="i"/>
  <p:tag name="KSO_WM_UNIT_INDEX" val="1"/>
  <p:tag name="KSO_WM_TEMPLATE_CATEGORY" val="custom"/>
  <p:tag name="KSO_WM_TEMPLATE_INDEX" val="20204323"/>
  <p:tag name="KSO_WM_UNIT_ID" val="custom20204323_24*i*1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76.xml><?xml version="1.0" encoding="utf-8"?>
<p:tagLst xmlns:p="http://schemas.openxmlformats.org/presentationml/2006/main">
  <p:tag name="KSO_WM_SLIDE_BACKGROUND_TYPE" val="frame"/>
  <p:tag name="KSO_WM_UNIT_TYPE" val="i"/>
  <p:tag name="KSO_WM_UNIT_INDEX" val="1"/>
  <p:tag name="KSO_WM_TEMPLATE_CATEGORY" val="custom"/>
  <p:tag name="KSO_WM_TEMPLATE_INDEX" val="20204323"/>
  <p:tag name="KSO_WM_UNIT_ID" val="custom20204323_24*i*1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LAYERLEVEL" val="1"/>
  <p:tag name="KSO_WM_TAG_VERSION" val="1.0"/>
  <p:tag name="KSO_WM_BEAUTIFY_FLAG" val="#wm#"/>
  <p:tag name="KSO_WM_UNIT_USESOURCEFORMAT_APPLY" val="1"/>
</p:tagLst>
</file>

<file path=ppt/tags/tag277.xml><?xml version="1.0" encoding="utf-8"?>
<p:tagLst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23"/>
  <p:tag name="KSO_WM_UNIT_ID" val="custom20204323_24*i*2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LAYERLEVEL" val="1"/>
  <p:tag name="KSO_WM_TAG_VERSION" val="1.0"/>
  <p:tag name="KSO_WM_BEAUTIFY_FLAG" val="#wm#"/>
  <p:tag name="KSO_WM_UNIT_USESOURCEFORMAT_APPLY" val="1"/>
</p:tagLst>
</file>

<file path=ppt/tags/tag278.xml><?xml version="1.0" encoding="utf-8"?>
<p:tagLst xmlns:p="http://schemas.openxmlformats.org/presentationml/2006/main">
  <p:tag name="KSO_WM_UNIT_COLOR_SCHEME_SHAPE_ID" val="8"/>
  <p:tag name="KSO_WM_UNIT_COLOR_SCHEME_PARENT_PAGE" val="0_2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4*l_h_i*1_1_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79.xml><?xml version="1.0" encoding="utf-8"?>
<p:tagLst xmlns:p="http://schemas.openxmlformats.org/presentationml/2006/main">
  <p:tag name="KSO_WM_UNIT_COLOR_SCHEME_SHAPE_ID" val="16"/>
  <p:tag name="KSO_WM_UNIT_COLOR_SCHEME_PARENT_PAGE" val="0_2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4*l_h_i*1_1_2"/>
  <p:tag name="KSO_WM_UNIT_FILL_FORE_SCHEMECOLOR_INDEX" val="16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COLOR_SCHEME_SHAPE_ID" val="31"/>
  <p:tag name="KSO_WM_UNIT_COLOR_SCHEME_PARENT_PAGE" val="0_2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1_3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4*l_h_i*1_1_3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81.xml><?xml version="1.0" encoding="utf-8"?>
<p:tagLst xmlns:p="http://schemas.openxmlformats.org/presentationml/2006/main">
  <p:tag name="KSO_WM_UNIT_COLOR_SCHEME_SHAPE_ID" val="32"/>
  <p:tag name="KSO_WM_UNIT_COLOR_SCHEME_PARENT_PAGE" val="0_2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SUBTYPE" val="d"/>
  <p:tag name="KSO_WM_UNIT_TYPE" val="l_h_i"/>
  <p:tag name="KSO_WM_UNIT_INDEX" val="1_1_4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4*l_h_i*1_1_4"/>
  <p:tag name="KSO_WM_UNIT_TEXT_FILL_FORE_SCHEMECOLOR_INDEX" val="14"/>
  <p:tag name="KSO_WM_UNIT_TEXT_FILL_TYPE" val="1"/>
  <p:tag name="KSO_WM_UNIT_USESOURCEFORMAT_APPLY" val="1"/>
</p:tagLst>
</file>

<file path=ppt/tags/tag282.xml><?xml version="1.0" encoding="utf-8"?>
<p:tagLst xmlns:p="http://schemas.openxmlformats.org/presentationml/2006/main">
  <p:tag name="KSO_WM_UNIT_TEXT_PART_ID_V2" val="d-1-1"/>
  <p:tag name="KSO_WM_UNIT_COLOR_SCHEME_SHAPE_ID" val="2"/>
  <p:tag name="KSO_WM_UNIT_COLOR_SCHEME_PARENT_PAGE" val="0_2"/>
  <p:tag name="KSO_WM_UNIT_DIAGRAM_MODELTYPE" val="stripeEnum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点击此处添加正文，文字是思想的提炼，请言简意赅。"/>
  <p:tag name="KSO_WM_TEMPLATE_CATEGORY" val="custom"/>
  <p:tag name="KSO_WM_TEMPLATE_INDEX" val="20204323"/>
  <p:tag name="KSO_WM_UNIT_ID" val="custom20204323_24*l_h_f*1_1_1"/>
  <p:tag name="KSO_WM_UNIT_TEXT_FILL_FORE_SCHEMECOLOR_INDEX" val="13"/>
  <p:tag name="KSO_WM_UNIT_TEXT_FILL_TYPE" val="1"/>
  <p:tag name="KSO_WM_UNIT_USESOURCEFORMAT_APPLY" val="1"/>
</p:tagLst>
</file>

<file path=ppt/tags/tag283.xml><?xml version="1.0" encoding="utf-8"?>
<p:tagLst xmlns:p="http://schemas.openxmlformats.org/presentationml/2006/main">
  <p:tag name="KSO_WM_UNIT_COLOR_SCHEME_SHAPE_ID" val="122"/>
  <p:tag name="KSO_WM_UNIT_COLOR_SCHEME_PARENT_PAGE" val="0_2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4*l_h_i*1_2_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4.xml><?xml version="1.0" encoding="utf-8"?>
<p:tagLst xmlns:p="http://schemas.openxmlformats.org/presentationml/2006/main">
  <p:tag name="KSO_WM_UNIT_COLOR_SCHEME_SHAPE_ID" val="123"/>
  <p:tag name="KSO_WM_UNIT_COLOR_SCHEME_PARENT_PAGE" val="0_2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4*l_h_i*1_2_2"/>
  <p:tag name="KSO_WM_UNIT_FILL_FORE_SCHEMECOLOR_INDEX" val="16"/>
  <p:tag name="KSO_WM_UNIT_FILL_TYPE" val="1"/>
  <p:tag name="KSO_WM_UNIT_LINE_FORE_SCHEMECOLOR_INDEX" val="6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85.xml><?xml version="1.0" encoding="utf-8"?>
<p:tagLst xmlns:p="http://schemas.openxmlformats.org/presentationml/2006/main">
  <p:tag name="KSO_WM_UNIT_COLOR_SCHEME_SHAPE_ID" val="128"/>
  <p:tag name="KSO_WM_UNIT_COLOR_SCHEME_PARENT_PAGE" val="0_2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2_3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4*l_h_i*1_2_3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86.xml><?xml version="1.0" encoding="utf-8"?>
<p:tagLst xmlns:p="http://schemas.openxmlformats.org/presentationml/2006/main">
  <p:tag name="KSO_WM_UNIT_COLOR_SCHEME_SHAPE_ID" val="129"/>
  <p:tag name="KSO_WM_UNIT_COLOR_SCHEME_PARENT_PAGE" val="0_2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SUBTYPE" val="d"/>
  <p:tag name="KSO_WM_UNIT_TYPE" val="l_h_i"/>
  <p:tag name="KSO_WM_UNIT_INDEX" val="1_2_4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4*l_h_i*1_2_4"/>
  <p:tag name="KSO_WM_UNIT_TEXT_FILL_FORE_SCHEMECOLOR_INDEX" val="14"/>
  <p:tag name="KSO_WM_UNIT_TEXT_FILL_TYPE" val="1"/>
  <p:tag name="KSO_WM_UNIT_USESOURCEFORMAT_APPLY" val="1"/>
</p:tagLst>
</file>

<file path=ppt/tags/tag287.xml><?xml version="1.0" encoding="utf-8"?>
<p:tagLst xmlns:p="http://schemas.openxmlformats.org/presentationml/2006/main">
  <p:tag name="KSO_WM_UNIT_TEXT_PART_ID_V2" val="d-1-1"/>
  <p:tag name="KSO_WM_UNIT_COLOR_SCHEME_SHAPE_ID" val="126"/>
  <p:tag name="KSO_WM_UNIT_COLOR_SCHEME_PARENT_PAGE" val="0_2"/>
  <p:tag name="KSO_WM_UNIT_DIAGRAM_MODELTYPE" val="stripeEnum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点击此处添加正文，文字是思想的提炼，请言简意赅。"/>
  <p:tag name="KSO_WM_TEMPLATE_CATEGORY" val="custom"/>
  <p:tag name="KSO_WM_TEMPLATE_INDEX" val="20204323"/>
  <p:tag name="KSO_WM_UNIT_ID" val="custom20204323_24*l_h_f*1_2_1"/>
  <p:tag name="KSO_WM_UNIT_TEXT_FILL_FORE_SCHEMECOLOR_INDEX" val="13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UNIT_COLOR_SCHEME_SHAPE_ID" val="131"/>
  <p:tag name="KSO_WM_UNIT_COLOR_SCHEME_PARENT_PAGE" val="0_2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4*l_h_i*1_3_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9.xml><?xml version="1.0" encoding="utf-8"?>
<p:tagLst xmlns:p="http://schemas.openxmlformats.org/presentationml/2006/main">
  <p:tag name="KSO_WM_UNIT_COLOR_SCHEME_SHAPE_ID" val="132"/>
  <p:tag name="KSO_WM_UNIT_COLOR_SCHEME_PARENT_PAGE" val="0_2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4*l_h_i*1_3_2"/>
  <p:tag name="KSO_WM_UNIT_FILL_FORE_SCHEMECOLOR_INDEX" val="16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COLOR_SCHEME_SHAPE_ID" val="137"/>
  <p:tag name="KSO_WM_UNIT_COLOR_SCHEME_PARENT_PAGE" val="0_2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3_3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4*l_h_i*1_3_3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91.xml><?xml version="1.0" encoding="utf-8"?>
<p:tagLst xmlns:p="http://schemas.openxmlformats.org/presentationml/2006/main">
  <p:tag name="KSO_WM_UNIT_COLOR_SCHEME_SHAPE_ID" val="138"/>
  <p:tag name="KSO_WM_UNIT_COLOR_SCHEME_PARENT_PAGE" val="0_2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SUBTYPE" val="d"/>
  <p:tag name="KSO_WM_UNIT_TYPE" val="l_h_i"/>
  <p:tag name="KSO_WM_UNIT_INDEX" val="1_3_4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4*l_h_i*1_3_4"/>
  <p:tag name="KSO_WM_UNIT_TEXT_FILL_FORE_SCHEMECOLOR_INDEX" val="14"/>
  <p:tag name="KSO_WM_UNIT_TEXT_FILL_TYPE" val="1"/>
  <p:tag name="KSO_WM_UNIT_USESOURCEFORMAT_APPLY" val="1"/>
</p:tagLst>
</file>

<file path=ppt/tags/tag292.xml><?xml version="1.0" encoding="utf-8"?>
<p:tagLst xmlns:p="http://schemas.openxmlformats.org/presentationml/2006/main">
  <p:tag name="KSO_WM_UNIT_TEXT_PART_ID_V2" val="d-1-1"/>
  <p:tag name="KSO_WM_UNIT_COLOR_SCHEME_SHAPE_ID" val="135"/>
  <p:tag name="KSO_WM_UNIT_COLOR_SCHEME_PARENT_PAGE" val="0_2"/>
  <p:tag name="KSO_WM_UNIT_DIAGRAM_MODELTYPE" val="stripeEnum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点击此处添加正文，文字是思想的提炼，请言简意赅。"/>
  <p:tag name="KSO_WM_TEMPLATE_CATEGORY" val="custom"/>
  <p:tag name="KSO_WM_TEMPLATE_INDEX" val="20204323"/>
  <p:tag name="KSO_WM_UNIT_ID" val="custom20204323_24*l_h_f*1_3_1"/>
  <p:tag name="KSO_WM_UNIT_TEXT_FILL_FORE_SCHEMECOLOR_INDEX" val="13"/>
  <p:tag name="KSO_WM_UNIT_TEXT_FILL_TYPE" val="1"/>
  <p:tag name="KSO_WM_UNIT_USESOURCEFORMAT_APPLY" val="1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23"/>
  <p:tag name="KSO_WM_UNIT_ID" val="custom20204323_24*a*1"/>
  <p:tag name="KSO_WM_DIAGRAM_GROUP_CODE" val="l1-5"/>
  <p:tag name="KSO_WM_UNIT_TEXT_FILL_FORE_SCHEMECOLOR_INDEX" val="13"/>
  <p:tag name="KSO_WM_UNIT_TEXT_FILL_TYPE" val="1"/>
  <p:tag name="KSO_WM_UNIT_USESOURCEFORMAT_APPLY" val="1"/>
</p:tagLst>
</file>

<file path=ppt/tags/tag29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SLIDE_COLORSCHEME_VERSION" val="3.2"/>
  <p:tag name="KSO_WM_TEMPLATE_SUBCATEGORY" val="0"/>
  <p:tag name="KSO_WM_SLIDE_TYPE" val="text"/>
  <p:tag name="KSO_WM_SLIDE_SUBTYPE" val="pureTxt"/>
  <p:tag name="KSO_WM_SLIDE_ITEM_CNT" val="3"/>
  <p:tag name="KSO_WM_SLIDE_INDEX" val="24"/>
  <p:tag name="KSO_WM_SLIDE_SIZE" val="863.95*187.85"/>
  <p:tag name="KSO_WM_SLIDE_POSITION" val="48.0247*212.829"/>
  <p:tag name="KSO_WM_DIAGRAM_GROUP_CODE" val="l1-5"/>
  <p:tag name="KSO_WM_SLIDE_DIAGTYPE" val="l"/>
  <p:tag name="KSO_WM_TAG_VERSION" val="1.0"/>
  <p:tag name="KSO_WM_BEAUTIFY_FLAG" val="#wm#"/>
  <p:tag name="KSO_WM_SLIDE_LAYOUT" val="a_i_l"/>
  <p:tag name="KSO_WM_SLIDE_LAYOUT_CNT" val="1_1_1"/>
  <p:tag name="KSO_WM_TEMPLATE_MASTER_TYPE" val="1"/>
  <p:tag name="KSO_WM_TEMPLATE_COLOR_TYPE" val="1"/>
  <p:tag name="KSO_WM_TEMPLATE_CATEGORY" val="custom"/>
  <p:tag name="KSO_WM_TEMPLATE_INDEX" val="20204323"/>
  <p:tag name="KSO_WM_SLIDE_ID" val="custom20204323_24"/>
</p:tagLst>
</file>

<file path=ppt/tags/tag295.xml><?xml version="1.0" encoding="utf-8"?>
<p:tagLst xmlns:p="http://schemas.openxmlformats.org/presentationml/2006/main">
  <p:tag name="KSO_WM_SLIDE_BACKGROUND_TYPE" val="frame"/>
  <p:tag name="KSO_WM_UNIT_SUBTYPE" val="h"/>
  <p:tag name="KSO_WM_UNIT_TYPE" val="i"/>
  <p:tag name="KSO_WM_UNIT_INDEX" val="1"/>
  <p:tag name="KSO_WM_TEMPLATE_CATEGORY" val="custom"/>
  <p:tag name="KSO_WM_TEMPLATE_INDEX" val="20204323"/>
  <p:tag name="KSO_WM_UNIT_ID" val="custom20204323_24*i*1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96.xml><?xml version="1.0" encoding="utf-8"?>
<p:tagLst xmlns:p="http://schemas.openxmlformats.org/presentationml/2006/main">
  <p:tag name="KSO_WM_SLIDE_BACKGROUND_TYPE" val="frame"/>
  <p:tag name="KSO_WM_UNIT_TYPE" val="i"/>
  <p:tag name="KSO_WM_UNIT_INDEX" val="1"/>
  <p:tag name="KSO_WM_TEMPLATE_CATEGORY" val="custom"/>
  <p:tag name="KSO_WM_TEMPLATE_INDEX" val="20204323"/>
  <p:tag name="KSO_WM_UNIT_ID" val="custom20204323_24*i*1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LAYERLEVEL" val="1"/>
  <p:tag name="KSO_WM_TAG_VERSION" val="1.0"/>
  <p:tag name="KSO_WM_BEAUTIFY_FLAG" val="#wm#"/>
  <p:tag name="KSO_WM_UNIT_USESOURCEFORMAT_APPLY" val="1"/>
</p:tagLst>
</file>

<file path=ppt/tags/tag297.xml><?xml version="1.0" encoding="utf-8"?>
<p:tagLst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23"/>
  <p:tag name="KSO_WM_UNIT_ID" val="custom20204323_24*i*2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LAYERLEVEL" val="1"/>
  <p:tag name="KSO_WM_TAG_VERSION" val="1.0"/>
  <p:tag name="KSO_WM_BEAUTIFY_FLAG" val="#wm#"/>
  <p:tag name="KSO_WM_UNIT_USESOURCEFORMAT_APPLY" val="1"/>
</p:tagLst>
</file>

<file path=ppt/tags/tag298.xml><?xml version="1.0" encoding="utf-8"?>
<p:tagLst xmlns:p="http://schemas.openxmlformats.org/presentationml/2006/main">
  <p:tag name="KSO_WM_UNIT_COLOR_SCHEME_SHAPE_ID" val="122"/>
  <p:tag name="KSO_WM_UNIT_COLOR_SCHEME_PARENT_PAGE" val="0_2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4*l_h_i*1_2_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9.xml><?xml version="1.0" encoding="utf-8"?>
<p:tagLst xmlns:p="http://schemas.openxmlformats.org/presentationml/2006/main">
  <p:tag name="KSO_WM_UNIT_COLOR_SCHEME_SHAPE_ID" val="123"/>
  <p:tag name="KSO_WM_UNIT_COLOR_SCHEME_PARENT_PAGE" val="0_2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4*l_h_i*1_2_2"/>
  <p:tag name="KSO_WM_UNIT_FILL_FORE_SCHEMECOLOR_INDEX" val="16"/>
  <p:tag name="KSO_WM_UNIT_FILL_TYPE" val="1"/>
  <p:tag name="KSO_WM_UNIT_LINE_FORE_SCHEMECOLOR_INDEX" val="6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COLOR_SCHEME_SHAPE_ID" val="128"/>
  <p:tag name="KSO_WM_UNIT_COLOR_SCHEME_PARENT_PAGE" val="0_2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2_3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4*l_h_i*1_2_3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301.xml><?xml version="1.0" encoding="utf-8"?>
<p:tagLst xmlns:p="http://schemas.openxmlformats.org/presentationml/2006/main">
  <p:tag name="KSO_WM_UNIT_COLOR_SCHEME_SHAPE_ID" val="129"/>
  <p:tag name="KSO_WM_UNIT_COLOR_SCHEME_PARENT_PAGE" val="0_2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SUBTYPE" val="d"/>
  <p:tag name="KSO_WM_UNIT_TYPE" val="l_h_i"/>
  <p:tag name="KSO_WM_UNIT_INDEX" val="1_2_4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4*l_h_i*1_2_4"/>
  <p:tag name="KSO_WM_UNIT_TEXT_FILL_FORE_SCHEMECOLOR_INDEX" val="14"/>
  <p:tag name="KSO_WM_UNIT_TEXT_FILL_TYPE" val="1"/>
  <p:tag name="KSO_WM_UNIT_USESOURCEFORMAT_APPLY" val="1"/>
</p:tagLst>
</file>

<file path=ppt/tags/tag302.xml><?xml version="1.0" encoding="utf-8"?>
<p:tagLst xmlns:p="http://schemas.openxmlformats.org/presentationml/2006/main">
  <p:tag name="KSO_WM_UNIT_TEXT_PART_ID_V2" val="d-1-1"/>
  <p:tag name="KSO_WM_UNIT_COLOR_SCHEME_SHAPE_ID" val="126"/>
  <p:tag name="KSO_WM_UNIT_COLOR_SCHEME_PARENT_PAGE" val="0_2"/>
  <p:tag name="KSO_WM_UNIT_DIAGRAM_MODELTYPE" val="stripeEnum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点击此处添加正文，文字是思想的提炼，请言简意赅。"/>
  <p:tag name="KSO_WM_TEMPLATE_CATEGORY" val="custom"/>
  <p:tag name="KSO_WM_TEMPLATE_INDEX" val="20204323"/>
  <p:tag name="KSO_WM_UNIT_ID" val="custom20204323_24*l_h_f*1_2_1"/>
  <p:tag name="KSO_WM_UNIT_TEXT_FILL_FORE_SCHEMECOLOR_INDEX" val="13"/>
  <p:tag name="KSO_WM_UNIT_TEXT_FILL_TYPE" val="1"/>
  <p:tag name="KSO_WM_UNIT_USESOURCEFORMAT_APPLY" val="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23"/>
  <p:tag name="KSO_WM_UNIT_ID" val="custom20204323_24*a*1"/>
  <p:tag name="KSO_WM_DIAGRAM_GROUP_CODE" val="l1-5"/>
  <p:tag name="KSO_WM_UNIT_TEXT_FILL_FORE_SCHEMECOLOR_INDEX" val="13"/>
  <p:tag name="KSO_WM_UNIT_TEXT_FILL_TYPE" val="1"/>
  <p:tag name="KSO_WM_UNIT_USESOURCEFORMAT_APPLY" val="1"/>
</p:tagLst>
</file>

<file path=ppt/tags/tag304.xml><?xml version="1.0" encoding="utf-8"?>
<p:tagLst xmlns:p="http://schemas.openxmlformats.org/presentationml/2006/main">
  <p:tag name="REFSHAPE" val="537855516"/>
</p:tagLst>
</file>

<file path=ppt/tags/tag30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SLIDE_COLORSCHEME_VERSION" val="3.2"/>
  <p:tag name="KSO_WM_TEMPLATE_SUBCATEGORY" val="0"/>
  <p:tag name="KSO_WM_SLIDE_TYPE" val="text"/>
  <p:tag name="KSO_WM_SLIDE_SUBTYPE" val="pureTxt"/>
  <p:tag name="KSO_WM_SLIDE_ITEM_CNT" val="3"/>
  <p:tag name="KSO_WM_SLIDE_INDEX" val="24"/>
  <p:tag name="KSO_WM_SLIDE_SIZE" val="863.95*187.85"/>
  <p:tag name="KSO_WM_SLIDE_POSITION" val="48.0247*212.829"/>
  <p:tag name="KSO_WM_DIAGRAM_GROUP_CODE" val="l1-5"/>
  <p:tag name="KSO_WM_SLIDE_DIAGTYPE" val="l"/>
  <p:tag name="KSO_WM_TAG_VERSION" val="1.0"/>
  <p:tag name="KSO_WM_BEAUTIFY_FLAG" val="#wm#"/>
  <p:tag name="KSO_WM_SLIDE_LAYOUT" val="a_i_l"/>
  <p:tag name="KSO_WM_SLIDE_LAYOUT_CNT" val="1_1_1"/>
  <p:tag name="KSO_WM_TEMPLATE_MASTER_TYPE" val="1"/>
  <p:tag name="KSO_WM_TEMPLATE_COLOR_TYPE" val="1"/>
  <p:tag name="KSO_WM_TEMPLATE_CATEGORY" val="custom"/>
  <p:tag name="KSO_WM_TEMPLATE_INDEX" val="20204323"/>
  <p:tag name="KSO_WM_SLIDE_ID" val="custom20204323_24"/>
</p:tagLst>
</file>

<file path=ppt/tags/tag306.xml><?xml version="1.0" encoding="utf-8"?>
<p:tagLst xmlns:p="http://schemas.openxmlformats.org/presentationml/2006/main">
  <p:tag name="KSO_WM_SLIDE_BACKGROUND_TYPE" val="frame"/>
  <p:tag name="KSO_WM_UNIT_SUBTYPE" val="h"/>
  <p:tag name="KSO_WM_UNIT_TYPE" val="i"/>
  <p:tag name="KSO_WM_UNIT_INDEX" val="1"/>
  <p:tag name="KSO_WM_TEMPLATE_CATEGORY" val="custom"/>
  <p:tag name="KSO_WM_TEMPLATE_INDEX" val="20204323"/>
  <p:tag name="KSO_WM_UNIT_ID" val="custom20204323_23*i*1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  <p:tag name="REFSHAPE" val="587659620"/>
</p:tagLst>
</file>

<file path=ppt/tags/tag307.xml><?xml version="1.0" encoding="utf-8"?>
<p:tagLst xmlns:p="http://schemas.openxmlformats.org/presentationml/2006/main">
  <p:tag name="KSO_WM_SLIDE_BACKGROUND_TYPE" val="frame"/>
  <p:tag name="KSO_WM_UNIT_TYPE" val="i"/>
  <p:tag name="KSO_WM_UNIT_INDEX" val="1"/>
  <p:tag name="KSO_WM_TEMPLATE_CATEGORY" val="custom"/>
  <p:tag name="KSO_WM_TEMPLATE_INDEX" val="20204323"/>
  <p:tag name="KSO_WM_UNIT_ID" val="custom20204323_23*i*1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LAYERLEVEL" val="1"/>
  <p:tag name="KSO_WM_TAG_VERSION" val="1.0"/>
  <p:tag name="KSO_WM_BEAUTIFY_FLAG" val="#wm#"/>
  <p:tag name="KSO_WM_UNIT_USESOURCEFORMAT_APPLY" val="1"/>
  <p:tag name="REFSHAPE" val="587660572"/>
</p:tagLst>
</file>

<file path=ppt/tags/tag308.xml><?xml version="1.0" encoding="utf-8"?>
<p:tagLst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23"/>
  <p:tag name="KSO_WM_UNIT_ID" val="custom20204323_23*i*2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LAYERLEVEL" val="1"/>
  <p:tag name="KSO_WM_TAG_VERSION" val="1.0"/>
  <p:tag name="KSO_WM_BEAUTIFY_FLAG" val="#wm#"/>
  <p:tag name="KSO_WM_UNIT_USESOURCEFORMAT_APPLY" val="1"/>
  <p:tag name="REFSHAPE" val="587658396"/>
</p:tagLst>
</file>

<file path=ppt/tags/tag309.xml><?xml version="1.0" encoding="utf-8"?>
<p:tagLst xmlns:p="http://schemas.openxmlformats.org/presentationml/2006/main">
  <p:tag name="KSO_WM_UNIT_COLOR_SCHEME_SHAPE_ID" val="8"/>
  <p:tag name="KSO_WM_UNIT_COLOR_SCHEME_PARENT_PAGE" val="0_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3*l_h_i*1_1_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REFSHAPE" val="587660164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COLOR_SCHEME_SHAPE_ID" val="16"/>
  <p:tag name="KSO_WM_UNIT_COLOR_SCHEME_PARENT_PAGE" val="0_1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3*l_h_i*1_1_2"/>
  <p:tag name="KSO_WM_UNIT_FILL_FORE_SCHEMECOLOR_INDEX" val="16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  <p:tag name="REFSHAPE" val="587658804"/>
</p:tagLst>
</file>

<file path=ppt/tags/tag311.xml><?xml version="1.0" encoding="utf-8"?>
<p:tagLst xmlns:p="http://schemas.openxmlformats.org/presentationml/2006/main">
  <p:tag name="KSO_WM_UNIT_COLOR_SCHEME_SHAPE_ID" val="31"/>
  <p:tag name="KSO_WM_UNIT_COLOR_SCHEME_PARENT_PAGE" val="0_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1_3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3*l_h_i*1_1_3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  <p:tag name="REFSHAPE" val="587658124"/>
</p:tagLst>
</file>

<file path=ppt/tags/tag312.xml><?xml version="1.0" encoding="utf-8"?>
<p:tagLst xmlns:p="http://schemas.openxmlformats.org/presentationml/2006/main">
  <p:tag name="KSO_WM_UNIT_COLOR_SCHEME_SHAPE_ID" val="32"/>
  <p:tag name="KSO_WM_UNIT_COLOR_SCHEME_PARENT_PAGE" val="0_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SUBTYPE" val="d"/>
  <p:tag name="KSO_WM_UNIT_TYPE" val="l_h_i"/>
  <p:tag name="KSO_WM_UNIT_INDEX" val="1_1_4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3*l_h_i*1_1_4"/>
  <p:tag name="KSO_WM_UNIT_TEXT_FILL_FORE_SCHEMECOLOR_INDEX" val="14"/>
  <p:tag name="KSO_WM_UNIT_TEXT_FILL_TYPE" val="1"/>
  <p:tag name="KSO_WM_UNIT_USESOURCEFORMAT_APPLY" val="1"/>
  <p:tag name="REFSHAPE" val="587660708"/>
</p:tagLst>
</file>

<file path=ppt/tags/tag313.xml><?xml version="1.0" encoding="utf-8"?>
<p:tagLst xmlns:p="http://schemas.openxmlformats.org/presentationml/2006/main">
  <p:tag name="KSO_WM_UNIT_TEXT_PART_ID_V2" val="d-5-1"/>
  <p:tag name="KSO_WM_UNIT_COLOR_SCHEME_SHAPE_ID" val="64"/>
  <p:tag name="KSO_WM_UNIT_COLOR_SCHEME_PARENT_PAGE" val="0_1"/>
  <p:tag name="KSO_WM_UNIT_DIAGRAM_MODELTYPE" val="stripeEnum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点击此处添加正文，请言简意赅的阐述观点。"/>
  <p:tag name="KSO_WM_TEMPLATE_CATEGORY" val="custom"/>
  <p:tag name="KSO_WM_TEMPLATE_INDEX" val="20204323"/>
  <p:tag name="KSO_WM_UNIT_ID" val="custom20204323_23*l_h_f*1_1_1"/>
  <p:tag name="KSO_WM_UNIT_TEXT_FILL_FORE_SCHEMECOLOR_INDEX" val="13"/>
  <p:tag name="KSO_WM_UNIT_TEXT_FILL_TYPE" val="1"/>
  <p:tag name="KSO_WM_UNIT_USESOURCEFORMAT_APPLY" val="1"/>
  <p:tag name="REFSHAPE" val="587661660"/>
</p:tagLst>
</file>

<file path=ppt/tags/tag314.xml><?xml version="1.0" encoding="utf-8"?>
<p:tagLst xmlns:p="http://schemas.openxmlformats.org/presentationml/2006/main">
  <p:tag name="KSO_WM_UNIT_COLOR_SCHEME_SHAPE_ID" val="71"/>
  <p:tag name="KSO_WM_UNIT_COLOR_SCHEME_PARENT_PAGE" val="0_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3*l_h_i*1_2_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REFSHAPE" val="587660980"/>
</p:tagLst>
</file>

<file path=ppt/tags/tag315.xml><?xml version="1.0" encoding="utf-8"?>
<p:tagLst xmlns:p="http://schemas.openxmlformats.org/presentationml/2006/main">
  <p:tag name="KSO_WM_UNIT_COLOR_SCHEME_SHAPE_ID" val="73"/>
  <p:tag name="KSO_WM_UNIT_COLOR_SCHEME_PARENT_PAGE" val="0_1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3*l_h_i*1_2_2"/>
  <p:tag name="KSO_WM_UNIT_FILL_FORE_SCHEMECOLOR_INDEX" val="16"/>
  <p:tag name="KSO_WM_UNIT_FILL_TYPE" val="1"/>
  <p:tag name="KSO_WM_UNIT_LINE_FORE_SCHEMECOLOR_INDEX" val="6"/>
  <p:tag name="KSO_WM_UNIT_LINE_FILL_TYPE" val="2"/>
  <p:tag name="KSO_WM_UNIT_TEXT_FILL_FORE_SCHEMECOLOR_INDEX" val="14"/>
  <p:tag name="KSO_WM_UNIT_TEXT_FILL_TYPE" val="1"/>
  <p:tag name="KSO_WM_UNIT_USESOURCEFORMAT_APPLY" val="1"/>
  <p:tag name="REFSHAPE" val="587657988"/>
</p:tagLst>
</file>

<file path=ppt/tags/tag316.xml><?xml version="1.0" encoding="utf-8"?>
<p:tagLst xmlns:p="http://schemas.openxmlformats.org/presentationml/2006/main">
  <p:tag name="KSO_WM_UNIT_COLOR_SCHEME_SHAPE_ID" val="80"/>
  <p:tag name="KSO_WM_UNIT_COLOR_SCHEME_PARENT_PAGE" val="0_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2_3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3*l_h_i*1_2_3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  <p:tag name="REFSHAPE" val="587658260"/>
</p:tagLst>
</file>

<file path=ppt/tags/tag317.xml><?xml version="1.0" encoding="utf-8"?>
<p:tagLst xmlns:p="http://schemas.openxmlformats.org/presentationml/2006/main">
  <p:tag name="KSO_WM_UNIT_COLOR_SCHEME_SHAPE_ID" val="81"/>
  <p:tag name="KSO_WM_UNIT_COLOR_SCHEME_PARENT_PAGE" val="0_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SUBTYPE" val="d"/>
  <p:tag name="KSO_WM_UNIT_TYPE" val="l_h_i"/>
  <p:tag name="KSO_WM_UNIT_INDEX" val="1_2_4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3*l_h_i*1_2_4"/>
  <p:tag name="KSO_WM_UNIT_TEXT_FILL_FORE_SCHEMECOLOR_INDEX" val="14"/>
  <p:tag name="KSO_WM_UNIT_TEXT_FILL_TYPE" val="1"/>
  <p:tag name="KSO_WM_UNIT_USESOURCEFORMAT_APPLY" val="1"/>
  <p:tag name="REFSHAPE" val="587658532"/>
</p:tagLst>
</file>

<file path=ppt/tags/tag318.xml><?xml version="1.0" encoding="utf-8"?>
<p:tagLst xmlns:p="http://schemas.openxmlformats.org/presentationml/2006/main">
  <p:tag name="KSO_WM_UNIT_TEXT_PART_ID_V2" val="d-5-1"/>
  <p:tag name="KSO_WM_UNIT_COLOR_SCHEME_SHAPE_ID" val="78"/>
  <p:tag name="KSO_WM_UNIT_COLOR_SCHEME_PARENT_PAGE" val="0_1"/>
  <p:tag name="KSO_WM_UNIT_DIAGRAM_MODELTYPE" val="stripeEnum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点击此处添加正文，请言简意赅的阐述观点。"/>
  <p:tag name="KSO_WM_TEMPLATE_CATEGORY" val="custom"/>
  <p:tag name="KSO_WM_TEMPLATE_INDEX" val="20204323"/>
  <p:tag name="KSO_WM_UNIT_ID" val="custom20204323_23*l_h_f*1_2_1"/>
  <p:tag name="KSO_WM_UNIT_TEXT_FILL_FORE_SCHEMECOLOR_INDEX" val="13"/>
  <p:tag name="KSO_WM_UNIT_TEXT_FILL_TYPE" val="1"/>
  <p:tag name="KSO_WM_UNIT_USESOURCEFORMAT_APPLY" val="1"/>
  <p:tag name="REFSHAPE" val="587658668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23"/>
  <p:tag name="KSO_WM_UNIT_ID" val="custom20204323_24*a*1"/>
  <p:tag name="KSO_WM_DIAGRAM_GROUP_CODE" val="l1-5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REFSHAPE" val="537855516"/>
</p:tagLst>
</file>

<file path=ppt/tags/tag321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SLIDE_COLORSCHEME_VERSION" val="3.2"/>
  <p:tag name="KSO_WM_TEMPLATE_SUBCATEGORY" val="0"/>
  <p:tag name="KSO_WM_SLIDE_TYPE" val="text"/>
  <p:tag name="KSO_WM_SLIDE_SUBTYPE" val="pureTxt"/>
  <p:tag name="KSO_WM_SLIDE_ITEM_CNT" val="2"/>
  <p:tag name="KSO_WM_SLIDE_INDEX" val="23"/>
  <p:tag name="KSO_WM_SLIDE_SIZE" val="651.15*332.65"/>
  <p:tag name="KSO_WM_SLIDE_POSITION" val="154.425*140.429"/>
  <p:tag name="KSO_WM_DIAGRAM_GROUP_CODE" val="l1-5"/>
  <p:tag name="KSO_WM_SLIDE_DIAGTYPE" val="l"/>
  <p:tag name="KSO_WM_TAG_VERSION" val="1.0"/>
  <p:tag name="KSO_WM_BEAUTIFY_FLAG" val="#wm#"/>
  <p:tag name="KSO_WM_SLIDE_LAYOUT" val="a_i_l"/>
  <p:tag name="KSO_WM_SLIDE_LAYOUT_CNT" val="1_1_1"/>
  <p:tag name="KSO_WM_TEMPLATE_MASTER_TYPE" val="1"/>
  <p:tag name="KSO_WM_TEMPLATE_COLOR_TYPE" val="1"/>
  <p:tag name="KSO_WM_TEMPLATE_CATEGORY" val="custom"/>
  <p:tag name="KSO_WM_TEMPLATE_INDEX" val="20204323"/>
  <p:tag name="KSO_WM_SLIDE_ID" val="custom20204323_23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323"/>
  <p:tag name="KSO_WM_UNIT_ID" val="custom20204323_7*i*1"/>
</p:tagLst>
</file>

<file path=ppt/tags/tag32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323"/>
  <p:tag name="KSO_WM_UNIT_ID" val="custom20204323_7*e*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8"/>
  <p:tag name="KSO_WM_UNIT_TYPE" val="a"/>
  <p:tag name="KSO_WM_UNIT_INDEX" val="1"/>
  <p:tag name="KSO_WM_UNIT_PRESET_TEXT" val="单击添加大标题"/>
  <p:tag name="KSO_WM_TEMPLATE_CATEGORY" val="custom"/>
  <p:tag name="KSO_WM_TEMPLATE_INDEX" val="20204323"/>
  <p:tag name="KSO_WM_UNIT_ID" val="custom20204323_7*a*1"/>
</p:tagLst>
</file>

<file path=ppt/tags/tag325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23"/>
  <p:tag name="KSO_WM_SLIDE_ID" val="custom20204323_7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23"/>
  <p:tag name="KSO_WM_UNIT_ID" val="custom20204323_8*a*1"/>
</p:tagLst>
</file>

<file path=ppt/tags/tag327.xml><?xml version="1.0" encoding="utf-8"?>
<p:tagLst xmlns:p="http://schemas.openxmlformats.org/presentationml/2006/main">
  <p:tag name="REFSHAPE" val="647537980"/>
  <p:tag name="KSO_WM_UNIT_PLACING_PICTURE_USER_VIEWPORT" val="{&quot;height&quot;:7416,&quot;width&quot;:15840}"/>
</p:tagLst>
</file>

<file path=ppt/tags/tag328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323"/>
  <p:tag name="KSO_WM_SLIDE_ID" val="custom20204323_8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23"/>
  <p:tag name="KSO_WM_UNIT_ID" val="custom20204323_8*a*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REFSHAPE" val="647537980"/>
  <p:tag name="KSO_WM_UNIT_PLACING_PICTURE_USER_VIEWPORT" val="{&quot;height&quot;:7416,&quot;width&quot;:15840}"/>
</p:tagLst>
</file>

<file path=ppt/tags/tag331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323"/>
  <p:tag name="KSO_WM_SLIDE_ID" val="custom20204323_8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23"/>
  <p:tag name="KSO_WM_UNIT_ID" val="custom20204323_8*a*1"/>
</p:tagLst>
</file>

<file path=ppt/tags/tag333.xml><?xml version="1.0" encoding="utf-8"?>
<p:tagLst xmlns:p="http://schemas.openxmlformats.org/presentationml/2006/main">
  <p:tag name="REFSHAPE" val="647537980"/>
  <p:tag name="KSO_WM_UNIT_PLACING_PICTURE_USER_VIEWPORT" val="{&quot;height&quot;:5795,&quot;width&quot;:8842}"/>
</p:tagLst>
</file>

<file path=ppt/tags/tag334.xml><?xml version="1.0" encoding="utf-8"?>
<p:tagLst xmlns:p="http://schemas.openxmlformats.org/presentationml/2006/main">
  <p:tag name="REFSHAPE" val="647527780"/>
  <p:tag name="KSO_WM_UNIT_PLACING_PICTURE_USER_VIEWPORT" val="{&quot;height&quot;:7308,&quot;width&quot;:8328}"/>
</p:tagLst>
</file>

<file path=ppt/tags/tag335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323"/>
  <p:tag name="KSO_WM_SLIDE_ID" val="custom20204323_8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23"/>
  <p:tag name="KSO_WM_UNIT_ID" val="custom20204323_8*a*1"/>
</p:tagLst>
</file>

<file path=ppt/tags/tag337.xml><?xml version="1.0" encoding="utf-8"?>
<p:tagLst xmlns:p="http://schemas.openxmlformats.org/presentationml/2006/main">
  <p:tag name="REFSHAPE" val="647537980"/>
  <p:tag name="KSO_WM_UNIT_PLACING_PICTURE_USER_VIEWPORT" val="{&quot;height&quot;:7416,&quot;width&quot;:15840}"/>
</p:tagLst>
</file>

<file path=ppt/tags/tag338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323"/>
  <p:tag name="KSO_WM_SLIDE_ID" val="custom20204323_8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23"/>
  <p:tag name="KSO_WM_UNIT_ID" val="custom20204323_8*a*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REFSHAPE" val="647537980"/>
  <p:tag name="KSO_WM_UNIT_PLACING_PICTURE_USER_VIEWPORT" val="{&quot;height&quot;:7416,&quot;width&quot;:15840}"/>
</p:tagLst>
</file>

<file path=ppt/tags/tag341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323"/>
  <p:tag name="KSO_WM_SLIDE_ID" val="custom20204323_8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23"/>
  <p:tag name="KSO_WM_UNIT_ID" val="custom20204323_8*a*1"/>
</p:tagLst>
</file>

<file path=ppt/tags/tag343.xml><?xml version="1.0" encoding="utf-8"?>
<p:tagLst xmlns:p="http://schemas.openxmlformats.org/presentationml/2006/main">
  <p:tag name="REFSHAPE" val="647537980"/>
  <p:tag name="KSO_WM_UNIT_PLACING_PICTURE_USER_VIEWPORT" val="{&quot;height&quot;:7416,&quot;width&quot;:15840}"/>
</p:tagLst>
</file>

<file path=ppt/tags/tag344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323"/>
  <p:tag name="KSO_WM_SLIDE_ID" val="custom20204323_8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23"/>
  <p:tag name="KSO_WM_UNIT_ID" val="custom20204323_8*a*1"/>
</p:tagLst>
</file>

<file path=ppt/tags/tag346.xml><?xml version="1.0" encoding="utf-8"?>
<p:tagLst xmlns:p="http://schemas.openxmlformats.org/presentationml/2006/main">
  <p:tag name="REFSHAPE" val="647537980"/>
  <p:tag name="KSO_WM_UNIT_PLACING_PICTURE_USER_VIEWPORT" val="{&quot;height&quot;:7416,&quot;width&quot;:15840}"/>
</p:tagLst>
</file>

<file path=ppt/tags/tag347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323"/>
  <p:tag name="KSO_WM_SLIDE_ID" val="custom20204323_8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23"/>
  <p:tag name="KSO_WM_UNIT_ID" val="custom20204323_8*a*1"/>
</p:tagLst>
</file>

<file path=ppt/tags/tag349.xml><?xml version="1.0" encoding="utf-8"?>
<p:tagLst xmlns:p="http://schemas.openxmlformats.org/presentationml/2006/main">
  <p:tag name="REFSHAPE" val="647537980"/>
  <p:tag name="KSO_WM_UNIT_PLACING_PICTURE_USER_VIEWPORT" val="{&quot;height&quot;:7416,&quot;width&quot;:15840}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323"/>
  <p:tag name="KSO_WM_SLIDE_ID" val="custom20204323_8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23"/>
  <p:tag name="KSO_WM_UNIT_ID" val="custom20204323_8*a*1"/>
</p:tagLst>
</file>

<file path=ppt/tags/tag352.xml><?xml version="1.0" encoding="utf-8"?>
<p:tagLst xmlns:p="http://schemas.openxmlformats.org/presentationml/2006/main">
  <p:tag name="REFSHAPE" val="647537980"/>
  <p:tag name="KSO_WM_UNIT_PLACING_PICTURE_USER_VIEWPORT" val="{&quot;height&quot;:7416,&quot;width&quot;:15840}"/>
</p:tagLst>
</file>

<file path=ppt/tags/tag353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323"/>
  <p:tag name="KSO_WM_SLIDE_ID" val="custom20204323_8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323"/>
  <p:tag name="KSO_WM_UNIT_ID" val="custom20204323_7*i*1"/>
</p:tagLst>
</file>

<file path=ppt/tags/tag355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323"/>
  <p:tag name="KSO_WM_UNIT_ID" val="custom20204323_7*e*1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8"/>
  <p:tag name="KSO_WM_UNIT_TYPE" val="a"/>
  <p:tag name="KSO_WM_UNIT_INDEX" val="1"/>
  <p:tag name="KSO_WM_UNIT_PRESET_TEXT" val="单击添加大标题"/>
  <p:tag name="KSO_WM_TEMPLATE_CATEGORY" val="custom"/>
  <p:tag name="KSO_WM_TEMPLATE_INDEX" val="20204323"/>
  <p:tag name="KSO_WM_UNIT_ID" val="custom20204323_7*a*1"/>
</p:tagLst>
</file>

<file path=ppt/tags/tag357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23"/>
  <p:tag name="KSO_WM_SLIDE_ID" val="custom20204323_7"/>
</p:tagLst>
</file>

<file path=ppt/tags/tag358.xml><?xml version="1.0" encoding="utf-8"?>
<p:tagLst xmlns:p="http://schemas.openxmlformats.org/presentationml/2006/main">
  <p:tag name="KSO_WM_SLIDE_BACKGROUND_TYPE" val="frame"/>
  <p:tag name="KSO_WM_UNIT_SUBTYPE" val="h"/>
  <p:tag name="KSO_WM_UNIT_TYPE" val="i"/>
  <p:tag name="KSO_WM_UNIT_INDEX" val="1"/>
  <p:tag name="KSO_WM_TEMPLATE_CATEGORY" val="custom"/>
  <p:tag name="KSO_WM_TEMPLATE_INDEX" val="20204323"/>
  <p:tag name="KSO_WM_UNIT_ID" val="custom20204323_26*i*1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59.xml><?xml version="1.0" encoding="utf-8"?>
<p:tagLst xmlns:p="http://schemas.openxmlformats.org/presentationml/2006/main">
  <p:tag name="KSO_WM_SLIDE_BACKGROUND_TYPE" val="frame"/>
  <p:tag name="KSO_WM_UNIT_TYPE" val="i"/>
  <p:tag name="KSO_WM_UNIT_INDEX" val="1"/>
  <p:tag name="KSO_WM_TEMPLATE_CATEGORY" val="custom"/>
  <p:tag name="KSO_WM_TEMPLATE_INDEX" val="20204323"/>
  <p:tag name="KSO_WM_UNIT_ID" val="custom20204323_26*i*1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LAYERLEVEL" val="1"/>
  <p:tag name="KSO_WM_TAG_VERSION" val="1.0"/>
  <p:tag name="KSO_WM_BEAUTIFY_FLAG" val="#wm#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23"/>
  <p:tag name="KSO_WM_UNIT_ID" val="custom20204323_26*i*2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LAYERLEVEL" val="1"/>
  <p:tag name="KSO_WM_TAG_VERSION" val="1.0"/>
  <p:tag name="KSO_WM_BEAUTIFY_FLAG" val="#wm#"/>
  <p:tag name="KSO_WM_UNIT_USESOURCEFORMAT_APPLY" val="1"/>
</p:tagLst>
</file>

<file path=ppt/tags/tag361.xml><?xml version="1.0" encoding="utf-8"?>
<p:tagLst xmlns:p="http://schemas.openxmlformats.org/presentationml/2006/main">
  <p:tag name="KSO_WM_UNIT_COLOR_SCHEME_SHAPE_ID" val="8"/>
  <p:tag name="KSO_WM_UNIT_COLOR_SCHEME_PARENT_PAGE" val="0_5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6*l_h_i*1_1_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62.xml><?xml version="1.0" encoding="utf-8"?>
<p:tagLst xmlns:p="http://schemas.openxmlformats.org/presentationml/2006/main">
  <p:tag name="KSO_WM_UNIT_COLOR_SCHEME_SHAPE_ID" val="16"/>
  <p:tag name="KSO_WM_UNIT_COLOR_SCHEME_PARENT_PAGE" val="0_5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6*l_h_i*1_1_2"/>
  <p:tag name="KSO_WM_UNIT_FILL_FORE_SCHEMECOLOR_INDEX" val="16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363.xml><?xml version="1.0" encoding="utf-8"?>
<p:tagLst xmlns:p="http://schemas.openxmlformats.org/presentationml/2006/main">
  <p:tag name="KSO_WM_UNIT_COLOR_SCHEME_SHAPE_ID" val="31"/>
  <p:tag name="KSO_WM_UNIT_COLOR_SCHEME_PARENT_PAGE" val="0_5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1_3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6*l_h_i*1_1_3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364.xml><?xml version="1.0" encoding="utf-8"?>
<p:tagLst xmlns:p="http://schemas.openxmlformats.org/presentationml/2006/main">
  <p:tag name="KSO_WM_UNIT_COLOR_SCHEME_SHAPE_ID" val="32"/>
  <p:tag name="KSO_WM_UNIT_COLOR_SCHEME_PARENT_PAGE" val="0_5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SUBTYPE" val="d"/>
  <p:tag name="KSO_WM_UNIT_TYPE" val="l_h_i"/>
  <p:tag name="KSO_WM_UNIT_INDEX" val="1_1_4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6*l_h_i*1_1_4"/>
  <p:tag name="KSO_WM_UNIT_TEXT_FILL_FORE_SCHEMECOLOR_INDEX" val="14"/>
  <p:tag name="KSO_WM_UNIT_TEXT_FILL_TYPE" val="1"/>
  <p:tag name="KSO_WM_UNIT_USESOURCEFORMAT_APPLY" val="1"/>
</p:tagLst>
</file>

<file path=ppt/tags/tag365.xml><?xml version="1.0" encoding="utf-8"?>
<p:tagLst xmlns:p="http://schemas.openxmlformats.org/presentationml/2006/main">
  <p:tag name="KSO_WM_UNIT_TEXT_PART_ID_V2" val="d-1-1"/>
  <p:tag name="KSO_WM_UNIT_COLOR_SCHEME_SHAPE_ID" val="2"/>
  <p:tag name="KSO_WM_UNIT_COLOR_SCHEME_PARENT_PAGE" val="0_5"/>
  <p:tag name="KSO_WM_UNIT_DIAGRAM_MODELTYPE" val="stripeEnum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点击此处添加正文，文字是思想的提炼。"/>
  <p:tag name="KSO_WM_TEMPLATE_CATEGORY" val="custom"/>
  <p:tag name="KSO_WM_TEMPLATE_INDEX" val="20204323"/>
  <p:tag name="KSO_WM_UNIT_ID" val="custom20204323_26*l_h_f*1_1_1"/>
  <p:tag name="KSO_WM_UNIT_TEXT_FILL_FORE_SCHEMECOLOR_INDEX" val="13"/>
  <p:tag name="KSO_WM_UNIT_TEXT_FILL_TYPE" val="1"/>
  <p:tag name="KSO_WM_UNIT_USESOURCEFORMAT_APPLY" val="1"/>
</p:tagLst>
</file>

<file path=ppt/tags/tag366.xml><?xml version="1.0" encoding="utf-8"?>
<p:tagLst xmlns:p="http://schemas.openxmlformats.org/presentationml/2006/main">
  <p:tag name="KSO_WM_UNIT_COLOR_SCHEME_SHAPE_ID" val="122"/>
  <p:tag name="KSO_WM_UNIT_COLOR_SCHEME_PARENT_PAGE" val="0_5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6*l_h_i*1_2_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67.xml><?xml version="1.0" encoding="utf-8"?>
<p:tagLst xmlns:p="http://schemas.openxmlformats.org/presentationml/2006/main">
  <p:tag name="KSO_WM_UNIT_COLOR_SCHEME_SHAPE_ID" val="123"/>
  <p:tag name="KSO_WM_UNIT_COLOR_SCHEME_PARENT_PAGE" val="0_5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6*l_h_i*1_2_2"/>
  <p:tag name="KSO_WM_UNIT_FILL_FORE_SCHEMECOLOR_INDEX" val="16"/>
  <p:tag name="KSO_WM_UNIT_FILL_TYPE" val="1"/>
  <p:tag name="KSO_WM_UNIT_LINE_FORE_SCHEMECOLOR_INDEX" val="6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368.xml><?xml version="1.0" encoding="utf-8"?>
<p:tagLst xmlns:p="http://schemas.openxmlformats.org/presentationml/2006/main">
  <p:tag name="KSO_WM_UNIT_COLOR_SCHEME_SHAPE_ID" val="128"/>
  <p:tag name="KSO_WM_UNIT_COLOR_SCHEME_PARENT_PAGE" val="0_5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2_3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6*l_h_i*1_2_3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369.xml><?xml version="1.0" encoding="utf-8"?>
<p:tagLst xmlns:p="http://schemas.openxmlformats.org/presentationml/2006/main">
  <p:tag name="KSO_WM_UNIT_COLOR_SCHEME_SHAPE_ID" val="129"/>
  <p:tag name="KSO_WM_UNIT_COLOR_SCHEME_PARENT_PAGE" val="0_5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SUBTYPE" val="d"/>
  <p:tag name="KSO_WM_UNIT_TYPE" val="l_h_i"/>
  <p:tag name="KSO_WM_UNIT_INDEX" val="1_2_4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6*l_h_i*1_2_4"/>
  <p:tag name="KSO_WM_UNIT_TEXT_FILL_FORE_SCHEMECOLOR_INDEX" val="14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COLOR_SCHEME_SHAPE_ID" val="131"/>
  <p:tag name="KSO_WM_UNIT_COLOR_SCHEME_PARENT_PAGE" val="0_5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6*l_h_i*1_3_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71.xml><?xml version="1.0" encoding="utf-8"?>
<p:tagLst xmlns:p="http://schemas.openxmlformats.org/presentationml/2006/main">
  <p:tag name="KSO_WM_UNIT_COLOR_SCHEME_SHAPE_ID" val="132"/>
  <p:tag name="KSO_WM_UNIT_COLOR_SCHEME_PARENT_PAGE" val="0_5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6*l_h_i*1_3_2"/>
  <p:tag name="KSO_WM_UNIT_FILL_FORE_SCHEMECOLOR_INDEX" val="16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372.xml><?xml version="1.0" encoding="utf-8"?>
<p:tagLst xmlns:p="http://schemas.openxmlformats.org/presentationml/2006/main">
  <p:tag name="KSO_WM_UNIT_COLOR_SCHEME_SHAPE_ID" val="137"/>
  <p:tag name="KSO_WM_UNIT_COLOR_SCHEME_PARENT_PAGE" val="0_5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3_3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6*l_h_i*1_3_3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373.xml><?xml version="1.0" encoding="utf-8"?>
<p:tagLst xmlns:p="http://schemas.openxmlformats.org/presentationml/2006/main">
  <p:tag name="KSO_WM_UNIT_COLOR_SCHEME_SHAPE_ID" val="138"/>
  <p:tag name="KSO_WM_UNIT_COLOR_SCHEME_PARENT_PAGE" val="0_5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SUBTYPE" val="d"/>
  <p:tag name="KSO_WM_UNIT_TYPE" val="l_h_i"/>
  <p:tag name="KSO_WM_UNIT_INDEX" val="1_3_4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6*l_h_i*1_3_4"/>
  <p:tag name="KSO_WM_UNIT_TEXT_FILL_FORE_SCHEMECOLOR_INDEX" val="14"/>
  <p:tag name="KSO_WM_UNIT_TEXT_FILL_TYPE" val="1"/>
  <p:tag name="KSO_WM_UNIT_USESOURCEFORMAT_APPLY" val="1"/>
</p:tagLst>
</file>

<file path=ppt/tags/tag374.xml><?xml version="1.0" encoding="utf-8"?>
<p:tagLst xmlns:p="http://schemas.openxmlformats.org/presentationml/2006/main">
  <p:tag name="KSO_WM_UNIT_COLOR_SCHEME_SHAPE_ID" val="167"/>
  <p:tag name="KSO_WM_UNIT_COLOR_SCHEME_PARENT_PAGE" val="0_5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6*l_h_i*1_4_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75.xml><?xml version="1.0" encoding="utf-8"?>
<p:tagLst xmlns:p="http://schemas.openxmlformats.org/presentationml/2006/main">
  <p:tag name="KSO_WM_UNIT_COLOR_SCHEME_SHAPE_ID" val="168"/>
  <p:tag name="KSO_WM_UNIT_COLOR_SCHEME_PARENT_PAGE" val="0_5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4_2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6*l_h_i*1_4_2"/>
  <p:tag name="KSO_WM_UNIT_FILL_FORE_SCHEMECOLOR_INDEX" val="16"/>
  <p:tag name="KSO_WM_UNIT_FILL_TYPE" val="1"/>
  <p:tag name="KSO_WM_UNIT_LINE_FORE_SCHEMECOLOR_INDEX" val="6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376.xml><?xml version="1.0" encoding="utf-8"?>
<p:tagLst xmlns:p="http://schemas.openxmlformats.org/presentationml/2006/main">
  <p:tag name="KSO_WM_UNIT_COLOR_SCHEME_SHAPE_ID" val="173"/>
  <p:tag name="KSO_WM_UNIT_COLOR_SCHEME_PARENT_PAGE" val="0_5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4_3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6*l_h_i*1_4_3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377.xml><?xml version="1.0" encoding="utf-8"?>
<p:tagLst xmlns:p="http://schemas.openxmlformats.org/presentationml/2006/main">
  <p:tag name="KSO_WM_UNIT_COLOR_SCHEME_SHAPE_ID" val="174"/>
  <p:tag name="KSO_WM_UNIT_COLOR_SCHEME_PARENT_PAGE" val="0_5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SUBTYPE" val="d"/>
  <p:tag name="KSO_WM_UNIT_TYPE" val="l_h_i"/>
  <p:tag name="KSO_WM_UNIT_INDEX" val="1_4_4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6*l_h_i*1_4_4"/>
  <p:tag name="KSO_WM_UNIT_TEXT_FILL_FORE_SCHEMECOLOR_INDEX" val="14"/>
  <p:tag name="KSO_WM_UNIT_TEXT_FILL_TYPE" val="1"/>
  <p:tag name="KSO_WM_UNIT_USESOURCEFORMAT_APPLY" val="1"/>
</p:tagLst>
</file>

<file path=ppt/tags/tag378.xml><?xml version="1.0" encoding="utf-8"?>
<p:tagLst xmlns:p="http://schemas.openxmlformats.org/presentationml/2006/main">
  <p:tag name="KSO_WM_UNIT_COLOR_SCHEME_SHAPE_ID" val="176"/>
  <p:tag name="KSO_WM_UNIT_COLOR_SCHEME_PARENT_PAGE" val="0_5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6*l_h_i*1_5_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79.xml><?xml version="1.0" encoding="utf-8"?>
<p:tagLst xmlns:p="http://schemas.openxmlformats.org/presentationml/2006/main">
  <p:tag name="KSO_WM_UNIT_COLOR_SCHEME_SHAPE_ID" val="177"/>
  <p:tag name="KSO_WM_UNIT_COLOR_SCHEME_PARENT_PAGE" val="0_5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5_2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6*l_h_i*1_5_2"/>
  <p:tag name="KSO_WM_UNIT_FILL_FORE_SCHEMECOLOR_INDEX" val="16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COLOR_SCHEME_SHAPE_ID" val="182"/>
  <p:tag name="KSO_WM_UNIT_COLOR_SCHEME_PARENT_PAGE" val="0_5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5_3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6*l_h_i*1_5_3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381.xml><?xml version="1.0" encoding="utf-8"?>
<p:tagLst xmlns:p="http://schemas.openxmlformats.org/presentationml/2006/main">
  <p:tag name="KSO_WM_UNIT_COLOR_SCHEME_SHAPE_ID" val="183"/>
  <p:tag name="KSO_WM_UNIT_COLOR_SCHEME_PARENT_PAGE" val="0_5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SUBTYPE" val="d"/>
  <p:tag name="KSO_WM_UNIT_TYPE" val="l_h_i"/>
  <p:tag name="KSO_WM_UNIT_INDEX" val="1_5_4"/>
  <p:tag name="KSO_WM_UNIT_LAYERLEVEL" val="1_1_1"/>
  <p:tag name="KSO_WM_TAG_VERSION" val="1.0"/>
  <p:tag name="KSO_WM_BEAUTIFY_FLAG" val="#wm#"/>
  <p:tag name="KSO_WM_TEMPLATE_CATEGORY" val="custom"/>
  <p:tag name="KSO_WM_TEMPLATE_INDEX" val="20204323"/>
  <p:tag name="KSO_WM_UNIT_ID" val="custom20204323_26*l_h_i*1_5_4"/>
  <p:tag name="KSO_WM_UNIT_TEXT_FILL_FORE_SCHEMECOLOR_INDEX" val="14"/>
  <p:tag name="KSO_WM_UNIT_TEXT_FILL_TYPE" val="1"/>
  <p:tag name="KSO_WM_UNIT_USESOURCEFORMAT_APPLY" val="1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23"/>
  <p:tag name="KSO_WM_UNIT_ID" val="custom20204323_26*a*1"/>
  <p:tag name="KSO_WM_DIAGRAM_GROUP_CODE" val="l1-5"/>
  <p:tag name="KSO_WM_UNIT_TEXT_FILL_FORE_SCHEMECOLOR_INDEX" val="13"/>
  <p:tag name="KSO_WM_UNIT_TEXT_FILL_TYPE" val="1"/>
  <p:tag name="KSO_WM_UNIT_USESOURCEFORMAT_APPLY" val="1"/>
</p:tagLst>
</file>

<file path=ppt/tags/tag383.xml><?xml version="1.0" encoding="utf-8"?>
<p:tagLst xmlns:p="http://schemas.openxmlformats.org/presentationml/2006/main">
  <p:tag name="KSO_WM_UNIT_TEXT_PART_ID_V2" val="d-1-1"/>
  <p:tag name="KSO_WM_UNIT_COLOR_SCHEME_SHAPE_ID" val="2"/>
  <p:tag name="KSO_WM_UNIT_COLOR_SCHEME_PARENT_PAGE" val="0_5"/>
  <p:tag name="KSO_WM_UNIT_DIAGRAM_MODELTYPE" val="stripeEnum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点击此处添加正文，文字是思想的提炼。"/>
  <p:tag name="KSO_WM_TEMPLATE_CATEGORY" val="custom"/>
  <p:tag name="KSO_WM_TEMPLATE_INDEX" val="20204323"/>
  <p:tag name="KSO_WM_UNIT_ID" val="custom20204323_26*l_h_f*1_1_1"/>
  <p:tag name="KSO_WM_UNIT_TEXT_FILL_FORE_SCHEMECOLOR_INDEX" val="13"/>
  <p:tag name="KSO_WM_UNIT_TEXT_FILL_TYPE" val="1"/>
  <p:tag name="KSO_WM_UNIT_USESOURCEFORMAT_APPLY" val="1"/>
</p:tagLst>
</file>

<file path=ppt/tags/tag384.xml><?xml version="1.0" encoding="utf-8"?>
<p:tagLst xmlns:p="http://schemas.openxmlformats.org/presentationml/2006/main">
  <p:tag name="KSO_WM_UNIT_TEXT_PART_ID_V2" val="d-1-1"/>
  <p:tag name="KSO_WM_UNIT_COLOR_SCHEME_SHAPE_ID" val="2"/>
  <p:tag name="KSO_WM_UNIT_COLOR_SCHEME_PARENT_PAGE" val="0_5"/>
  <p:tag name="KSO_WM_UNIT_DIAGRAM_MODELTYPE" val="stripeEnum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点击此处添加正文，文字是思想的提炼。"/>
  <p:tag name="KSO_WM_TEMPLATE_CATEGORY" val="custom"/>
  <p:tag name="KSO_WM_TEMPLATE_INDEX" val="20204323"/>
  <p:tag name="KSO_WM_UNIT_ID" val="custom20204323_26*l_h_f*1_1_1"/>
  <p:tag name="KSO_WM_UNIT_TEXT_FILL_FORE_SCHEMECOLOR_INDEX" val="13"/>
  <p:tag name="KSO_WM_UNIT_TEXT_FILL_TYPE" val="1"/>
  <p:tag name="KSO_WM_UNIT_USESOURCEFORMAT_APPLY" val="1"/>
</p:tagLst>
</file>

<file path=ppt/tags/tag385.xml><?xml version="1.0" encoding="utf-8"?>
<p:tagLst xmlns:p="http://schemas.openxmlformats.org/presentationml/2006/main">
  <p:tag name="KSO_WM_UNIT_TEXT_PART_ID_V2" val="d-1-1"/>
  <p:tag name="KSO_WM_UNIT_COLOR_SCHEME_SHAPE_ID" val="2"/>
  <p:tag name="KSO_WM_UNIT_COLOR_SCHEME_PARENT_PAGE" val="0_5"/>
  <p:tag name="KSO_WM_UNIT_DIAGRAM_MODELTYPE" val="stripeEnum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点击此处添加正文，文字是思想的提炼。"/>
  <p:tag name="KSO_WM_TEMPLATE_CATEGORY" val="custom"/>
  <p:tag name="KSO_WM_TEMPLATE_INDEX" val="20204323"/>
  <p:tag name="KSO_WM_UNIT_ID" val="custom20204323_26*l_h_f*1_1_1"/>
  <p:tag name="KSO_WM_UNIT_TEXT_FILL_FORE_SCHEMECOLOR_INDEX" val="13"/>
  <p:tag name="KSO_WM_UNIT_TEXT_FILL_TYPE" val="1"/>
  <p:tag name="KSO_WM_UNIT_USESOURCEFORMAT_APPLY" val="1"/>
</p:tagLst>
</file>

<file path=ppt/tags/tag386.xml><?xml version="1.0" encoding="utf-8"?>
<p:tagLst xmlns:p="http://schemas.openxmlformats.org/presentationml/2006/main">
  <p:tag name="KSO_WM_UNIT_TEXT_PART_ID_V2" val="d-1-1"/>
  <p:tag name="KSO_WM_UNIT_COLOR_SCHEME_SHAPE_ID" val="2"/>
  <p:tag name="KSO_WM_UNIT_COLOR_SCHEME_PARENT_PAGE" val="0_5"/>
  <p:tag name="KSO_WM_UNIT_DIAGRAM_MODELTYPE" val="stripeEnum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点击此处添加正文，文字是思想的提炼。"/>
  <p:tag name="KSO_WM_TEMPLATE_CATEGORY" val="custom"/>
  <p:tag name="KSO_WM_TEMPLATE_INDEX" val="20204323"/>
  <p:tag name="KSO_WM_UNIT_ID" val="custom20204323_26*l_h_f*1_1_1"/>
  <p:tag name="KSO_WM_UNIT_TEXT_FILL_FORE_SCHEMECOLOR_INDEX" val="13"/>
  <p:tag name="KSO_WM_UNIT_TEXT_FILL_TYPE" val="1"/>
  <p:tag name="KSO_WM_UNIT_USESOURCEFORMAT_APPLY" val="1"/>
</p:tagLst>
</file>

<file path=ppt/tags/tag38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SLIDE_COLORSCHEME_VERSION" val="3.2"/>
  <p:tag name="KSO_WM_TEMPLATE_SUBCATEGORY" val="0"/>
  <p:tag name="KSO_WM_SLIDE_TYPE" val="text"/>
  <p:tag name="KSO_WM_SLIDE_SUBTYPE" val="pureTxt"/>
  <p:tag name="KSO_WM_SLIDE_ITEM_CNT" val="5"/>
  <p:tag name="KSO_WM_SLIDE_INDEX" val="26"/>
  <p:tag name="KSO_WM_SLIDE_SIZE" val="836.731*360"/>
  <p:tag name="KSO_WM_SLIDE_POSITION" val="61.6343*126.754"/>
  <p:tag name="KSO_WM_DIAGRAM_GROUP_CODE" val="l1-5"/>
  <p:tag name="KSO_WM_SLIDE_DIAGTYPE" val="l"/>
  <p:tag name="KSO_WM_TAG_VERSION" val="1.0"/>
  <p:tag name="KSO_WM_BEAUTIFY_FLAG" val="#wm#"/>
  <p:tag name="KSO_WM_SLIDE_LAYOUT" val="a_i_l"/>
  <p:tag name="KSO_WM_SLIDE_LAYOUT_CNT" val="1_1_1"/>
  <p:tag name="KSO_WM_TEMPLATE_MASTER_TYPE" val="1"/>
  <p:tag name="KSO_WM_TEMPLATE_COLOR_TYPE" val="1"/>
  <p:tag name="KSO_WM_TEMPLATE_CATEGORY" val="custom"/>
  <p:tag name="KSO_WM_TEMPLATE_INDEX" val="20204323"/>
  <p:tag name="KSO_WM_SLIDE_ID" val="custom20204323_26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谢谢聆听"/>
  <p:tag name="KSO_WM_TEMPLATE_CATEGORY" val="custom"/>
  <p:tag name="KSO_WM_TEMPLATE_INDEX" val="20204323"/>
  <p:tag name="KSO_WM_UNIT_ID" val="custom20204323_36*a*1"/>
</p:tagLst>
</file>

<file path=ppt/tags/tag389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36"/>
  <p:tag name="KSO_WM_TAG_VERSION" val="1.0"/>
  <p:tag name="KSO_WM_SLIDE_LAYOUT" val="a_b"/>
  <p:tag name="KSO_WM_SLIDE_LAYOUT_CNT" val="1_1"/>
  <p:tag name="KSO_WM_SLIDE_TYPE" val="endPage"/>
  <p:tag name="KSO_WM_SLIDE_SUBTYPE" val="pureTxt"/>
  <p:tag name="KSO_WM_TEMPLATE_MASTER_TYPE" val="1"/>
  <p:tag name="KSO_WM_TEMPLATE_COLOR_TYPE" val="1"/>
  <p:tag name="KSO_WM_TEMPLATE_CATEGORY" val="custom"/>
  <p:tag name="KSO_WM_TEMPLATE_INDEX" val="20204323"/>
  <p:tag name="KSO_WM_SLIDE_ID" val="custom20204323_36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4323">
      <a:dk1>
        <a:srgbClr val="000000"/>
      </a:dk1>
      <a:lt1>
        <a:srgbClr val="FFFFFF"/>
      </a:lt1>
      <a:dk2>
        <a:srgbClr val="ECF7FA"/>
      </a:dk2>
      <a:lt2>
        <a:srgbClr val="F4F4F5"/>
      </a:lt2>
      <a:accent1>
        <a:srgbClr val="0264A8"/>
      </a:accent1>
      <a:accent2>
        <a:srgbClr val="215099"/>
      </a:accent2>
      <a:accent3>
        <a:srgbClr val="3F3D8A"/>
      </a:accent3>
      <a:accent4>
        <a:srgbClr val="5E297C"/>
      </a:accent4>
      <a:accent5>
        <a:srgbClr val="7C166D"/>
      </a:accent5>
      <a:accent6>
        <a:srgbClr val="9B025E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1526</Words>
  <Application>WPS 演示</Application>
  <PresentationFormat>宽屏</PresentationFormat>
  <Paragraphs>232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主题​​</vt:lpstr>
      <vt:lpstr>数据库索引研究</vt:lpstr>
      <vt:lpstr>PowerPoint 演示文稿</vt:lpstr>
      <vt:lpstr>索引介绍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单击添加大标题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单击添加大标题</vt:lpstr>
      <vt:lpstr>PowerPoint 演示文稿</vt:lpstr>
      <vt:lpstr>PowerPoint 演示文稿</vt:lpstr>
      <vt:lpstr>PowerPoint 演示文稿</vt:lpstr>
      <vt:lpstr>PowerPoint 演示文稿</vt:lpstr>
      <vt:lpstr>单击添加大标题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单击添加大标题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泠风</cp:lastModifiedBy>
  <cp:revision>3</cp:revision>
  <dcterms:created xsi:type="dcterms:W3CDTF">2019-12-21T07:35:00Z</dcterms:created>
  <dcterms:modified xsi:type="dcterms:W3CDTF">2019-12-22T07:48:08Z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