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73" r:id="rId11"/>
    <p:sldId id="265" r:id="rId12"/>
    <p:sldId id="278" r:id="rId13"/>
    <p:sldId id="280" r:id="rId14"/>
    <p:sldId id="266" r:id="rId15"/>
    <p:sldId id="277" r:id="rId16"/>
    <p:sldId id="275" r:id="rId17"/>
    <p:sldId id="276" r:id="rId18"/>
    <p:sldId id="267" r:id="rId19"/>
    <p:sldId id="270" r:id="rId20"/>
    <p:sldId id="279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4048DE-3615-4436-9051-3D955CC7AA5E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73"/>
            <p14:sldId id="265"/>
            <p14:sldId id="278"/>
            <p14:sldId id="280"/>
            <p14:sldId id="266"/>
            <p14:sldId id="277"/>
            <p14:sldId id="275"/>
            <p14:sldId id="276"/>
            <p14:sldId id="267"/>
            <p14:sldId id="270"/>
            <p14:sldId id="27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06" autoAdjust="0"/>
  </p:normalViewPr>
  <p:slideViewPr>
    <p:cSldViewPr snapToGrid="0">
      <p:cViewPr varScale="1">
        <p:scale>
          <a:sx n="79" d="100"/>
          <a:sy n="79" d="100"/>
        </p:scale>
        <p:origin x="80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248-CA96-4CE0-BC28-26643EAC5FB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C853E-0CAC-4EDC-87BC-91D6A446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7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User</a:t>
            </a:r>
          </a:p>
          <a:p>
            <a:r>
              <a:rPr lang="en-US" smtClean="0"/>
              <a:t>  - user_url</a:t>
            </a:r>
          </a:p>
          <a:p>
            <a:r>
              <a:rPr lang="en-US" smtClean="0"/>
              <a:t>  - user_id</a:t>
            </a:r>
          </a:p>
          <a:p>
            <a:r>
              <a:rPr lang="en-US" smtClean="0"/>
              <a:t>  - answer_num</a:t>
            </a:r>
          </a:p>
          <a:p>
            <a:r>
              <a:rPr lang="en-US" smtClean="0"/>
              <a:t>  - followee_num</a:t>
            </a:r>
          </a:p>
          <a:p>
            <a:r>
              <a:rPr lang="en-US" smtClean="0"/>
              <a:t>  - follower_num</a:t>
            </a:r>
          </a:p>
          <a:p>
            <a:r>
              <a:rPr lang="en-US" smtClean="0"/>
              <a:t>  - agree_num</a:t>
            </a:r>
          </a:p>
          <a:p>
            <a:r>
              <a:rPr lang="en-US" smtClean="0"/>
              <a:t>  - thanks_num</a:t>
            </a:r>
          </a:p>
          <a:p>
            <a:r>
              <a:rPr lang="en-US" smtClean="0"/>
              <a:t>  - is_crawled</a:t>
            </a:r>
          </a:p>
          <a:p>
            <a:r>
              <a:rPr lang="en-US" smtClean="0"/>
              <a:t>  - layer</a:t>
            </a:r>
          </a:p>
          <a:p>
            <a:r>
              <a:rPr lang="en-US" smtClean="0"/>
              <a:t>- Question</a:t>
            </a:r>
          </a:p>
          <a:p>
            <a:r>
              <a:rPr lang="en-US" smtClean="0"/>
              <a:t>  - question_id</a:t>
            </a:r>
          </a:p>
          <a:p>
            <a:r>
              <a:rPr lang="en-US" smtClean="0"/>
              <a:t>  - topic</a:t>
            </a:r>
          </a:p>
          <a:p>
            <a:r>
              <a:rPr lang="en-US" smtClean="0"/>
              <a:t>- Following</a:t>
            </a:r>
          </a:p>
          <a:p>
            <a:r>
              <a:rPr lang="en-US" smtClean="0"/>
              <a:t>  - user_url</a:t>
            </a:r>
          </a:p>
          <a:p>
            <a:r>
              <a:rPr lang="en-US" smtClean="0"/>
              <a:t>  - followee_url</a:t>
            </a:r>
          </a:p>
          <a:p>
            <a:r>
              <a:rPr lang="en-US" smtClean="0"/>
              <a:t>- UserQuestion</a:t>
            </a:r>
          </a:p>
          <a:p>
            <a:r>
              <a:rPr lang="en-US" smtClean="0"/>
              <a:t>  - user_url</a:t>
            </a:r>
          </a:p>
          <a:p>
            <a:r>
              <a:rPr lang="en-US" smtClean="0"/>
              <a:t>  - question_id</a:t>
            </a:r>
          </a:p>
          <a:p>
            <a:r>
              <a:rPr lang="en-US" smtClean="0"/>
              <a:t>- UserTopic </a:t>
            </a:r>
          </a:p>
          <a:p>
            <a:r>
              <a:rPr lang="en-US" smtClean="0"/>
              <a:t>  - user_url</a:t>
            </a:r>
          </a:p>
          <a:p>
            <a:r>
              <a:rPr lang="en-US" smtClean="0"/>
              <a:t>  - topic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调查类问题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3792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3096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历史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1713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恋爱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1464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心理学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1432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电影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1419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人际交往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社会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1332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1214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1197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1028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两性关系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教育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897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823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772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知乎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772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法律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音乐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738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爱情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文化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创业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628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621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617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你如何评价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609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女性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是种怎样的体验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生活经历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568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恋爱心理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521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摄影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苹果公司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(Apple Inc.) 466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小说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生物学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460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阅读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医学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451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婚姻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健身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438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431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NBA 427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军事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经济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职场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417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篮球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科技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恋人相处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388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职业规划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386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生活常识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冷知识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377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日本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足球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361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大学生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357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异性交往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353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哲学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汽车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348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宗教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342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341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337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金融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个人情感咨询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台湾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影视评论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326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经济学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旅游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323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建筑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316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女朋友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生活方式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312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女生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脑洞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股票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307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社会学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男性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304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个人咨询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301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中国历史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佛教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286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英语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写作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儿童教育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276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产品经理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276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体育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市场营销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道德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旅行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知乎社区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269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266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感情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265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战争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262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1435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调查类问题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1365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历史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1204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电影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1084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996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社会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984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医学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941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恋爱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两性关系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英语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人际交往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心理学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634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法律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552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健身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538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511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经济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499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494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489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翻译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473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音乐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472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469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Windows 425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文化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403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腰椎间盘突出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402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393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英语翻译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369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教育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361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女性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359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你如何评价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345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英语学习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342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知乎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爱情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321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316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国际政治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304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303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音乐剧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性生活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295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是种怎样的体验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294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颈椎病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273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273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旅游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骨科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266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科技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影视评论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249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金融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上海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笔记本电脑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243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军事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恋爱心理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日本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231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字体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230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生活经历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经济学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苹果公司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(Apple Inc.) 221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电视剧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戏剧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生物学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206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阅读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艺术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女生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社会学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新闻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8 192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恋人相处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191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道德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191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医生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男性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战争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运动损伤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异性交往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184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183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电影推荐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化学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魔兽世界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购机咨询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177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Phone 175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话剧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175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生活常识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NBA 172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旅行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睡眠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国家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167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大学生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167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3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0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pagerank top 100:</a:t>
            </a:r>
          </a:p>
          <a:p>
            <a:endParaRPr lang="en-US" smtClean="0"/>
          </a:p>
          <a:p>
            <a:r>
              <a:rPr lang="en-US" smtClean="0"/>
              <a:t>jixin 0.00736154141444</a:t>
            </a:r>
          </a:p>
          <a:p>
            <a:r>
              <a:rPr lang="en-US" smtClean="0"/>
              <a:t>ma-bo-yong 0.00560076297825</a:t>
            </a:r>
          </a:p>
          <a:p>
            <a:r>
              <a:rPr lang="en-US" smtClean="0"/>
              <a:t>zhang-jia-wei 0.00550553477041</a:t>
            </a:r>
          </a:p>
          <a:p>
            <a:r>
              <a:rPr lang="en-US" smtClean="0"/>
              <a:t>gejinyuban 0.00509815838432</a:t>
            </a:r>
          </a:p>
          <a:p>
            <a:r>
              <a:rPr lang="en-US" smtClean="0"/>
              <a:t>zhouyuan 0.00502536098254</a:t>
            </a:r>
          </a:p>
          <a:p>
            <a:r>
              <a:rPr lang="en-US" smtClean="0"/>
              <a:t>raymond-wang 0.0049436297646</a:t>
            </a:r>
          </a:p>
          <a:p>
            <a:r>
              <a:rPr lang="en-US" smtClean="0"/>
              <a:t>imike 0.00470534674512</a:t>
            </a:r>
          </a:p>
          <a:p>
            <a:r>
              <a:rPr lang="en-US" smtClean="0"/>
              <a:t>liangbianyao 0.0044898091248</a:t>
            </a:r>
          </a:p>
          <a:p>
            <a:r>
              <a:rPr lang="en-US" smtClean="0"/>
              <a:t>yolfilm 0.00438074532469</a:t>
            </a:r>
          </a:p>
          <a:p>
            <a:r>
              <a:rPr lang="en-US" smtClean="0"/>
              <a:t>amuro1230 0.00411341044214</a:t>
            </a:r>
          </a:p>
          <a:p>
            <a:r>
              <a:rPr lang="en-US" smtClean="0"/>
              <a:t>cai-tong 0.00408522324041</a:t>
            </a:r>
          </a:p>
          <a:p>
            <a:r>
              <a:rPr lang="en-US" smtClean="0"/>
              <a:t>commando 0.00388067740733</a:t>
            </a:r>
          </a:p>
          <a:p>
            <a:r>
              <a:rPr lang="en-US" smtClean="0"/>
              <a:t>fu-er 0.00375795748993</a:t>
            </a:r>
          </a:p>
          <a:p>
            <a:r>
              <a:rPr lang="en-US" smtClean="0"/>
              <a:t>zhang-xiao-bei 0.00368473139513</a:t>
            </a:r>
          </a:p>
          <a:p>
            <a:r>
              <a:rPr lang="en-US" smtClean="0"/>
              <a:t>zhu-xuan-86 0.00361963498991</a:t>
            </a:r>
          </a:p>
          <a:p>
            <a:r>
              <a:rPr lang="en-US" smtClean="0"/>
              <a:t>xiepanda 0.00359374863181</a:t>
            </a:r>
          </a:p>
          <a:p>
            <a:r>
              <a:rPr lang="en-US" smtClean="0"/>
              <a:t>nordenbox 0.00357331948562</a:t>
            </a:r>
          </a:p>
          <a:p>
            <a:r>
              <a:rPr lang="en-US" smtClean="0"/>
              <a:t>magie 0.0035061809321</a:t>
            </a:r>
          </a:p>
          <a:p>
            <a:r>
              <a:rPr lang="en-US" smtClean="0"/>
              <a:t>magasa 0.00347462930557</a:t>
            </a:r>
          </a:p>
          <a:p>
            <a:r>
              <a:rPr lang="en-US" smtClean="0"/>
              <a:t>talich 0.00340541502424</a:t>
            </a:r>
          </a:p>
          <a:p>
            <a:r>
              <a:rPr lang="en-US" smtClean="0"/>
              <a:t>Tian-Hao- 0.00335215709172</a:t>
            </a:r>
          </a:p>
          <a:p>
            <a:r>
              <a:rPr lang="en-US" smtClean="0"/>
              <a:t>chenqin 0.00330580008172</a:t>
            </a:r>
          </a:p>
          <a:p>
            <a:r>
              <a:rPr lang="en-US" smtClean="0"/>
              <a:t>lawrencelry 0.00329359207676</a:t>
            </a:r>
          </a:p>
          <a:p>
            <a:r>
              <a:rPr lang="en-US" smtClean="0"/>
              <a:t>keso 0.00323661070011</a:t>
            </a:r>
          </a:p>
          <a:p>
            <a:r>
              <a:rPr lang="en-US" smtClean="0"/>
              <a:t>xiaodaoren 0.00321440822062</a:t>
            </a:r>
          </a:p>
          <a:p>
            <a:r>
              <a:rPr lang="en-US" smtClean="0"/>
              <a:t>wangnuonuo 0.00316563471091</a:t>
            </a:r>
          </a:p>
          <a:p>
            <a:r>
              <a:rPr lang="en-US" smtClean="0"/>
              <a:t>kaifulee 0.00311427077926</a:t>
            </a:r>
          </a:p>
          <a:p>
            <a:r>
              <a:rPr lang="en-US" smtClean="0"/>
              <a:t>wangxiaofeng 0.00310321795708</a:t>
            </a:r>
          </a:p>
          <a:p>
            <a:r>
              <a:rPr lang="en-US" smtClean="0"/>
              <a:t>chibaole 0.00306540886097</a:t>
            </a:r>
          </a:p>
          <a:p>
            <a:r>
              <a:rPr lang="en-US" smtClean="0"/>
              <a:t>aton 0.00304029368837</a:t>
            </a:r>
          </a:p>
          <a:p>
            <a:r>
              <a:rPr lang="en-US" smtClean="0"/>
              <a:t>zhou-xiao-nong 0.00301645788717</a:t>
            </a:r>
          </a:p>
          <a:p>
            <a:r>
              <a:rPr lang="en-US" smtClean="0"/>
              <a:t>fenng 0.00295839758417</a:t>
            </a:r>
          </a:p>
          <a:p>
            <a:r>
              <a:rPr lang="en-US" smtClean="0"/>
              <a:t>su-fei-17 0.0028402514463</a:t>
            </a:r>
          </a:p>
          <a:p>
            <a:r>
              <a:rPr lang="en-US" smtClean="0"/>
              <a:t>dong-ji-zai-hang-zhou 0.00279157612441</a:t>
            </a:r>
          </a:p>
          <a:p>
            <a:r>
              <a:rPr lang="en-US" smtClean="0"/>
              <a:t>leng-zhe 0.00275698029638</a:t>
            </a:r>
          </a:p>
          <a:p>
            <a:r>
              <a:rPr lang="en-US" smtClean="0"/>
              <a:t>dongdongqiang 0.0026839752022</a:t>
            </a:r>
          </a:p>
          <a:p>
            <a:r>
              <a:rPr lang="en-US" smtClean="0"/>
              <a:t>lisongwei 0.00268314292358</a:t>
            </a:r>
          </a:p>
          <a:p>
            <a:r>
              <a:rPr lang="en-US" smtClean="0"/>
              <a:t>bo-cai-28-7 0.00265256949015</a:t>
            </a:r>
          </a:p>
          <a:p>
            <a:r>
              <a:rPr lang="en-US" smtClean="0"/>
              <a:t>miaomiaomiao 0.0025826877238</a:t>
            </a:r>
          </a:p>
          <a:p>
            <a:r>
              <a:rPr lang="en-US" smtClean="0"/>
              <a:t>zombie 0.00256745689315</a:t>
            </a:r>
          </a:p>
          <a:p>
            <a:r>
              <a:rPr lang="en-US" smtClean="0"/>
              <a:t>daguo 0.00255613050842</a:t>
            </a:r>
          </a:p>
          <a:p>
            <a:r>
              <a:rPr lang="en-US" smtClean="0"/>
              <a:t>fei-niao-bing-he 0.00255550998547</a:t>
            </a:r>
          </a:p>
          <a:p>
            <a:r>
              <a:rPr lang="en-US" smtClean="0"/>
              <a:t>cogito 0.00254631654427</a:t>
            </a:r>
          </a:p>
          <a:p>
            <a:r>
              <a:rPr lang="en-US" smtClean="0"/>
              <a:t>tian-ji-shun 0.002509541071</a:t>
            </a:r>
          </a:p>
          <a:p>
            <a:r>
              <a:rPr lang="en-US" smtClean="0"/>
              <a:t>cici 0.00247594407474</a:t>
            </a:r>
          </a:p>
          <a:p>
            <a:r>
              <a:rPr lang="en-US" smtClean="0"/>
              <a:t>BlackCloak 0.00247324393931</a:t>
            </a:r>
          </a:p>
          <a:p>
            <a:r>
              <a:rPr lang="en-US" smtClean="0"/>
              <a:t>cheng-yi-nan 0.00245636053642</a:t>
            </a:r>
          </a:p>
          <a:p>
            <a:r>
              <a:rPr lang="en-US" smtClean="0"/>
              <a:t>Metaphox 0.00237760297006</a:t>
            </a:r>
          </a:p>
          <a:p>
            <a:r>
              <a:rPr lang="en-US" smtClean="0"/>
              <a:t>DrHow 0.00237517128444</a:t>
            </a:r>
          </a:p>
          <a:p>
            <a:r>
              <a:rPr lang="en-US" smtClean="0"/>
              <a:t>lianghuan 0.00234839862377</a:t>
            </a:r>
          </a:p>
          <a:p>
            <a:r>
              <a:rPr lang="en-US" smtClean="0"/>
              <a:t>amonjok 0.00234750658604</a:t>
            </a:r>
          </a:p>
          <a:p>
            <a:r>
              <a:rPr lang="en-US" smtClean="0"/>
              <a:t>chenbailing 0.00233996536562</a:t>
            </a:r>
          </a:p>
          <a:p>
            <a:r>
              <a:rPr lang="en-US" smtClean="0"/>
              <a:t>gracelu 0.00230136329415</a:t>
            </a:r>
          </a:p>
          <a:p>
            <a:r>
              <a:rPr lang="en-US" smtClean="0"/>
              <a:t>jing-lei 0.00230122412215</a:t>
            </a:r>
          </a:p>
          <a:p>
            <a:r>
              <a:rPr lang="en-US" smtClean="0"/>
              <a:t>feifeimao 0.00229606238402</a:t>
            </a:r>
          </a:p>
          <a:p>
            <a:r>
              <a:rPr lang="en-US" smtClean="0"/>
              <a:t>ccat 0.00229103133884</a:t>
            </a:r>
          </a:p>
          <a:p>
            <a:r>
              <a:rPr lang="en-US" smtClean="0"/>
              <a:t>gu-che-dan 0.00227709910078</a:t>
            </a:r>
          </a:p>
          <a:p>
            <a:r>
              <a:rPr lang="en-US" smtClean="0"/>
              <a:t>e-mo-de-nai-ba 0.00224224130973</a:t>
            </a:r>
          </a:p>
          <a:p>
            <a:r>
              <a:rPr lang="en-US" smtClean="0"/>
              <a:t>matt-hartzell 0.00222257230416</a:t>
            </a:r>
          </a:p>
          <a:p>
            <a:r>
              <a:rPr lang="en-US" smtClean="0"/>
              <a:t>shenbin 0.00221589526052</a:t>
            </a:r>
          </a:p>
          <a:p>
            <a:r>
              <a:rPr lang="en-US" smtClean="0"/>
              <a:t>jilingbhl 0.00219119230263</a:t>
            </a:r>
          </a:p>
          <a:p>
            <a:r>
              <a:rPr lang="en-US" smtClean="0"/>
              <a:t>jiaoshoutv 0.00217304845954</a:t>
            </a:r>
          </a:p>
          <a:p>
            <a:r>
              <a:rPr lang="en-US" smtClean="0"/>
              <a:t>lianghai 0.00217140535832</a:t>
            </a:r>
          </a:p>
          <a:p>
            <a:r>
              <a:rPr lang="en-US" smtClean="0"/>
              <a:t>chenghan 0.00216522109388</a:t>
            </a:r>
          </a:p>
          <a:p>
            <a:r>
              <a:rPr lang="en-US" smtClean="0"/>
              <a:t>han-qing 0.00215962267406</a:t>
            </a:r>
          </a:p>
          <a:p>
            <a:r>
              <a:rPr lang="en-US" smtClean="0"/>
              <a:t>hecaitou 0.00214624670063</a:t>
            </a:r>
          </a:p>
          <a:p>
            <a:r>
              <a:rPr lang="en-US" smtClean="0"/>
              <a:t>ji-xuan-yi-9 0.00214585163429</a:t>
            </a:r>
          </a:p>
          <a:p>
            <a:r>
              <a:rPr lang="en-US" smtClean="0"/>
              <a:t>excited-vczh 0.00211988444855</a:t>
            </a:r>
          </a:p>
          <a:p>
            <a:r>
              <a:rPr lang="en-US" smtClean="0"/>
              <a:t>kaiserwang730 0.00211709839974</a:t>
            </a:r>
          </a:p>
          <a:p>
            <a:r>
              <a:rPr lang="en-US" smtClean="0"/>
              <a:t>yandeng 0.00202552023236</a:t>
            </a:r>
          </a:p>
          <a:p>
            <a:r>
              <a:rPr lang="en-US" smtClean="0"/>
              <a:t>imajin 0.00200947888581</a:t>
            </a:r>
          </a:p>
          <a:p>
            <a:r>
              <a:rPr lang="en-US" smtClean="0"/>
              <a:t>linan 0.00200937544109</a:t>
            </a:r>
          </a:p>
          <a:p>
            <a:r>
              <a:rPr lang="en-US" smtClean="0"/>
              <a:t>WxzxzW 0.0019982054122</a:t>
            </a:r>
          </a:p>
          <a:p>
            <a:r>
              <a:rPr lang="en-US" smtClean="0"/>
              <a:t>an-jia-men-yuan 0.00198646974727</a:t>
            </a:r>
          </a:p>
          <a:p>
            <a:r>
              <a:rPr lang="en-US" smtClean="0"/>
              <a:t>ma-qian-zu 0.00197736872355</a:t>
            </a:r>
          </a:p>
          <a:p>
            <a:r>
              <a:rPr lang="en-US" smtClean="0"/>
              <a:t>ChenZhangyu 0.00197186214001</a:t>
            </a:r>
          </a:p>
          <a:p>
            <a:r>
              <a:rPr lang="en-US" smtClean="0"/>
              <a:t>meng-de-er 0.00197083539113</a:t>
            </a:r>
          </a:p>
          <a:p>
            <a:r>
              <a:rPr lang="en-US" smtClean="0"/>
              <a:t>guanyadi 0.00196901675307</a:t>
            </a:r>
          </a:p>
          <a:p>
            <a:r>
              <a:rPr lang="en-US" smtClean="0"/>
              <a:t>cao-zheng 0.00194870898777</a:t>
            </a:r>
          </a:p>
          <a:p>
            <a:r>
              <a:rPr lang="en-US" smtClean="0"/>
              <a:t>rosecrimson 0.00191374619116</a:t>
            </a:r>
          </a:p>
          <a:p>
            <a:r>
              <a:rPr lang="en-US" smtClean="0"/>
              <a:t>huazong 0.00191374465692</a:t>
            </a:r>
          </a:p>
          <a:p>
            <a:r>
              <a:rPr lang="en-US" smtClean="0"/>
              <a:t>haoqishiyanshi 0.00189840230449</a:t>
            </a:r>
          </a:p>
          <a:p>
            <a:r>
              <a:rPr lang="en-US" smtClean="0"/>
              <a:t>yixiao-feng-yun-guo 0.00188342138021</a:t>
            </a:r>
          </a:p>
          <a:p>
            <a:r>
              <a:rPr lang="en-US" smtClean="0"/>
              <a:t>mali 0.00187110846409</a:t>
            </a:r>
          </a:p>
          <a:p>
            <a:r>
              <a:rPr lang="en-US" smtClean="0"/>
              <a:t>huma 0.00186711889011</a:t>
            </a:r>
          </a:p>
          <a:p>
            <a:r>
              <a:rPr lang="en-US" smtClean="0"/>
              <a:t>zhang-jing-88-76 0.00186543747956</a:t>
            </a:r>
          </a:p>
          <a:p>
            <a:r>
              <a:rPr lang="en-US" smtClean="0"/>
              <a:t>zhang-zhihao 0.00186462638092</a:t>
            </a:r>
          </a:p>
          <a:p>
            <a:r>
              <a:rPr lang="en-US" smtClean="0"/>
              <a:t>benjamin 0.00185950043128</a:t>
            </a:r>
          </a:p>
          <a:p>
            <a:r>
              <a:rPr lang="en-US" smtClean="0"/>
              <a:t>rio 0.00185136754677</a:t>
            </a:r>
          </a:p>
          <a:p>
            <a:r>
              <a:rPr lang="en-US" smtClean="0"/>
              <a:t>ayat 0.00184929371814</a:t>
            </a:r>
          </a:p>
          <a:p>
            <a:r>
              <a:rPr lang="en-US" smtClean="0"/>
              <a:t>billhan 0.00184286768243</a:t>
            </a:r>
          </a:p>
          <a:p>
            <a:r>
              <a:rPr lang="en-US" smtClean="0"/>
              <a:t>lydia-62 0.00184045119365</a:t>
            </a:r>
          </a:p>
          <a:p>
            <a:r>
              <a:rPr lang="en-US" smtClean="0"/>
              <a:t>rouni 0.00180301952824</a:t>
            </a:r>
          </a:p>
          <a:p>
            <a:r>
              <a:rPr lang="en-US" smtClean="0"/>
              <a:t>zhangleo 0.00179197308264</a:t>
            </a:r>
          </a:p>
          <a:p>
            <a:r>
              <a:rPr lang="en-US" smtClean="0"/>
              <a:t>ourdearamy 0.00175408571005</a:t>
            </a:r>
          </a:p>
          <a:p>
            <a:r>
              <a:rPr lang="en-US" smtClean="0"/>
              <a:t>s0s0 0.00175161600701</a:t>
            </a:r>
          </a:p>
          <a:p>
            <a:r>
              <a:rPr lang="en-US" smtClean="0"/>
              <a:t>Hemerocallis-Yu 0.00174604153394</a:t>
            </a:r>
          </a:p>
          <a:p>
            <a:r>
              <a:rPr lang="en-US" smtClean="0"/>
              <a:t>yinshoufu 0.00174440845013</a:t>
            </a:r>
          </a:p>
          <a:p>
            <a:r>
              <a:rPr lang="en-US" smtClean="0"/>
              <a:t>patrickluo 0.00172016673883</a:t>
            </a:r>
          </a:p>
          <a:p>
            <a:r>
              <a:rPr lang="en-US" smtClean="0"/>
              <a:t>Mumagag 0.00170837118915</a:t>
            </a:r>
          </a:p>
          <a:p>
            <a:r>
              <a:rPr lang="en-US" smtClean="0"/>
              <a:t>hub top 100:</a:t>
            </a:r>
          </a:p>
          <a:p>
            <a:endParaRPr lang="en-US" smtClean="0"/>
          </a:p>
          <a:p>
            <a:r>
              <a:rPr lang="en-US" smtClean="0"/>
              <a:t>zhounuo 0.00343969539768</a:t>
            </a:r>
          </a:p>
          <a:p>
            <a:r>
              <a:rPr lang="en-US" smtClean="0"/>
              <a:t>Namoamitabhaya 0.00338392598422</a:t>
            </a:r>
          </a:p>
          <a:p>
            <a:r>
              <a:rPr lang="en-US" smtClean="0"/>
              <a:t>jun-mo-52 0.00335828857008</a:t>
            </a:r>
          </a:p>
          <a:p>
            <a:r>
              <a:rPr lang="en-US" smtClean="0"/>
              <a:t>qisini 0.00325085195986</a:t>
            </a:r>
          </a:p>
          <a:p>
            <a:r>
              <a:rPr lang="en-US" smtClean="0"/>
              <a:t>wang-wang-wang-08-18 0.00289599389199</a:t>
            </a:r>
          </a:p>
          <a:p>
            <a:r>
              <a:rPr lang="en-US" smtClean="0"/>
              <a:t>iaisin 0.00277358771947</a:t>
            </a:r>
          </a:p>
          <a:p>
            <a:r>
              <a:rPr lang="en-US" smtClean="0"/>
              <a:t>yueyihe 0.00268622773776</a:t>
            </a:r>
          </a:p>
          <a:p>
            <a:r>
              <a:rPr lang="en-US" smtClean="0"/>
              <a:t>edison-chen-8612 0.00258692962384</a:t>
            </a:r>
          </a:p>
          <a:p>
            <a:r>
              <a:rPr lang="en-US" smtClean="0"/>
              <a:t>dong-jia-bin 0.0024967611873</a:t>
            </a:r>
          </a:p>
          <a:p>
            <a:r>
              <a:rPr lang="en-US" smtClean="0"/>
              <a:t>li-xin-79-4-57 0.00241116921636</a:t>
            </a:r>
          </a:p>
          <a:p>
            <a:r>
              <a:rPr lang="en-US" smtClean="0"/>
              <a:t>xiao-tao-qi-84 0.00238857377317</a:t>
            </a:r>
          </a:p>
          <a:p>
            <a:r>
              <a:rPr lang="en-US" smtClean="0"/>
              <a:t>miaomiaomiao 0.00230616467841</a:t>
            </a:r>
          </a:p>
          <a:p>
            <a:r>
              <a:rPr lang="en-US" smtClean="0"/>
              <a:t>jixin 0.00230293086118</a:t>
            </a:r>
          </a:p>
          <a:p>
            <a:r>
              <a:rPr lang="en-US" smtClean="0"/>
              <a:t>phos 0.00227305340287</a:t>
            </a:r>
          </a:p>
          <a:p>
            <a:r>
              <a:rPr lang="en-US" smtClean="0"/>
              <a:t>wang-sign 0.00225029431928</a:t>
            </a:r>
          </a:p>
          <a:p>
            <a:r>
              <a:rPr lang="en-US" smtClean="0"/>
              <a:t>fuwocheng 0.00222426479365</a:t>
            </a:r>
          </a:p>
          <a:p>
            <a:r>
              <a:rPr lang="en-US" smtClean="0"/>
              <a:t>lydia-62 0.00210412169166</a:t>
            </a:r>
          </a:p>
          <a:p>
            <a:r>
              <a:rPr lang="en-US" smtClean="0"/>
              <a:t>meng-jue-99 0.00207669504391</a:t>
            </a:r>
          </a:p>
          <a:p>
            <a:r>
              <a:rPr lang="en-US" smtClean="0"/>
              <a:t>hou-ye-60 0.00206490682686</a:t>
            </a:r>
          </a:p>
          <a:p>
            <a:r>
              <a:rPr lang="en-US" smtClean="0"/>
              <a:t>mount_cristo 0.00205420041813</a:t>
            </a:r>
          </a:p>
          <a:p>
            <a:r>
              <a:rPr lang="en-US" smtClean="0"/>
              <a:t>renfish 0.00202434704422</a:t>
            </a:r>
          </a:p>
          <a:p>
            <a:r>
              <a:rPr lang="en-US" smtClean="0"/>
              <a:t>chenran 0.00200639847807</a:t>
            </a:r>
          </a:p>
          <a:p>
            <a:r>
              <a:rPr lang="en-US" smtClean="0"/>
              <a:t>rz3000 0.002002672618</a:t>
            </a:r>
          </a:p>
          <a:p>
            <a:r>
              <a:rPr lang="en-US" smtClean="0"/>
              <a:t>evafavor 0.00200057256251</a:t>
            </a:r>
          </a:p>
          <a:p>
            <a:r>
              <a:rPr lang="en-US" smtClean="0"/>
              <a:t>ji-le-18 0.00196889207543</a:t>
            </a:r>
          </a:p>
          <a:p>
            <a:r>
              <a:rPr lang="en-US" smtClean="0"/>
              <a:t>ywzgb 0.00196331364699</a:t>
            </a:r>
          </a:p>
          <a:p>
            <a:r>
              <a:rPr lang="en-US" smtClean="0"/>
              <a:t>shen-ya-nan-44 0.00195958445326</a:t>
            </a:r>
          </a:p>
          <a:p>
            <a:r>
              <a:rPr lang="en-US" smtClean="0"/>
              <a:t>tian-yu-bai 0.00194658692985</a:t>
            </a:r>
          </a:p>
          <a:p>
            <a:r>
              <a:rPr lang="en-US" smtClean="0"/>
              <a:t>lie-feng-2 0.00194192171791</a:t>
            </a:r>
          </a:p>
          <a:p>
            <a:r>
              <a:rPr lang="en-US" smtClean="0"/>
              <a:t>frank-17 0.00191245919524</a:t>
            </a:r>
          </a:p>
          <a:p>
            <a:r>
              <a:rPr lang="en-US" smtClean="0"/>
              <a:t>li-ao-wen 0.00191201992509</a:t>
            </a:r>
          </a:p>
          <a:p>
            <a:r>
              <a:rPr lang="en-US" smtClean="0"/>
              <a:t>nano.wang 0.00190944917844</a:t>
            </a:r>
          </a:p>
          <a:p>
            <a:r>
              <a:rPr lang="en-US" smtClean="0"/>
              <a:t>liangbianyao 0.00183248664023</a:t>
            </a:r>
          </a:p>
          <a:p>
            <a:r>
              <a:rPr lang="en-US" smtClean="0"/>
              <a:t>david.dai 0.00182970518024</a:t>
            </a:r>
          </a:p>
          <a:p>
            <a:r>
              <a:rPr lang="en-US" smtClean="0"/>
              <a:t>song-wen-deng 0.00182633371925</a:t>
            </a:r>
          </a:p>
          <a:p>
            <a:r>
              <a:rPr lang="en-US" smtClean="0"/>
              <a:t>zhao-___-si 0.00181423424596</a:t>
            </a:r>
          </a:p>
          <a:p>
            <a:r>
              <a:rPr lang="en-US" smtClean="0"/>
              <a:t>mmyww 0.00180331491318</a:t>
            </a:r>
          </a:p>
          <a:p>
            <a:r>
              <a:rPr lang="en-US" smtClean="0"/>
              <a:t>yin-ru-si 0.001779616441</a:t>
            </a:r>
          </a:p>
          <a:p>
            <a:r>
              <a:rPr lang="en-US" smtClean="0"/>
              <a:t>yu-san-geng 0.00177656781182</a:t>
            </a:r>
          </a:p>
          <a:p>
            <a:r>
              <a:rPr lang="en-US" smtClean="0"/>
              <a:t>teenieweenie-46 0.00177107095988</a:t>
            </a:r>
          </a:p>
          <a:p>
            <a:r>
              <a:rPr lang="en-US" smtClean="0"/>
              <a:t>dizhe 0.00176445839043</a:t>
            </a:r>
          </a:p>
          <a:p>
            <a:r>
              <a:rPr lang="en-US" smtClean="0"/>
              <a:t>tong-chen-13 0.00175981693183</a:t>
            </a:r>
          </a:p>
          <a:p>
            <a:r>
              <a:rPr lang="en-US" smtClean="0"/>
              <a:t>liu-ting-ting-64 0.00172686553323</a:t>
            </a:r>
          </a:p>
          <a:p>
            <a:r>
              <a:rPr lang="en-US" smtClean="0"/>
              <a:t>eternityi 0.00172124380947</a:t>
            </a:r>
          </a:p>
          <a:p>
            <a:r>
              <a:rPr lang="en-US" smtClean="0"/>
              <a:t>chenkunting 0.00171271948993</a:t>
            </a:r>
          </a:p>
          <a:p>
            <a:r>
              <a:rPr lang="en-US" smtClean="0"/>
              <a:t>NicolasYu 0.00171196346359</a:t>
            </a:r>
          </a:p>
          <a:p>
            <a:r>
              <a:rPr lang="en-US" smtClean="0"/>
              <a:t>mo-wei-zhi-57 0.00169474743148</a:t>
            </a:r>
          </a:p>
          <a:p>
            <a:r>
              <a:rPr lang="en-US" smtClean="0"/>
              <a:t>yskin 0.00168864488275</a:t>
            </a:r>
          </a:p>
          <a:p>
            <a:r>
              <a:rPr lang="en-US" smtClean="0"/>
              <a:t>hao-lan-guo-53 0.00168841896593</a:t>
            </a:r>
          </a:p>
          <a:p>
            <a:r>
              <a:rPr lang="en-US" smtClean="0"/>
              <a:t>jiang-nian-15 0.00167981071499</a:t>
            </a:r>
          </a:p>
          <a:p>
            <a:r>
              <a:rPr lang="en-US" smtClean="0"/>
              <a:t>403Forbidden 0.00166886089239</a:t>
            </a:r>
          </a:p>
          <a:p>
            <a:r>
              <a:rPr lang="en-US" smtClean="0"/>
              <a:t>sheng-tan-jin 0.00166139035626</a:t>
            </a:r>
          </a:p>
          <a:p>
            <a:r>
              <a:rPr lang="en-US" smtClean="0"/>
              <a:t>xiezuoyou 0.0016532805205</a:t>
            </a:r>
          </a:p>
          <a:p>
            <a:r>
              <a:rPr lang="en-US" smtClean="0"/>
              <a:t>wang-xiao-pi-18 0.00164449361476</a:t>
            </a:r>
          </a:p>
          <a:p>
            <a:r>
              <a:rPr lang="en-US" smtClean="0"/>
              <a:t>ashej 0.00163886286716</a:t>
            </a:r>
          </a:p>
          <a:p>
            <a:r>
              <a:rPr lang="en-US" smtClean="0"/>
              <a:t>hao-ao-fu 0.00163848647275</a:t>
            </a:r>
          </a:p>
          <a:p>
            <a:r>
              <a:rPr lang="en-US" smtClean="0"/>
              <a:t>niu-yue-lao-li-xiao-chang 0.00163524397418</a:t>
            </a:r>
          </a:p>
          <a:p>
            <a:r>
              <a:rPr lang="en-US" smtClean="0"/>
              <a:t>jiaji-deng 0.00163392762257</a:t>
            </a:r>
          </a:p>
          <a:p>
            <a:r>
              <a:rPr lang="en-US" smtClean="0"/>
              <a:t>leocc 0.00162128910022</a:t>
            </a:r>
          </a:p>
          <a:p>
            <a:r>
              <a:rPr lang="en-US" smtClean="0"/>
              <a:t>an-ji-14-73 0.00161731951362</a:t>
            </a:r>
          </a:p>
          <a:p>
            <a:r>
              <a:rPr lang="en-US" smtClean="0"/>
              <a:t>max-king-48 0.00160739476124</a:t>
            </a:r>
          </a:p>
          <a:p>
            <a:r>
              <a:rPr lang="en-US" smtClean="0"/>
              <a:t>li-lao-xi 0.00160050954008</a:t>
            </a:r>
          </a:p>
          <a:p>
            <a:r>
              <a:rPr lang="en-US" smtClean="0"/>
              <a:t>zhang-yu-57-45 0.00159733855846</a:t>
            </a:r>
          </a:p>
          <a:p>
            <a:r>
              <a:rPr lang="en-US" smtClean="0"/>
              <a:t>fu-er 0.00159549219157</a:t>
            </a:r>
          </a:p>
          <a:p>
            <a:r>
              <a:rPr lang="en-US" smtClean="0"/>
              <a:t>wen-fei-qing 0.00158918552214</a:t>
            </a:r>
          </a:p>
          <a:p>
            <a:r>
              <a:rPr lang="en-US" smtClean="0"/>
              <a:t>dong-nan-pian-bei 0.00158788360901</a:t>
            </a:r>
          </a:p>
          <a:p>
            <a:r>
              <a:rPr lang="en-US" smtClean="0"/>
              <a:t>deng-kang-er 0.00158677388883</a:t>
            </a:r>
          </a:p>
          <a:p>
            <a:r>
              <a:rPr lang="en-US" smtClean="0"/>
              <a:t>liu-jing-xin-88 0.00158503651377</a:t>
            </a:r>
          </a:p>
          <a:p>
            <a:r>
              <a:rPr lang="en-US" smtClean="0"/>
              <a:t>wang-meng-yu 0.00157875535355</a:t>
            </a:r>
          </a:p>
          <a:p>
            <a:r>
              <a:rPr lang="en-US" smtClean="0"/>
              <a:t>zou-dao-kou 0.00157392172944</a:t>
            </a:r>
          </a:p>
          <a:p>
            <a:r>
              <a:rPr lang="en-US" smtClean="0"/>
              <a:t>si-tong-11 0.00156940709334</a:t>
            </a:r>
          </a:p>
          <a:p>
            <a:r>
              <a:rPr lang="en-US" smtClean="0"/>
              <a:t>luisa-33 0.00155516910612</a:t>
            </a:r>
          </a:p>
          <a:p>
            <a:r>
              <a:rPr lang="en-US" smtClean="0"/>
              <a:t>wang-jun-yi-73-97 0.00154877001298</a:t>
            </a:r>
          </a:p>
          <a:p>
            <a:r>
              <a:rPr lang="en-US" smtClean="0"/>
              <a:t>lin-songyin 0.00154223674237</a:t>
            </a:r>
          </a:p>
          <a:p>
            <a:r>
              <a:rPr lang="en-US" smtClean="0"/>
              <a:t>cherrybomb 0.00154171200331</a:t>
            </a:r>
          </a:p>
          <a:p>
            <a:r>
              <a:rPr lang="en-US" smtClean="0"/>
              <a:t>liu-yi-jie-84 0.00153570707456</a:t>
            </a:r>
          </a:p>
          <a:p>
            <a:r>
              <a:rPr lang="en-US" smtClean="0"/>
              <a:t>mu-mu-55-53 0.00152374242836</a:t>
            </a:r>
          </a:p>
          <a:p>
            <a:r>
              <a:rPr lang="en-US" smtClean="0"/>
              <a:t>da-momo-93 0.00152180154083</a:t>
            </a:r>
          </a:p>
          <a:p>
            <a:r>
              <a:rPr lang="en-US" smtClean="0"/>
              <a:t>xueai 0.00150193350112</a:t>
            </a:r>
          </a:p>
          <a:p>
            <a:r>
              <a:rPr lang="en-US" smtClean="0"/>
              <a:t>bai-yuan-yuan-73 0.00149415586158</a:t>
            </a:r>
          </a:p>
          <a:p>
            <a:r>
              <a:rPr lang="en-US" smtClean="0"/>
              <a:t>minziaijia 0.00149156388384</a:t>
            </a:r>
          </a:p>
          <a:p>
            <a:r>
              <a:rPr lang="en-US" smtClean="0"/>
              <a:t>JX-Consp 0.00148517870378</a:t>
            </a:r>
          </a:p>
          <a:p>
            <a:r>
              <a:rPr lang="en-US" smtClean="0"/>
              <a:t>yang-tian-nan 0.00147796435068</a:t>
            </a:r>
          </a:p>
          <a:p>
            <a:r>
              <a:rPr lang="en-US" smtClean="0"/>
              <a:t>jun-lin-29 0.00146253928981</a:t>
            </a:r>
          </a:p>
          <a:p>
            <a:r>
              <a:rPr lang="en-US" smtClean="0"/>
              <a:t>liuniandate 0.00146105868671</a:t>
            </a:r>
          </a:p>
          <a:p>
            <a:r>
              <a:rPr lang="en-US" smtClean="0"/>
              <a:t>jilingbhl 0.00145723348248</a:t>
            </a:r>
          </a:p>
          <a:p>
            <a:r>
              <a:rPr lang="en-US" smtClean="0"/>
              <a:t>xu-xiao-dao-11 0.00145698604581</a:t>
            </a:r>
          </a:p>
          <a:p>
            <a:r>
              <a:rPr lang="en-US" smtClean="0"/>
              <a:t>scarlettwei 0.00145528014802</a:t>
            </a:r>
          </a:p>
          <a:p>
            <a:r>
              <a:rPr lang="en-US" smtClean="0"/>
              <a:t>ashley-zhang-73 0.0014516792908</a:t>
            </a:r>
          </a:p>
          <a:p>
            <a:r>
              <a:rPr lang="en-US" smtClean="0"/>
              <a:t>thankyoumary 0.00145123061939</a:t>
            </a:r>
          </a:p>
          <a:p>
            <a:r>
              <a:rPr lang="en-US" smtClean="0"/>
              <a:t>lu-san-85 0.00144972158063</a:t>
            </a:r>
          </a:p>
          <a:p>
            <a:r>
              <a:rPr lang="en-US" smtClean="0"/>
              <a:t>simonshao 0.00144443668687</a:t>
            </a:r>
          </a:p>
          <a:p>
            <a:r>
              <a:rPr lang="en-US" smtClean="0"/>
              <a:t>zhu-shi-30 0.00143524792701</a:t>
            </a:r>
          </a:p>
          <a:p>
            <a:r>
              <a:rPr lang="en-US" smtClean="0"/>
              <a:t>Hemerocallis-Yu 0.00143047272167</a:t>
            </a:r>
          </a:p>
          <a:p>
            <a:r>
              <a:rPr lang="en-US" smtClean="0"/>
              <a:t>zombie 0.00142836166507</a:t>
            </a:r>
          </a:p>
          <a:p>
            <a:r>
              <a:rPr lang="en-US" smtClean="0"/>
              <a:t>shinichi 0.00142464290795</a:t>
            </a:r>
          </a:p>
          <a:p>
            <a:r>
              <a:rPr lang="en-US" smtClean="0"/>
              <a:t>buhaoqiao 0.00142378442068</a:t>
            </a:r>
          </a:p>
          <a:p>
            <a:r>
              <a:rPr lang="en-US" smtClean="0"/>
              <a:t>moemoeli 0.00142018392714</a:t>
            </a:r>
          </a:p>
          <a:p>
            <a:r>
              <a:rPr lang="en-US" smtClean="0"/>
              <a:t>zeroyeung 0.00141547281772</a:t>
            </a:r>
          </a:p>
          <a:p>
            <a:r>
              <a:rPr lang="en-US" smtClean="0"/>
              <a:t>williamw 0.00138488253789</a:t>
            </a:r>
          </a:p>
          <a:p>
            <a:endParaRPr lang="en-US" smtClean="0"/>
          </a:p>
          <a:p>
            <a:r>
              <a:rPr lang="en-US" smtClean="0"/>
              <a:t>auth top 100:</a:t>
            </a:r>
          </a:p>
          <a:p>
            <a:endParaRPr lang="en-US" smtClean="0"/>
          </a:p>
          <a:p>
            <a:r>
              <a:rPr lang="en-US" smtClean="0"/>
              <a:t>zhang-jia-wei 0.00344822582621</a:t>
            </a:r>
          </a:p>
          <a:p>
            <a:r>
              <a:rPr lang="en-US" smtClean="0"/>
              <a:t>liangbianyao 0.00339041368024</a:t>
            </a:r>
          </a:p>
          <a:p>
            <a:r>
              <a:rPr lang="en-US" smtClean="0"/>
              <a:t>gejinyuban 0.00324207318885</a:t>
            </a:r>
          </a:p>
          <a:p>
            <a:r>
              <a:rPr lang="en-US" smtClean="0"/>
              <a:t>ma-bo-yong 0.0031934768432</a:t>
            </a:r>
          </a:p>
          <a:p>
            <a:r>
              <a:rPr lang="en-US" smtClean="0"/>
              <a:t>jixin 0.00314997196795</a:t>
            </a:r>
          </a:p>
          <a:p>
            <a:r>
              <a:rPr lang="en-US" smtClean="0"/>
              <a:t>xiepanda 0.00310250643453</a:t>
            </a:r>
          </a:p>
          <a:p>
            <a:r>
              <a:rPr lang="en-US" smtClean="0"/>
              <a:t>cai-tong 0.00304075132938</a:t>
            </a:r>
          </a:p>
          <a:p>
            <a:r>
              <a:rPr lang="en-US" smtClean="0"/>
              <a:t>zhu-xuan-86 0.00302645321456</a:t>
            </a:r>
          </a:p>
          <a:p>
            <a:r>
              <a:rPr lang="en-US" smtClean="0"/>
              <a:t>wangnuonuo 0.00292879397918</a:t>
            </a:r>
          </a:p>
          <a:p>
            <a:r>
              <a:rPr lang="en-US" smtClean="0"/>
              <a:t>Tian-Hao- 0.00281521161994</a:t>
            </a:r>
          </a:p>
          <a:p>
            <a:r>
              <a:rPr lang="en-US" smtClean="0"/>
              <a:t>yolfilm 0.00281136252664</a:t>
            </a:r>
          </a:p>
          <a:p>
            <a:r>
              <a:rPr lang="en-US" smtClean="0"/>
              <a:t>aton 0.00279849485082</a:t>
            </a:r>
          </a:p>
          <a:p>
            <a:r>
              <a:rPr lang="en-US" smtClean="0"/>
              <a:t>raymond-wang 0.00278263518077</a:t>
            </a:r>
          </a:p>
          <a:p>
            <a:r>
              <a:rPr lang="en-US" smtClean="0"/>
              <a:t>magie 0.00277328684945</a:t>
            </a:r>
          </a:p>
          <a:p>
            <a:r>
              <a:rPr lang="en-US" smtClean="0"/>
              <a:t>amuro1230 0.00277171319939</a:t>
            </a:r>
          </a:p>
          <a:p>
            <a:r>
              <a:rPr lang="en-US" smtClean="0"/>
              <a:t>imike 0.00269342182731</a:t>
            </a:r>
          </a:p>
          <a:p>
            <a:r>
              <a:rPr lang="en-US" smtClean="0"/>
              <a:t>magasa 0.00268277830099</a:t>
            </a:r>
          </a:p>
          <a:p>
            <a:r>
              <a:rPr lang="en-US" smtClean="0"/>
              <a:t>fu-er 0.00265085677018</a:t>
            </a:r>
          </a:p>
          <a:p>
            <a:r>
              <a:rPr lang="en-US" smtClean="0"/>
              <a:t>chenqin 0.00262383317819</a:t>
            </a:r>
          </a:p>
          <a:p>
            <a:r>
              <a:rPr lang="en-US" smtClean="0"/>
              <a:t>xiaodaoren 0.00259429945437</a:t>
            </a:r>
          </a:p>
          <a:p>
            <a:r>
              <a:rPr lang="en-US" smtClean="0"/>
              <a:t>bo-cai-28-7 0.00258789010253</a:t>
            </a:r>
          </a:p>
          <a:p>
            <a:r>
              <a:rPr lang="en-US" smtClean="0"/>
              <a:t>miaomiaomiao 0.00258630610717</a:t>
            </a:r>
          </a:p>
          <a:p>
            <a:r>
              <a:rPr lang="en-US" smtClean="0"/>
              <a:t>zhang-xiao-bei 0.00258443808916</a:t>
            </a:r>
          </a:p>
          <a:p>
            <a:r>
              <a:rPr lang="en-US" smtClean="0"/>
              <a:t>commando 0.00258264883619</a:t>
            </a:r>
          </a:p>
          <a:p>
            <a:r>
              <a:rPr lang="en-US" smtClean="0"/>
              <a:t>nordenbox 0.00253827391736</a:t>
            </a:r>
          </a:p>
          <a:p>
            <a:r>
              <a:rPr lang="en-US" smtClean="0"/>
              <a:t>lisongwei 0.00250950242891</a:t>
            </a:r>
          </a:p>
          <a:p>
            <a:r>
              <a:rPr lang="en-US" smtClean="0"/>
              <a:t>dong-ji-zai-hang-zhou 0.00249153819082</a:t>
            </a:r>
          </a:p>
          <a:p>
            <a:r>
              <a:rPr lang="en-US" smtClean="0"/>
              <a:t>su-fei-17 0.00248692366599</a:t>
            </a:r>
          </a:p>
          <a:p>
            <a:r>
              <a:rPr lang="en-US" smtClean="0"/>
              <a:t>zhou-xiao-nong 0.00246041699023</a:t>
            </a:r>
          </a:p>
          <a:p>
            <a:r>
              <a:rPr lang="en-US" smtClean="0"/>
              <a:t>cheng-yi-nan 0.00242773506841</a:t>
            </a:r>
          </a:p>
          <a:p>
            <a:r>
              <a:rPr lang="en-US" smtClean="0"/>
              <a:t>zhouyuan 0.00242206713868</a:t>
            </a:r>
          </a:p>
          <a:p>
            <a:r>
              <a:rPr lang="en-US" smtClean="0"/>
              <a:t>chenbailing 0.00238441640353</a:t>
            </a:r>
          </a:p>
          <a:p>
            <a:r>
              <a:rPr lang="en-US" smtClean="0"/>
              <a:t>leng-zhe 0.00237997237007</a:t>
            </a:r>
          </a:p>
          <a:p>
            <a:r>
              <a:rPr lang="en-US" smtClean="0"/>
              <a:t>imajin 0.00233889740749</a:t>
            </a:r>
          </a:p>
          <a:p>
            <a:r>
              <a:rPr lang="en-US" smtClean="0"/>
              <a:t>ccat 0.00233652758889</a:t>
            </a:r>
          </a:p>
          <a:p>
            <a:r>
              <a:rPr lang="en-US" smtClean="0"/>
              <a:t>chibaole 0.00233254455598</a:t>
            </a:r>
          </a:p>
          <a:p>
            <a:r>
              <a:rPr lang="en-US" smtClean="0"/>
              <a:t>fei-niao-bing-he 0.00232821848644</a:t>
            </a:r>
          </a:p>
          <a:p>
            <a:r>
              <a:rPr lang="en-US" smtClean="0"/>
              <a:t>talich 0.00231279944658</a:t>
            </a:r>
          </a:p>
          <a:p>
            <a:r>
              <a:rPr lang="en-US" smtClean="0"/>
              <a:t>ayat 0.00228524756532</a:t>
            </a:r>
          </a:p>
          <a:p>
            <a:r>
              <a:rPr lang="en-US" smtClean="0"/>
              <a:t>wangxiaofeng 0.00228060207939</a:t>
            </a:r>
          </a:p>
          <a:p>
            <a:r>
              <a:rPr lang="en-US" smtClean="0"/>
              <a:t>an-jia-men-yuan 0.00225612482581</a:t>
            </a:r>
          </a:p>
          <a:p>
            <a:r>
              <a:rPr lang="en-US" smtClean="0"/>
              <a:t>dongdongqiang 0.00225286636433</a:t>
            </a:r>
          </a:p>
          <a:p>
            <a:r>
              <a:rPr lang="en-US" smtClean="0"/>
              <a:t>zhang-jing-88-76 0.00224400518237</a:t>
            </a:r>
          </a:p>
          <a:p>
            <a:r>
              <a:rPr lang="en-US" smtClean="0"/>
              <a:t>cici 0.00223951276924</a:t>
            </a:r>
          </a:p>
          <a:p>
            <a:r>
              <a:rPr lang="en-US" smtClean="0"/>
              <a:t>e-mo-de-nai-ba 0.0022377417921</a:t>
            </a:r>
          </a:p>
          <a:p>
            <a:r>
              <a:rPr lang="en-US" smtClean="0"/>
              <a:t>kaiserwang730 0.0022303006445</a:t>
            </a:r>
          </a:p>
          <a:p>
            <a:r>
              <a:rPr lang="en-US" smtClean="0"/>
              <a:t>gu-che-dan 0.00217969203226</a:t>
            </a:r>
          </a:p>
          <a:p>
            <a:r>
              <a:rPr lang="en-US" smtClean="0"/>
              <a:t>BlackCloak 0.00213290112451</a:t>
            </a:r>
          </a:p>
          <a:p>
            <a:r>
              <a:rPr lang="en-US" smtClean="0"/>
              <a:t>cogito 0.00211135215355</a:t>
            </a:r>
          </a:p>
          <a:p>
            <a:r>
              <a:rPr lang="en-US" smtClean="0"/>
              <a:t>ChenZhangyu 0.00210924872602</a:t>
            </a:r>
          </a:p>
          <a:p>
            <a:r>
              <a:rPr lang="en-US" smtClean="0"/>
              <a:t>WxzxzW 0.00209906386299</a:t>
            </a:r>
          </a:p>
          <a:p>
            <a:r>
              <a:rPr lang="en-US" smtClean="0"/>
              <a:t>zombie 0.00207681481955</a:t>
            </a:r>
          </a:p>
          <a:p>
            <a:r>
              <a:rPr lang="en-US" smtClean="0"/>
              <a:t>shenbin 0.00206663024534</a:t>
            </a:r>
          </a:p>
          <a:p>
            <a:r>
              <a:rPr lang="en-US" smtClean="0"/>
              <a:t>enostyle 0.00205989076595</a:t>
            </a:r>
          </a:p>
          <a:p>
            <a:r>
              <a:rPr lang="en-US" smtClean="0"/>
              <a:t>matt-hartzell 0.00205810517778</a:t>
            </a:r>
          </a:p>
          <a:p>
            <a:r>
              <a:rPr lang="en-US" smtClean="0"/>
              <a:t>jiaoshoutv 0.00204159216819</a:t>
            </a:r>
          </a:p>
          <a:p>
            <a:r>
              <a:rPr lang="en-US" smtClean="0"/>
              <a:t>DrHow 0.00203431729357</a:t>
            </a:r>
          </a:p>
          <a:p>
            <a:r>
              <a:rPr lang="en-US" smtClean="0"/>
              <a:t>warfalcon 0.00203360302907</a:t>
            </a:r>
          </a:p>
          <a:p>
            <a:r>
              <a:rPr lang="en-US" smtClean="0"/>
              <a:t>feifeimao 0.00202911801229</a:t>
            </a:r>
          </a:p>
          <a:p>
            <a:r>
              <a:rPr lang="en-US" smtClean="0"/>
              <a:t>lawrencelry 0.00202452680752</a:t>
            </a:r>
          </a:p>
          <a:p>
            <a:r>
              <a:rPr lang="en-US" smtClean="0"/>
              <a:t>tian-ji-shun 0.002012401143</a:t>
            </a:r>
          </a:p>
          <a:p>
            <a:r>
              <a:rPr lang="en-US" smtClean="0"/>
              <a:t>ji-xuan-yi-9 0.00200291871579</a:t>
            </a:r>
          </a:p>
          <a:p>
            <a:r>
              <a:rPr lang="en-US" smtClean="0"/>
              <a:t>lydia-62 0.001999933854</a:t>
            </a:r>
          </a:p>
          <a:p>
            <a:r>
              <a:rPr lang="en-US" smtClean="0"/>
              <a:t>fenng 0.00199746632953</a:t>
            </a:r>
          </a:p>
          <a:p>
            <a:r>
              <a:rPr lang="en-US" smtClean="0"/>
              <a:t>kaifulee 0.00199534332868</a:t>
            </a:r>
          </a:p>
          <a:p>
            <a:r>
              <a:rPr lang="en-US" smtClean="0"/>
              <a:t>haoqishiyanshi 0.00197974394175</a:t>
            </a:r>
          </a:p>
          <a:p>
            <a:r>
              <a:rPr lang="en-US" smtClean="0"/>
              <a:t>liuniandate 0.00194622565269</a:t>
            </a:r>
          </a:p>
          <a:p>
            <a:r>
              <a:rPr lang="en-US" smtClean="0"/>
              <a:t>Metaphox 0.00194035093262</a:t>
            </a:r>
          </a:p>
          <a:p>
            <a:r>
              <a:rPr lang="en-US" smtClean="0"/>
              <a:t>han-qing 0.00193162609436</a:t>
            </a:r>
          </a:p>
          <a:p>
            <a:r>
              <a:rPr lang="en-US" smtClean="0"/>
              <a:t>Hemerocallis-Yu 0.00191768381945</a:t>
            </a:r>
          </a:p>
          <a:p>
            <a:r>
              <a:rPr lang="en-US" smtClean="0"/>
              <a:t>hecaitou 0.00189871286503</a:t>
            </a:r>
          </a:p>
          <a:p>
            <a:r>
              <a:rPr lang="en-US" smtClean="0"/>
              <a:t>daguo 0.00189680040116</a:t>
            </a:r>
          </a:p>
          <a:p>
            <a:r>
              <a:rPr lang="en-US" smtClean="0"/>
              <a:t>jilingbhl 0.00189385354097</a:t>
            </a:r>
          </a:p>
          <a:p>
            <a:r>
              <a:rPr lang="en-US" smtClean="0"/>
              <a:t>lianghuan 0.00188204425621</a:t>
            </a:r>
          </a:p>
          <a:p>
            <a:r>
              <a:rPr lang="en-US" smtClean="0"/>
              <a:t>rosecrimson 0.00188168257615</a:t>
            </a:r>
          </a:p>
          <a:p>
            <a:r>
              <a:rPr lang="en-US" smtClean="0"/>
              <a:t>gracelu 0.00187554238413</a:t>
            </a:r>
          </a:p>
          <a:p>
            <a:r>
              <a:rPr lang="en-US" smtClean="0"/>
              <a:t>yandeng 0.0018708593698</a:t>
            </a:r>
          </a:p>
          <a:p>
            <a:r>
              <a:rPr lang="en-US" smtClean="0"/>
              <a:t>huazong 0.00185316694646</a:t>
            </a:r>
          </a:p>
          <a:p>
            <a:r>
              <a:rPr lang="en-US" smtClean="0"/>
              <a:t>4everandever 0.00185133862773</a:t>
            </a:r>
          </a:p>
          <a:p>
            <a:r>
              <a:rPr lang="en-US" smtClean="0"/>
              <a:t>jun-lin-29 0.00180525266296</a:t>
            </a:r>
          </a:p>
          <a:p>
            <a:r>
              <a:rPr lang="en-US" smtClean="0"/>
              <a:t>chenghan 0.00179426171175</a:t>
            </a:r>
          </a:p>
          <a:p>
            <a:r>
              <a:rPr lang="en-US" smtClean="0"/>
              <a:t>zhang-chun-34 0.00177402341226</a:t>
            </a:r>
          </a:p>
          <a:p>
            <a:r>
              <a:rPr lang="en-US" smtClean="0"/>
              <a:t>zengjiaplus 0.00177011861292</a:t>
            </a:r>
          </a:p>
          <a:p>
            <a:r>
              <a:rPr lang="en-US" smtClean="0"/>
              <a:t>jing-lei 0.00173925975465</a:t>
            </a:r>
          </a:p>
          <a:p>
            <a:r>
              <a:rPr lang="en-US" smtClean="0"/>
              <a:t>zhang-zhihao 0.00172796432883</a:t>
            </a:r>
          </a:p>
          <a:p>
            <a:r>
              <a:rPr lang="en-US" smtClean="0"/>
              <a:t>lzy135 0.00171754559514</a:t>
            </a:r>
          </a:p>
          <a:p>
            <a:r>
              <a:rPr lang="en-US" smtClean="0"/>
              <a:t>wang-meng-yu 0.00170203862909</a:t>
            </a:r>
          </a:p>
          <a:p>
            <a:r>
              <a:rPr lang="en-US" smtClean="0"/>
              <a:t>yixiao-feng-yun-guo 0.00169372368538</a:t>
            </a:r>
          </a:p>
          <a:p>
            <a:r>
              <a:rPr lang="en-US" smtClean="0"/>
              <a:t>e6kq 0.0016932622583</a:t>
            </a:r>
          </a:p>
          <a:p>
            <a:r>
              <a:rPr lang="en-US" smtClean="0"/>
              <a:t>tinafever 0.00168936901648</a:t>
            </a:r>
          </a:p>
          <a:p>
            <a:r>
              <a:rPr lang="en-US" smtClean="0"/>
              <a:t>excited-vczh 0.00168739215077</a:t>
            </a:r>
          </a:p>
          <a:p>
            <a:r>
              <a:rPr lang="en-US" smtClean="0"/>
              <a:t>meng-de-er 0.00168023302958</a:t>
            </a:r>
          </a:p>
          <a:p>
            <a:r>
              <a:rPr lang="en-US" smtClean="0"/>
              <a:t>rouni 0.00167955077268</a:t>
            </a:r>
          </a:p>
          <a:p>
            <a:r>
              <a:rPr lang="en-US" smtClean="0"/>
              <a:t>evenstar 0.0016744518224</a:t>
            </a:r>
          </a:p>
          <a:p>
            <a:r>
              <a:rPr lang="en-US" smtClean="0"/>
              <a:t>sizhuren 0.00167182782389</a:t>
            </a:r>
          </a:p>
          <a:p>
            <a:r>
              <a:rPr lang="en-US" smtClean="0"/>
              <a:t>keso 0.00166957411394</a:t>
            </a:r>
          </a:p>
          <a:p>
            <a:r>
              <a:rPr lang="en-US" smtClean="0"/>
              <a:t>linaoshi 0.00165937346839</a:t>
            </a:r>
          </a:p>
          <a:p>
            <a:r>
              <a:rPr lang="en-US" smtClean="0"/>
              <a:t>linan 0.0016575861413</a:t>
            </a:r>
          </a:p>
          <a:p>
            <a:r>
              <a:rPr lang="en-US" smtClean="0"/>
              <a:t>gao-ke-69 0.00164765370666</a:t>
            </a:r>
          </a:p>
          <a:p>
            <a:r>
              <a:rPr lang="en-US" smtClean="0"/>
              <a:t>baimo 0.00164136554435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5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pagerank top 100:</a:t>
            </a:r>
          </a:p>
          <a:p>
            <a:endParaRPr lang="en-US" smtClean="0"/>
          </a:p>
          <a:p>
            <a:r>
              <a:rPr lang="en-US" smtClean="0"/>
              <a:t>jixin 0.0112013915988</a:t>
            </a:r>
          </a:p>
          <a:p>
            <a:r>
              <a:rPr lang="en-US" smtClean="0"/>
              <a:t>ma-bo-yong 0.0103123719944</a:t>
            </a:r>
          </a:p>
          <a:p>
            <a:r>
              <a:rPr lang="en-US" smtClean="0"/>
              <a:t>zhang-jia-wei 0.0102488666825</a:t>
            </a:r>
          </a:p>
          <a:p>
            <a:r>
              <a:rPr lang="en-US" smtClean="0"/>
              <a:t>liangbianyao 0.00949595715406</a:t>
            </a:r>
          </a:p>
          <a:p>
            <a:r>
              <a:rPr lang="en-US" smtClean="0"/>
              <a:t>commando 0.00902877663889</a:t>
            </a:r>
          </a:p>
          <a:p>
            <a:r>
              <a:rPr lang="en-US" smtClean="0"/>
              <a:t>yolfilm 0.0087246245994</a:t>
            </a:r>
          </a:p>
          <a:p>
            <a:r>
              <a:rPr lang="en-US" smtClean="0"/>
              <a:t>raymond-wang 0.00849671727475</a:t>
            </a:r>
          </a:p>
          <a:p>
            <a:r>
              <a:rPr lang="en-US" smtClean="0"/>
              <a:t>imike 0.00820231045379</a:t>
            </a:r>
          </a:p>
          <a:p>
            <a:r>
              <a:rPr lang="en-US" smtClean="0"/>
              <a:t>cai-tong 0.00802051329484</a:t>
            </a:r>
          </a:p>
          <a:p>
            <a:r>
              <a:rPr lang="en-US" smtClean="0"/>
              <a:t>magie 0.00771015418573</a:t>
            </a:r>
          </a:p>
          <a:p>
            <a:r>
              <a:rPr lang="en-US" smtClean="0"/>
              <a:t>aton 0.00765069715614</a:t>
            </a:r>
          </a:p>
          <a:p>
            <a:r>
              <a:rPr lang="en-US" smtClean="0"/>
              <a:t>amuro1230 0.00758888368892</a:t>
            </a:r>
          </a:p>
          <a:p>
            <a:r>
              <a:rPr lang="en-US" smtClean="0"/>
              <a:t>zhu-xuan-86 0.00755013183481</a:t>
            </a:r>
          </a:p>
          <a:p>
            <a:r>
              <a:rPr lang="en-US" smtClean="0"/>
              <a:t>nordenbox 0.00753267179708</a:t>
            </a:r>
          </a:p>
          <a:p>
            <a:r>
              <a:rPr lang="en-US" smtClean="0"/>
              <a:t>Tian-Hao- 0.00738164972987</a:t>
            </a:r>
          </a:p>
          <a:p>
            <a:r>
              <a:rPr lang="en-US" smtClean="0"/>
              <a:t>fu-er 0.00734182760758</a:t>
            </a:r>
          </a:p>
          <a:p>
            <a:r>
              <a:rPr lang="en-US" smtClean="0"/>
              <a:t>talich 0.00723141216282</a:t>
            </a:r>
          </a:p>
          <a:p>
            <a:r>
              <a:rPr lang="en-US" smtClean="0"/>
              <a:t>xiepanda 0.00704533003358</a:t>
            </a:r>
          </a:p>
          <a:p>
            <a:r>
              <a:rPr lang="en-US" smtClean="0"/>
              <a:t>miaomiaomiao 0.00692644270571</a:t>
            </a:r>
          </a:p>
          <a:p>
            <a:r>
              <a:rPr lang="en-US" smtClean="0"/>
              <a:t>xiaodaoren 0.00669707500544</a:t>
            </a:r>
          </a:p>
          <a:p>
            <a:r>
              <a:rPr lang="en-US" smtClean="0"/>
              <a:t>wangnuonuo 0.00664284871691</a:t>
            </a:r>
          </a:p>
          <a:p>
            <a:r>
              <a:rPr lang="en-US" smtClean="0"/>
              <a:t>magasa 0.00663000159683</a:t>
            </a:r>
          </a:p>
          <a:p>
            <a:r>
              <a:rPr lang="en-US" smtClean="0"/>
              <a:t>zhou-xiao-nong 0.00650550213081</a:t>
            </a:r>
          </a:p>
          <a:p>
            <a:r>
              <a:rPr lang="en-US" smtClean="0"/>
              <a:t>zhang-xiao-bei 0.00644693602529</a:t>
            </a:r>
          </a:p>
          <a:p>
            <a:r>
              <a:rPr lang="en-US" smtClean="0"/>
              <a:t>chenqin 0.00638537166536</a:t>
            </a:r>
          </a:p>
          <a:p>
            <a:r>
              <a:rPr lang="en-US" smtClean="0"/>
              <a:t>chibaole 0.00633483028147</a:t>
            </a:r>
          </a:p>
          <a:p>
            <a:r>
              <a:rPr lang="en-US" smtClean="0"/>
              <a:t>dong-ji-zai-hang-zhou 0.00629353253413</a:t>
            </a:r>
          </a:p>
          <a:p>
            <a:r>
              <a:rPr lang="en-US" smtClean="0"/>
              <a:t>su-fei-17 0.00597930204254</a:t>
            </a:r>
          </a:p>
          <a:p>
            <a:r>
              <a:rPr lang="en-US" smtClean="0"/>
              <a:t>lisongwei 0.00583125970672</a:t>
            </a:r>
          </a:p>
          <a:p>
            <a:r>
              <a:rPr lang="en-US" smtClean="0"/>
              <a:t>fei-niao-bing-he 0.0057421692635</a:t>
            </a:r>
          </a:p>
          <a:p>
            <a:r>
              <a:rPr lang="en-US" smtClean="0"/>
              <a:t>leng-zhe 0.00572873396211</a:t>
            </a:r>
          </a:p>
          <a:p>
            <a:r>
              <a:rPr lang="en-US" smtClean="0"/>
              <a:t>BlackCloak 0.0056815314931</a:t>
            </a:r>
          </a:p>
          <a:p>
            <a:r>
              <a:rPr lang="en-US" smtClean="0"/>
              <a:t>bo-cai-28-7 0.00559181764203</a:t>
            </a:r>
          </a:p>
          <a:p>
            <a:r>
              <a:rPr lang="en-US" smtClean="0"/>
              <a:t>shenbin 0.00541067332692</a:t>
            </a:r>
          </a:p>
          <a:p>
            <a:r>
              <a:rPr lang="en-US" smtClean="0"/>
              <a:t>ccat 0.00540749946795</a:t>
            </a:r>
          </a:p>
          <a:p>
            <a:r>
              <a:rPr lang="en-US" smtClean="0"/>
              <a:t>lawrencelry 0.00539154233052</a:t>
            </a:r>
          </a:p>
          <a:p>
            <a:r>
              <a:rPr lang="en-US" smtClean="0"/>
              <a:t>cheng-yi-nan 0.0053754629218</a:t>
            </a:r>
          </a:p>
          <a:p>
            <a:r>
              <a:rPr lang="en-US" smtClean="0"/>
              <a:t>kaiserwang730 0.00524828233024</a:t>
            </a:r>
          </a:p>
          <a:p>
            <a:r>
              <a:rPr lang="en-US" smtClean="0"/>
              <a:t>e-mo-de-nai-ba 0.00523746163235</a:t>
            </a:r>
          </a:p>
          <a:p>
            <a:r>
              <a:rPr lang="en-US" smtClean="0"/>
              <a:t>han-qing 0.00520799514584</a:t>
            </a:r>
          </a:p>
          <a:p>
            <a:r>
              <a:rPr lang="en-US" smtClean="0"/>
              <a:t>feifeimao 0.00515809896418</a:t>
            </a:r>
          </a:p>
          <a:p>
            <a:r>
              <a:rPr lang="en-US" smtClean="0"/>
              <a:t>cici 0.00512967782077</a:t>
            </a:r>
          </a:p>
          <a:p>
            <a:r>
              <a:rPr lang="en-US" smtClean="0"/>
              <a:t>gu-che-dan 0.00510933374495</a:t>
            </a:r>
          </a:p>
          <a:p>
            <a:r>
              <a:rPr lang="en-US" smtClean="0"/>
              <a:t>excited-vczh 0.00506173901236</a:t>
            </a:r>
          </a:p>
          <a:p>
            <a:r>
              <a:rPr lang="en-US" smtClean="0"/>
              <a:t>tian-ji-shun 0.00502895772855</a:t>
            </a:r>
          </a:p>
          <a:p>
            <a:r>
              <a:rPr lang="en-US" smtClean="0"/>
              <a:t>WxzxzW 0.00485929144846</a:t>
            </a:r>
          </a:p>
          <a:p>
            <a:r>
              <a:rPr lang="en-US" smtClean="0"/>
              <a:t>dongdongqiang 0.00485899085192</a:t>
            </a:r>
          </a:p>
          <a:p>
            <a:r>
              <a:rPr lang="en-US" smtClean="0"/>
              <a:t>zhangyingfeng 0.0048433261759</a:t>
            </a:r>
          </a:p>
          <a:p>
            <a:r>
              <a:rPr lang="en-US" smtClean="0"/>
              <a:t>fenng 0.00480635517523</a:t>
            </a:r>
          </a:p>
          <a:p>
            <a:r>
              <a:rPr lang="en-US" smtClean="0"/>
              <a:t>jilingbhl 0.00479954713213</a:t>
            </a:r>
          </a:p>
          <a:p>
            <a:r>
              <a:rPr lang="en-US" smtClean="0"/>
              <a:t>lydia-62 0.00477645772987</a:t>
            </a:r>
          </a:p>
          <a:p>
            <a:r>
              <a:rPr lang="en-US" smtClean="0"/>
              <a:t>zhang-jing-88-76 0.00471214048056</a:t>
            </a:r>
          </a:p>
          <a:p>
            <a:r>
              <a:rPr lang="en-US" smtClean="0"/>
              <a:t>yixiao-feng-yun-guo 0.00471089215547</a:t>
            </a:r>
          </a:p>
          <a:p>
            <a:r>
              <a:rPr lang="en-US" smtClean="0"/>
              <a:t>Hemerocallis-Yu 0.00464702411375</a:t>
            </a:r>
          </a:p>
          <a:p>
            <a:r>
              <a:rPr lang="en-US" smtClean="0"/>
              <a:t>yandeng 0.00461005478346</a:t>
            </a:r>
          </a:p>
          <a:p>
            <a:r>
              <a:rPr lang="en-US" smtClean="0"/>
              <a:t>haoqishiyanshi 0.00457107472073</a:t>
            </a:r>
          </a:p>
          <a:p>
            <a:r>
              <a:rPr lang="en-US" smtClean="0"/>
              <a:t>kaifulee 0.0044596321035</a:t>
            </a:r>
          </a:p>
          <a:p>
            <a:r>
              <a:rPr lang="en-US" smtClean="0"/>
              <a:t>Metaphox 0.00445759504942</a:t>
            </a:r>
          </a:p>
          <a:p>
            <a:r>
              <a:rPr lang="en-US" smtClean="0"/>
              <a:t>jing-lei 0.00438316848927</a:t>
            </a:r>
          </a:p>
          <a:p>
            <a:r>
              <a:rPr lang="en-US" smtClean="0"/>
              <a:t>wangxiaofeng 0.00435890501893</a:t>
            </a:r>
          </a:p>
          <a:p>
            <a:r>
              <a:rPr lang="en-US" smtClean="0"/>
              <a:t>matt-hartzell 0.00434953005714</a:t>
            </a:r>
          </a:p>
          <a:p>
            <a:r>
              <a:rPr lang="en-US" smtClean="0"/>
              <a:t>chenbailing 0.00434539843011</a:t>
            </a:r>
          </a:p>
          <a:p>
            <a:r>
              <a:rPr lang="en-US" smtClean="0"/>
              <a:t>fang-shi-yi-yue 0.00431442788852</a:t>
            </a:r>
          </a:p>
          <a:p>
            <a:r>
              <a:rPr lang="en-US" smtClean="0"/>
              <a:t>ma-qian-zu 0.00431301255717</a:t>
            </a:r>
          </a:p>
          <a:p>
            <a:r>
              <a:rPr lang="en-US" smtClean="0"/>
              <a:t>ayat 0.00430710661487</a:t>
            </a:r>
          </a:p>
          <a:p>
            <a:r>
              <a:rPr lang="en-US" smtClean="0"/>
              <a:t>ji-xuan-yi-9 0.00427932158777</a:t>
            </a:r>
          </a:p>
          <a:p>
            <a:r>
              <a:rPr lang="en-US" smtClean="0"/>
              <a:t>rosecrimson 0.00423516932994</a:t>
            </a:r>
          </a:p>
          <a:p>
            <a:r>
              <a:rPr lang="en-US" smtClean="0"/>
              <a:t>imajin 0.00423183878036</a:t>
            </a:r>
          </a:p>
          <a:p>
            <a:r>
              <a:rPr lang="en-US" smtClean="0"/>
              <a:t>sotrudy 0.00422054832126</a:t>
            </a:r>
          </a:p>
          <a:p>
            <a:r>
              <a:rPr lang="en-US" smtClean="0"/>
              <a:t>warfalcon 0.00421967268609</a:t>
            </a:r>
          </a:p>
          <a:p>
            <a:r>
              <a:rPr lang="en-US" smtClean="0"/>
              <a:t>mali 0.00416063762233</a:t>
            </a:r>
          </a:p>
          <a:p>
            <a:r>
              <a:rPr lang="en-US" smtClean="0"/>
              <a:t>linan 0.00409647128031</a:t>
            </a:r>
          </a:p>
          <a:p>
            <a:r>
              <a:rPr lang="en-US" smtClean="0"/>
              <a:t>rouni 0.00408773456839</a:t>
            </a:r>
          </a:p>
          <a:p>
            <a:r>
              <a:rPr lang="en-US" smtClean="0"/>
              <a:t>xiaozhenliu 0.00406249172839</a:t>
            </a:r>
          </a:p>
          <a:p>
            <a:r>
              <a:rPr lang="en-US" smtClean="0"/>
              <a:t>zengjiaplus 0.00403079034347</a:t>
            </a:r>
          </a:p>
          <a:p>
            <a:r>
              <a:rPr lang="en-US" smtClean="0"/>
              <a:t>jun-lin-29 0.00398703749692</a:t>
            </a:r>
          </a:p>
          <a:p>
            <a:r>
              <a:rPr lang="en-US" smtClean="0"/>
              <a:t>sherrylimusic 0.00397152745529</a:t>
            </a:r>
          </a:p>
          <a:p>
            <a:r>
              <a:rPr lang="en-US" smtClean="0"/>
              <a:t>meng-de-er 0.00395105815895</a:t>
            </a:r>
          </a:p>
          <a:p>
            <a:r>
              <a:rPr lang="en-US" smtClean="0"/>
              <a:t>xiahao 0.00390389804361</a:t>
            </a:r>
          </a:p>
          <a:p>
            <a:r>
              <a:rPr lang="en-US" smtClean="0"/>
              <a:t>yinshoufu 0.00387906332566</a:t>
            </a:r>
          </a:p>
          <a:p>
            <a:r>
              <a:rPr lang="en-US" smtClean="0"/>
              <a:t>jiaoshoutv 0.00387361018529</a:t>
            </a:r>
          </a:p>
          <a:p>
            <a:r>
              <a:rPr lang="en-US" smtClean="0"/>
              <a:t>enostyle 0.00386433868721</a:t>
            </a:r>
          </a:p>
          <a:p>
            <a:r>
              <a:rPr lang="en-US" smtClean="0"/>
              <a:t>huo-zhen-bu-lu-zi-lao-ye 0.00380060935759</a:t>
            </a:r>
          </a:p>
          <a:p>
            <a:r>
              <a:rPr lang="en-US" smtClean="0"/>
              <a:t>li-ao-wen 0.00378702850612</a:t>
            </a:r>
          </a:p>
          <a:p>
            <a:r>
              <a:rPr lang="en-US" smtClean="0"/>
              <a:t>sizhuren 0.00367987027757</a:t>
            </a:r>
          </a:p>
          <a:p>
            <a:r>
              <a:rPr lang="en-US" smtClean="0"/>
              <a:t>evenstar 0.00362196662566</a:t>
            </a:r>
          </a:p>
          <a:p>
            <a:r>
              <a:rPr lang="en-US" smtClean="0"/>
              <a:t>zhangleo 0.0036196819852</a:t>
            </a:r>
          </a:p>
          <a:p>
            <a:r>
              <a:rPr lang="en-US" smtClean="0"/>
              <a:t>tao-zi-de-tao 0.003608871539</a:t>
            </a:r>
          </a:p>
          <a:p>
            <a:r>
              <a:rPr lang="en-US" smtClean="0"/>
              <a:t>ChenZhangyu 0.00360077822444</a:t>
            </a:r>
          </a:p>
          <a:p>
            <a:r>
              <a:rPr lang="en-US" smtClean="0"/>
              <a:t>lzy135 0.00352937904895</a:t>
            </a:r>
          </a:p>
          <a:p>
            <a:r>
              <a:rPr lang="en-US" smtClean="0"/>
              <a:t>gui-duo-da-lai-zuo 0.00352179867184</a:t>
            </a:r>
          </a:p>
          <a:p>
            <a:r>
              <a:rPr lang="en-US" smtClean="0"/>
              <a:t>luckystar 0.00351525531078</a:t>
            </a:r>
          </a:p>
          <a:p>
            <a:r>
              <a:rPr lang="en-US" smtClean="0"/>
              <a:t>4everandever 0.00345019696267</a:t>
            </a:r>
          </a:p>
          <a:p>
            <a:r>
              <a:rPr lang="en-US" smtClean="0"/>
              <a:t>kun-yu 0.00340218350898</a:t>
            </a:r>
          </a:p>
          <a:p>
            <a:r>
              <a:rPr lang="en-US" smtClean="0"/>
              <a:t>wang-lu-43-95 0.00339476054189</a:t>
            </a:r>
          </a:p>
          <a:p>
            <a:r>
              <a:rPr lang="en-US" smtClean="0"/>
              <a:t>liuniandate 0.00338992217282</a:t>
            </a:r>
          </a:p>
          <a:p>
            <a:r>
              <a:rPr lang="en-US" smtClean="0"/>
              <a:t>wang-meng-yu 0.00338216988238</a:t>
            </a:r>
          </a:p>
          <a:p>
            <a:r>
              <a:rPr lang="en-US" smtClean="0"/>
              <a:t>cheng-hao-81 0.00335986191326</a:t>
            </a:r>
          </a:p>
          <a:p>
            <a:r>
              <a:rPr lang="en-US" smtClean="0"/>
              <a:t>alexya 0.00333017962652</a:t>
            </a:r>
          </a:p>
          <a:p>
            <a:r>
              <a:rPr lang="en-US" smtClean="0"/>
              <a:t>e6kq 0.00332728535922</a:t>
            </a:r>
          </a:p>
          <a:p>
            <a:r>
              <a:rPr lang="en-US" smtClean="0"/>
              <a:t>hub top 100:</a:t>
            </a:r>
          </a:p>
          <a:p>
            <a:endParaRPr lang="en-US" smtClean="0"/>
          </a:p>
          <a:p>
            <a:r>
              <a:rPr lang="en-US" smtClean="0"/>
              <a:t>Namoamitabhaya 0.0097624735739</a:t>
            </a:r>
          </a:p>
          <a:p>
            <a:r>
              <a:rPr lang="en-US" smtClean="0"/>
              <a:t>jun-mo-52 0.00972268407007</a:t>
            </a:r>
          </a:p>
          <a:p>
            <a:r>
              <a:rPr lang="en-US" smtClean="0"/>
              <a:t>qisini 0.00953860430891</a:t>
            </a:r>
          </a:p>
          <a:p>
            <a:r>
              <a:rPr lang="en-US" smtClean="0"/>
              <a:t>edison-chen-8612 0.00884914632058</a:t>
            </a:r>
          </a:p>
          <a:p>
            <a:r>
              <a:rPr lang="en-US" smtClean="0"/>
              <a:t>miaomiaomiao 0.00798021693871</a:t>
            </a:r>
          </a:p>
          <a:p>
            <a:r>
              <a:rPr lang="en-US" smtClean="0"/>
              <a:t>lydia-62 0.00763974464296</a:t>
            </a:r>
          </a:p>
          <a:p>
            <a:r>
              <a:rPr lang="en-US" smtClean="0"/>
              <a:t>renfish 0.00753410096937</a:t>
            </a:r>
          </a:p>
          <a:p>
            <a:r>
              <a:rPr lang="en-US" smtClean="0"/>
              <a:t>ji-le-18 0.00745717926819</a:t>
            </a:r>
          </a:p>
          <a:p>
            <a:r>
              <a:rPr lang="en-US" smtClean="0"/>
              <a:t>jiaji-deng 0.00716739544208</a:t>
            </a:r>
          </a:p>
          <a:p>
            <a:r>
              <a:rPr lang="en-US" smtClean="0"/>
              <a:t>NicolasYu 0.00697692458534</a:t>
            </a:r>
          </a:p>
          <a:p>
            <a:r>
              <a:rPr lang="en-US" smtClean="0"/>
              <a:t>liu-ting-ting-64 0.00690549300957</a:t>
            </a:r>
          </a:p>
          <a:p>
            <a:r>
              <a:rPr lang="en-US" smtClean="0"/>
              <a:t>li-ao-wen 0.00677780670093</a:t>
            </a:r>
          </a:p>
          <a:p>
            <a:r>
              <a:rPr lang="en-US" smtClean="0"/>
              <a:t>wang-xiao-pi-18 0.00659292560547</a:t>
            </a:r>
          </a:p>
          <a:p>
            <a:r>
              <a:rPr lang="en-US" smtClean="0"/>
              <a:t>da-momo-93 0.00655969408526</a:t>
            </a:r>
          </a:p>
          <a:p>
            <a:r>
              <a:rPr lang="en-US" smtClean="0"/>
              <a:t>jixin 0.00645660902449</a:t>
            </a:r>
          </a:p>
          <a:p>
            <a:r>
              <a:rPr lang="en-US" smtClean="0"/>
              <a:t>Ace1987 0.00643137025344</a:t>
            </a:r>
          </a:p>
          <a:p>
            <a:r>
              <a:rPr lang="en-US" smtClean="0"/>
              <a:t>max-king-48 0.00640441315747</a:t>
            </a:r>
          </a:p>
          <a:p>
            <a:r>
              <a:rPr lang="en-US" smtClean="0"/>
              <a:t>liangbianyao 0.00628921144428</a:t>
            </a:r>
          </a:p>
          <a:p>
            <a:r>
              <a:rPr lang="en-US" smtClean="0"/>
              <a:t>yu-san-geng 0.00617997408687</a:t>
            </a:r>
          </a:p>
          <a:p>
            <a:r>
              <a:rPr lang="en-US" smtClean="0"/>
              <a:t>liu-yi-jie-84 0.00604566432891</a:t>
            </a:r>
          </a:p>
          <a:p>
            <a:r>
              <a:rPr lang="en-US" smtClean="0"/>
              <a:t>yixiao-feng-yun-guo 0.00595464542891</a:t>
            </a:r>
          </a:p>
          <a:p>
            <a:r>
              <a:rPr lang="en-US" smtClean="0"/>
              <a:t>niu-yue-lao-li-xiao-chang 0.00574406168715</a:t>
            </a:r>
          </a:p>
          <a:p>
            <a:r>
              <a:rPr lang="en-US" smtClean="0"/>
              <a:t>lu-xiao-yi-54 0.00573989197569</a:t>
            </a:r>
          </a:p>
          <a:p>
            <a:r>
              <a:rPr lang="en-US" smtClean="0"/>
              <a:t>Hemerocallis-Yu 0.0056609382422</a:t>
            </a:r>
          </a:p>
          <a:p>
            <a:r>
              <a:rPr lang="en-US" smtClean="0"/>
              <a:t>zhao-hao-yang-1991 0.00555842429089</a:t>
            </a:r>
          </a:p>
          <a:p>
            <a:r>
              <a:rPr lang="en-US" smtClean="0"/>
              <a:t>haoqishiyanshi 0.00549797058003</a:t>
            </a:r>
          </a:p>
          <a:p>
            <a:r>
              <a:rPr lang="en-US" smtClean="0"/>
              <a:t>wansfang 0.00546949681655</a:t>
            </a:r>
          </a:p>
          <a:p>
            <a:r>
              <a:rPr lang="en-US" smtClean="0"/>
              <a:t>zhangyingfeng 0.00546208305009</a:t>
            </a:r>
          </a:p>
          <a:p>
            <a:r>
              <a:rPr lang="en-US" smtClean="0"/>
              <a:t>fu-er 0.00545249011008</a:t>
            </a:r>
          </a:p>
          <a:p>
            <a:r>
              <a:rPr lang="en-US" smtClean="0"/>
              <a:t>yskin 0.00542940512743</a:t>
            </a:r>
          </a:p>
          <a:p>
            <a:r>
              <a:rPr lang="en-US" smtClean="0"/>
              <a:t>dongpoyeben 0.00541503171054</a:t>
            </a:r>
          </a:p>
          <a:p>
            <a:r>
              <a:rPr lang="en-US" smtClean="0"/>
              <a:t>bai-yuan-yuan-73 0.00536352577569</a:t>
            </a:r>
          </a:p>
          <a:p>
            <a:r>
              <a:rPr lang="en-US" smtClean="0"/>
              <a:t>cheng-nian 0.00530246171084</a:t>
            </a:r>
          </a:p>
          <a:p>
            <a:r>
              <a:rPr lang="en-US" smtClean="0"/>
              <a:t>jun-lin-29 0.00529992031279</a:t>
            </a:r>
          </a:p>
          <a:p>
            <a:r>
              <a:rPr lang="en-US" smtClean="0"/>
              <a:t>zhang-an-21-58 0.00529028184216</a:t>
            </a:r>
          </a:p>
          <a:p>
            <a:r>
              <a:rPr lang="en-US" smtClean="0"/>
              <a:t>liuniandate 0.00526231156644</a:t>
            </a:r>
          </a:p>
          <a:p>
            <a:r>
              <a:rPr lang="en-US" smtClean="0"/>
              <a:t>e-mo-de-nai-ba 0.00515422799616</a:t>
            </a:r>
          </a:p>
          <a:p>
            <a:r>
              <a:rPr lang="en-US" smtClean="0"/>
              <a:t>jilingbhl 0.00514522519811</a:t>
            </a:r>
          </a:p>
          <a:p>
            <a:r>
              <a:rPr lang="en-US" smtClean="0"/>
              <a:t>xiahao 0.00514057035636</a:t>
            </a:r>
          </a:p>
          <a:p>
            <a:r>
              <a:rPr lang="en-US" smtClean="0"/>
              <a:t>Tian-Hao- 0.00513490170111</a:t>
            </a:r>
          </a:p>
          <a:p>
            <a:r>
              <a:rPr lang="en-US" smtClean="0"/>
              <a:t>ying-ye-78 0.00512949130717</a:t>
            </a:r>
          </a:p>
          <a:p>
            <a:r>
              <a:rPr lang="en-US" smtClean="0"/>
              <a:t>wang-meng-yu 0.00510980917666</a:t>
            </a:r>
          </a:p>
          <a:p>
            <a:r>
              <a:rPr lang="en-US" smtClean="0"/>
              <a:t>CookiesNee 0.00510644962981</a:t>
            </a:r>
          </a:p>
          <a:p>
            <a:r>
              <a:rPr lang="en-US" smtClean="0"/>
              <a:t>fang-shi-yi-yue 0.00501188253472</a:t>
            </a:r>
          </a:p>
          <a:p>
            <a:r>
              <a:rPr lang="en-US" smtClean="0"/>
              <a:t>thejennyyy 0.00499420035296</a:t>
            </a:r>
          </a:p>
          <a:p>
            <a:r>
              <a:rPr lang="en-US" smtClean="0"/>
              <a:t>han-qing 0.00498578675998</a:t>
            </a:r>
          </a:p>
          <a:p>
            <a:r>
              <a:rPr lang="en-US" smtClean="0"/>
              <a:t>sizhuren 0.00495689826171</a:t>
            </a:r>
          </a:p>
          <a:p>
            <a:r>
              <a:rPr lang="en-US" smtClean="0"/>
              <a:t>DKinBJ 0.004929182352</a:t>
            </a:r>
          </a:p>
          <a:p>
            <a:r>
              <a:rPr lang="en-US" smtClean="0"/>
              <a:t>zeng-kai-87 0.00492898489603</a:t>
            </a:r>
          </a:p>
          <a:p>
            <a:r>
              <a:rPr lang="en-US" smtClean="0"/>
              <a:t>warfalcon 0.0049115755492</a:t>
            </a:r>
          </a:p>
          <a:p>
            <a:r>
              <a:rPr lang="en-US" smtClean="0"/>
              <a:t>shenbin 0.00489256204951</a:t>
            </a:r>
          </a:p>
          <a:p>
            <a:r>
              <a:rPr lang="en-US" smtClean="0"/>
              <a:t>yao-dong-27 0.00482722308161</a:t>
            </a:r>
          </a:p>
          <a:p>
            <a:r>
              <a:rPr lang="en-US" smtClean="0"/>
              <a:t>chen-yao-39-75 0.00481440318809</a:t>
            </a:r>
          </a:p>
          <a:p>
            <a:r>
              <a:rPr lang="en-US" smtClean="0"/>
              <a:t>lachel 0.0046776904171</a:t>
            </a:r>
          </a:p>
          <a:p>
            <a:r>
              <a:rPr lang="en-US" smtClean="0"/>
              <a:t>ho-ec-44 0.00465078029052</a:t>
            </a:r>
          </a:p>
          <a:p>
            <a:r>
              <a:rPr lang="en-US" smtClean="0"/>
              <a:t>hu-jing-70-38 0.0046470075088</a:t>
            </a:r>
          </a:p>
          <a:p>
            <a:r>
              <a:rPr lang="en-US" smtClean="0"/>
              <a:t>zhang-jing-88-76 0.00462964070749</a:t>
            </a:r>
          </a:p>
          <a:p>
            <a:r>
              <a:rPr lang="en-US" smtClean="0"/>
              <a:t>zhang-xiao-fang-52 0.0046088616895</a:t>
            </a:r>
          </a:p>
          <a:p>
            <a:r>
              <a:rPr lang="en-US" smtClean="0"/>
              <a:t>fenng 0.00458892099496</a:t>
            </a:r>
          </a:p>
          <a:p>
            <a:r>
              <a:rPr lang="en-US" smtClean="0"/>
              <a:t>yandeng 0.00447475348246</a:t>
            </a:r>
          </a:p>
          <a:p>
            <a:r>
              <a:rPr lang="en-US" smtClean="0"/>
              <a:t>pan-seng 0.00447045689221</a:t>
            </a:r>
          </a:p>
          <a:p>
            <a:r>
              <a:rPr lang="en-US" smtClean="0"/>
              <a:t>bo-cai-28-7 0.00442716042391</a:t>
            </a:r>
          </a:p>
          <a:p>
            <a:r>
              <a:rPr lang="en-US" smtClean="0"/>
              <a:t>qi-yuan-yuan-52 0.00440692825227</a:t>
            </a:r>
          </a:p>
          <a:p>
            <a:r>
              <a:rPr lang="en-US" smtClean="0"/>
              <a:t>alexya 0.00439454497389</a:t>
            </a:r>
          </a:p>
          <a:p>
            <a:r>
              <a:rPr lang="en-US" smtClean="0"/>
              <a:t>lipengcheng 0.00439213534455</a:t>
            </a:r>
          </a:p>
          <a:p>
            <a:r>
              <a:rPr lang="en-US" smtClean="0"/>
              <a:t>dong-ji-zai-hang-zhou 0.00437435750223</a:t>
            </a:r>
          </a:p>
          <a:p>
            <a:r>
              <a:rPr lang="en-US" smtClean="0"/>
              <a:t>water-five 0.00435956103915</a:t>
            </a:r>
          </a:p>
          <a:p>
            <a:r>
              <a:rPr lang="en-US" smtClean="0"/>
              <a:t>bbking 0.00432232641528</a:t>
            </a:r>
          </a:p>
          <a:p>
            <a:r>
              <a:rPr lang="en-US" smtClean="0"/>
              <a:t>tassandar 0.00428581022745</a:t>
            </a:r>
          </a:p>
          <a:p>
            <a:r>
              <a:rPr lang="en-US" smtClean="0"/>
              <a:t>sophiasophia 0.00428000633196</a:t>
            </a:r>
          </a:p>
          <a:p>
            <a:r>
              <a:rPr lang="en-US" smtClean="0"/>
              <a:t>wangnuonuo 0.00427941663299</a:t>
            </a:r>
          </a:p>
          <a:p>
            <a:r>
              <a:rPr lang="en-US" smtClean="0"/>
              <a:t>ccat 0.00427089850822</a:t>
            </a:r>
          </a:p>
          <a:p>
            <a:r>
              <a:rPr lang="en-US" smtClean="0"/>
              <a:t>zhang-fang-3-23 0.00425097826685</a:t>
            </a:r>
          </a:p>
          <a:p>
            <a:r>
              <a:rPr lang="en-US" smtClean="0"/>
              <a:t>cai-tong 0.00424022235085</a:t>
            </a:r>
          </a:p>
          <a:p>
            <a:r>
              <a:rPr lang="en-US" smtClean="0"/>
              <a:t>li-yan-lin-22-95 0.00422065059217</a:t>
            </a:r>
          </a:p>
          <a:p>
            <a:r>
              <a:rPr lang="en-US" smtClean="0"/>
              <a:t>shi-ming-76 0.00411838635383</a:t>
            </a:r>
          </a:p>
          <a:p>
            <a:r>
              <a:rPr lang="en-US" smtClean="0"/>
              <a:t>xiao-yan-jing-43 0.00410589633655</a:t>
            </a:r>
          </a:p>
          <a:p>
            <a:r>
              <a:rPr lang="en-US" smtClean="0"/>
              <a:t>tu-er-99 0.00406899253402</a:t>
            </a:r>
          </a:p>
          <a:p>
            <a:r>
              <a:rPr lang="en-US" smtClean="0"/>
              <a:t>qingwan 0.00405082672409</a:t>
            </a:r>
          </a:p>
          <a:p>
            <a:r>
              <a:rPr lang="en-US" smtClean="0"/>
              <a:t>gabrielgao 0.00404956069339</a:t>
            </a:r>
          </a:p>
          <a:p>
            <a:r>
              <a:rPr lang="en-US" smtClean="0"/>
              <a:t>bjchaodaye 0.00404891499056</a:t>
            </a:r>
          </a:p>
          <a:p>
            <a:r>
              <a:rPr lang="en-US" smtClean="0"/>
              <a:t>sherrylimusic 0.00404879738922</a:t>
            </a:r>
          </a:p>
          <a:p>
            <a:r>
              <a:rPr lang="en-US" smtClean="0"/>
              <a:t>cocosuma 0.00404021440096</a:t>
            </a:r>
          </a:p>
          <a:p>
            <a:r>
              <a:rPr lang="en-US" smtClean="0"/>
              <a:t>qiushi-16 0.00400654170628</a:t>
            </a:r>
          </a:p>
          <a:p>
            <a:r>
              <a:rPr lang="en-US" smtClean="0"/>
              <a:t>zenithdie 0.00396266078672</a:t>
            </a:r>
          </a:p>
          <a:p>
            <a:r>
              <a:rPr lang="en-US" smtClean="0"/>
              <a:t>handong1986 0.00395531671412</a:t>
            </a:r>
          </a:p>
          <a:p>
            <a:r>
              <a:rPr lang="en-US" smtClean="0"/>
              <a:t>fei-niao-bing-he 0.00395300988415</a:t>
            </a:r>
          </a:p>
          <a:p>
            <a:r>
              <a:rPr lang="en-US" smtClean="0"/>
              <a:t>cao-meng-di 0.00394302510382</a:t>
            </a:r>
          </a:p>
          <a:p>
            <a:r>
              <a:rPr lang="en-US" smtClean="0"/>
              <a:t>zengjiaplus 0.00392963754166</a:t>
            </a:r>
          </a:p>
          <a:p>
            <a:r>
              <a:rPr lang="en-US" smtClean="0"/>
              <a:t>ye-xiao-zi 0.00392016681873</a:t>
            </a:r>
          </a:p>
          <a:p>
            <a:r>
              <a:rPr lang="en-US" smtClean="0"/>
              <a:t>yangxiaoche 0.00390461780656</a:t>
            </a:r>
          </a:p>
          <a:p>
            <a:r>
              <a:rPr lang="en-US" smtClean="0"/>
              <a:t>magie 0.00390232542589</a:t>
            </a:r>
          </a:p>
          <a:p>
            <a:r>
              <a:rPr lang="en-US" smtClean="0"/>
              <a:t>summer-clover 0.00383331755708</a:t>
            </a:r>
          </a:p>
          <a:p>
            <a:r>
              <a:rPr lang="en-US" smtClean="0"/>
              <a:t>hui-zi-51 0.00381264980479</a:t>
            </a:r>
          </a:p>
          <a:p>
            <a:r>
              <a:rPr lang="en-US" smtClean="0"/>
              <a:t>amuro1230 0.00378060218419</a:t>
            </a:r>
          </a:p>
          <a:p>
            <a:r>
              <a:rPr lang="en-US" smtClean="0"/>
              <a:t>xiaodaoren 0.00375458071813</a:t>
            </a:r>
          </a:p>
          <a:p>
            <a:r>
              <a:rPr lang="en-US" smtClean="0"/>
              <a:t>qing-lan-98 0.00374325154621</a:t>
            </a:r>
          </a:p>
          <a:p>
            <a:r>
              <a:rPr lang="en-US" smtClean="0"/>
              <a:t>amos-9 0.00373811554701</a:t>
            </a:r>
          </a:p>
          <a:p>
            <a:r>
              <a:rPr lang="en-US" smtClean="0"/>
              <a:t>4everandever 0.00371662945997</a:t>
            </a:r>
          </a:p>
          <a:p>
            <a:r>
              <a:rPr lang="en-US" smtClean="0"/>
              <a:t>luckystar 0.0036810380476</a:t>
            </a:r>
          </a:p>
          <a:p>
            <a:endParaRPr lang="en-US" smtClean="0"/>
          </a:p>
          <a:p>
            <a:r>
              <a:rPr lang="en-US" smtClean="0"/>
              <a:t>auth top 100:</a:t>
            </a:r>
          </a:p>
          <a:p>
            <a:endParaRPr lang="en-US" smtClean="0"/>
          </a:p>
          <a:p>
            <a:r>
              <a:rPr lang="en-US" smtClean="0"/>
              <a:t>liangbianyao 0.00748564614349</a:t>
            </a:r>
          </a:p>
          <a:p>
            <a:r>
              <a:rPr lang="en-US" smtClean="0"/>
              <a:t>zhang-jia-wei 0.00720629092396</a:t>
            </a:r>
          </a:p>
          <a:p>
            <a:r>
              <a:rPr lang="en-US" smtClean="0"/>
              <a:t>ma-bo-yong 0.0068255004729</a:t>
            </a:r>
          </a:p>
          <a:p>
            <a:r>
              <a:rPr lang="en-US" smtClean="0"/>
              <a:t>cai-tong 0.00676527812809</a:t>
            </a:r>
          </a:p>
          <a:p>
            <a:r>
              <a:rPr lang="en-US" smtClean="0"/>
              <a:t>xiepanda 0.00670385998804</a:t>
            </a:r>
          </a:p>
          <a:p>
            <a:r>
              <a:rPr lang="en-US" smtClean="0"/>
              <a:t>aton 0.00667647840488</a:t>
            </a:r>
          </a:p>
          <a:p>
            <a:r>
              <a:rPr lang="en-US" smtClean="0"/>
              <a:t>jixin 0.00667139719352</a:t>
            </a:r>
          </a:p>
          <a:p>
            <a:r>
              <a:rPr lang="en-US" smtClean="0"/>
              <a:t>zhu-xuan-86 0.00661905211981</a:t>
            </a:r>
          </a:p>
          <a:p>
            <a:r>
              <a:rPr lang="en-US" smtClean="0"/>
              <a:t>miaomiaomiao 0.0063423110934</a:t>
            </a:r>
          </a:p>
          <a:p>
            <a:r>
              <a:rPr lang="en-US" smtClean="0"/>
              <a:t>wangnuonuo 0.00624849392449</a:t>
            </a:r>
          </a:p>
          <a:p>
            <a:r>
              <a:rPr lang="en-US" smtClean="0"/>
              <a:t>yolfilm 0.00608475579806</a:t>
            </a:r>
          </a:p>
          <a:p>
            <a:r>
              <a:rPr lang="en-US" smtClean="0"/>
              <a:t>Tian-Hao- 0.00606712932706</a:t>
            </a:r>
          </a:p>
          <a:p>
            <a:r>
              <a:rPr lang="en-US" smtClean="0"/>
              <a:t>fu-er 0.00596741298164</a:t>
            </a:r>
          </a:p>
          <a:p>
            <a:r>
              <a:rPr lang="en-US" smtClean="0"/>
              <a:t>magie 0.00584192193125</a:t>
            </a:r>
          </a:p>
          <a:p>
            <a:r>
              <a:rPr lang="en-US" smtClean="0"/>
              <a:t>magasa 0.00582970573433</a:t>
            </a:r>
          </a:p>
          <a:p>
            <a:r>
              <a:rPr lang="en-US" smtClean="0"/>
              <a:t>chenqin 0.00579387767567</a:t>
            </a:r>
          </a:p>
          <a:p>
            <a:r>
              <a:rPr lang="en-US" smtClean="0"/>
              <a:t>imike 0.00577554240123</a:t>
            </a:r>
          </a:p>
          <a:p>
            <a:r>
              <a:rPr lang="en-US" smtClean="0"/>
              <a:t>raymond-wang 0.00577126521087</a:t>
            </a:r>
          </a:p>
          <a:p>
            <a:r>
              <a:rPr lang="en-US" smtClean="0"/>
              <a:t>lisongwei 0.00575445960423</a:t>
            </a:r>
          </a:p>
          <a:p>
            <a:r>
              <a:rPr lang="en-US" smtClean="0"/>
              <a:t>bo-cai-28-7 0.00574358202214</a:t>
            </a:r>
          </a:p>
          <a:p>
            <a:r>
              <a:rPr lang="en-US" smtClean="0"/>
              <a:t>dong-ji-zai-hang-zhou 0.00573575970534</a:t>
            </a:r>
          </a:p>
          <a:p>
            <a:r>
              <a:rPr lang="en-US" smtClean="0"/>
              <a:t>nordenbox 0.005673401928</a:t>
            </a:r>
          </a:p>
          <a:p>
            <a:r>
              <a:rPr lang="en-US" smtClean="0"/>
              <a:t>commando 0.00562565166308</a:t>
            </a:r>
          </a:p>
          <a:p>
            <a:r>
              <a:rPr lang="en-US" smtClean="0"/>
              <a:t>fei-niao-bing-he 0.0055814871219</a:t>
            </a:r>
          </a:p>
          <a:p>
            <a:r>
              <a:rPr lang="en-US" smtClean="0"/>
              <a:t>zhang-xiao-bei 0.0055663674771</a:t>
            </a:r>
          </a:p>
          <a:p>
            <a:r>
              <a:rPr lang="en-US" smtClean="0"/>
              <a:t>amuro1230 0.00532003425162</a:t>
            </a:r>
          </a:p>
          <a:p>
            <a:r>
              <a:rPr lang="en-US" smtClean="0"/>
              <a:t>ccat 0.00528342951721</a:t>
            </a:r>
          </a:p>
          <a:p>
            <a:r>
              <a:rPr lang="en-US" smtClean="0"/>
              <a:t>e-mo-de-nai-ba 0.00526987678235</a:t>
            </a:r>
          </a:p>
          <a:p>
            <a:r>
              <a:rPr lang="en-US" smtClean="0"/>
              <a:t>xiaodaoren 0.00524803501466</a:t>
            </a:r>
          </a:p>
          <a:p>
            <a:r>
              <a:rPr lang="en-US" smtClean="0"/>
              <a:t>zhang-jing-88-76 0.00522640757852</a:t>
            </a:r>
          </a:p>
          <a:p>
            <a:r>
              <a:rPr lang="en-US" smtClean="0"/>
              <a:t>leng-zhe 0.00521396338404</a:t>
            </a:r>
          </a:p>
          <a:p>
            <a:r>
              <a:rPr lang="en-US" smtClean="0"/>
              <a:t>han-qing 0.00520857804166</a:t>
            </a:r>
          </a:p>
          <a:p>
            <a:r>
              <a:rPr lang="en-US" smtClean="0"/>
              <a:t>su-fei-17 0.00516753751063</a:t>
            </a:r>
          </a:p>
          <a:p>
            <a:r>
              <a:rPr lang="en-US" smtClean="0"/>
              <a:t>zhou-xiao-nong 0.0051629292097</a:t>
            </a:r>
          </a:p>
          <a:p>
            <a:r>
              <a:rPr lang="en-US" smtClean="0"/>
              <a:t>feifeimao 0.00516026340572</a:t>
            </a:r>
          </a:p>
          <a:p>
            <a:r>
              <a:rPr lang="en-US" smtClean="0"/>
              <a:t>kaiserwang730 0.00512634727215</a:t>
            </a:r>
          </a:p>
          <a:p>
            <a:r>
              <a:rPr lang="en-US" smtClean="0"/>
              <a:t>chibaole 0.00506734674287</a:t>
            </a:r>
          </a:p>
          <a:p>
            <a:r>
              <a:rPr lang="en-US" smtClean="0"/>
              <a:t>zengjiaplus 0.0049457540893</a:t>
            </a:r>
          </a:p>
          <a:p>
            <a:r>
              <a:rPr lang="en-US" smtClean="0"/>
              <a:t>imajin 0.00493454159029</a:t>
            </a:r>
          </a:p>
          <a:p>
            <a:r>
              <a:rPr lang="en-US" smtClean="0"/>
              <a:t>chenbailing 0.00493174381162</a:t>
            </a:r>
          </a:p>
          <a:p>
            <a:r>
              <a:rPr lang="en-US" smtClean="0"/>
              <a:t>BlackCloak 0.00487262631293</a:t>
            </a:r>
          </a:p>
          <a:p>
            <a:r>
              <a:rPr lang="en-US" smtClean="0"/>
              <a:t>lydia-62 0.00486319337688</a:t>
            </a:r>
          </a:p>
          <a:p>
            <a:r>
              <a:rPr lang="en-US" smtClean="0"/>
              <a:t>cheng-yi-nan 0.00486280359568</a:t>
            </a:r>
          </a:p>
          <a:p>
            <a:r>
              <a:rPr lang="en-US" smtClean="0"/>
              <a:t>WxzxzW 0.00486142649905</a:t>
            </a:r>
          </a:p>
          <a:p>
            <a:r>
              <a:rPr lang="en-US" smtClean="0"/>
              <a:t>yixiao-feng-yun-guo 0.00485536467859</a:t>
            </a:r>
          </a:p>
          <a:p>
            <a:r>
              <a:rPr lang="en-US" smtClean="0"/>
              <a:t>talich 0.00484125203009</a:t>
            </a:r>
          </a:p>
          <a:p>
            <a:r>
              <a:rPr lang="en-US" smtClean="0"/>
              <a:t>ayat 0.00482904032879</a:t>
            </a:r>
          </a:p>
          <a:p>
            <a:r>
              <a:rPr lang="en-US" smtClean="0"/>
              <a:t>warfalcon 0.00482448870408</a:t>
            </a:r>
          </a:p>
          <a:p>
            <a:r>
              <a:rPr lang="en-US" smtClean="0"/>
              <a:t>dongdongqiang 0.0047668919587</a:t>
            </a:r>
          </a:p>
          <a:p>
            <a:r>
              <a:rPr lang="en-US" smtClean="0"/>
              <a:t>Hemerocallis-Yu 0.00463016311742</a:t>
            </a:r>
          </a:p>
          <a:p>
            <a:r>
              <a:rPr lang="en-US" smtClean="0"/>
              <a:t>cici 0.00459259323165</a:t>
            </a:r>
          </a:p>
          <a:p>
            <a:r>
              <a:rPr lang="en-US" smtClean="0"/>
              <a:t>shenbin 0.00459058124878</a:t>
            </a:r>
          </a:p>
          <a:p>
            <a:r>
              <a:rPr lang="en-US" smtClean="0"/>
              <a:t>gu-che-dan 0.00453277422865</a:t>
            </a:r>
          </a:p>
          <a:p>
            <a:r>
              <a:rPr lang="en-US" smtClean="0"/>
              <a:t>ChenZhangyu 0.0045167854324</a:t>
            </a:r>
          </a:p>
          <a:p>
            <a:r>
              <a:rPr lang="en-US" smtClean="0"/>
              <a:t>wangxiaofeng 0.00447079613231</a:t>
            </a:r>
          </a:p>
          <a:p>
            <a:r>
              <a:rPr lang="en-US" smtClean="0"/>
              <a:t>enostyle 0.00442299866313</a:t>
            </a:r>
          </a:p>
          <a:p>
            <a:r>
              <a:rPr lang="en-US" smtClean="0"/>
              <a:t>jun-lin-29 0.00441777776697</a:t>
            </a:r>
          </a:p>
          <a:p>
            <a:r>
              <a:rPr lang="en-US" smtClean="0"/>
              <a:t>huo-zhen-bu-lu-zi-lao-ye 0.00440300727825</a:t>
            </a:r>
          </a:p>
          <a:p>
            <a:r>
              <a:rPr lang="en-US" smtClean="0"/>
              <a:t>haoqishiyanshi 0.00439476784431</a:t>
            </a:r>
          </a:p>
          <a:p>
            <a:r>
              <a:rPr lang="en-US" smtClean="0"/>
              <a:t>sherrylimusic 0.00438889331349</a:t>
            </a:r>
          </a:p>
          <a:p>
            <a:r>
              <a:rPr lang="en-US" smtClean="0"/>
              <a:t>liuniandate 0.00437857724186</a:t>
            </a:r>
          </a:p>
          <a:p>
            <a:r>
              <a:rPr lang="en-US" smtClean="0"/>
              <a:t>jiaoshoutv 0.00429536714731</a:t>
            </a:r>
          </a:p>
          <a:p>
            <a:r>
              <a:rPr lang="en-US" smtClean="0"/>
              <a:t>matt-hartzell 0.00429514828809</a:t>
            </a:r>
          </a:p>
          <a:p>
            <a:r>
              <a:rPr lang="en-US" smtClean="0"/>
              <a:t>jilingbhl 0.00426921103039</a:t>
            </a:r>
          </a:p>
          <a:p>
            <a:r>
              <a:rPr lang="en-US" smtClean="0"/>
              <a:t>lzy135 0.00425728774925</a:t>
            </a:r>
          </a:p>
          <a:p>
            <a:r>
              <a:rPr lang="en-US" smtClean="0"/>
              <a:t>ji-xuan-yi-9 0.00422282416954</a:t>
            </a:r>
          </a:p>
          <a:p>
            <a:r>
              <a:rPr lang="en-US" smtClean="0"/>
              <a:t>li-ao-wen 0.00418504933578</a:t>
            </a:r>
          </a:p>
          <a:p>
            <a:r>
              <a:rPr lang="en-US" smtClean="0"/>
              <a:t>e6kq 0.00418124692896</a:t>
            </a:r>
          </a:p>
          <a:p>
            <a:r>
              <a:rPr lang="en-US" smtClean="0"/>
              <a:t>sotrudy 0.00414550938508</a:t>
            </a:r>
          </a:p>
          <a:p>
            <a:r>
              <a:rPr lang="en-US" smtClean="0"/>
              <a:t>tian-ji-shun 0.00413029897183</a:t>
            </a:r>
          </a:p>
          <a:p>
            <a:r>
              <a:rPr lang="en-US" smtClean="0"/>
              <a:t>wang-lu-43-95 0.00412027315257</a:t>
            </a:r>
          </a:p>
          <a:p>
            <a:r>
              <a:rPr lang="en-US" smtClean="0"/>
              <a:t>xiahao 0.00409883339691</a:t>
            </a:r>
          </a:p>
          <a:p>
            <a:r>
              <a:rPr lang="en-US" smtClean="0"/>
              <a:t>fenng 0.00409096956887</a:t>
            </a:r>
          </a:p>
          <a:p>
            <a:r>
              <a:rPr lang="en-US" smtClean="0"/>
              <a:t>4everandever 0.00408228479734</a:t>
            </a:r>
          </a:p>
          <a:p>
            <a:r>
              <a:rPr lang="en-US" smtClean="0"/>
              <a:t>zhang-chun-34 0.00403988664046</a:t>
            </a:r>
          </a:p>
          <a:p>
            <a:r>
              <a:rPr lang="en-US" smtClean="0"/>
              <a:t>yandeng 0.0040094399287</a:t>
            </a:r>
          </a:p>
          <a:p>
            <a:r>
              <a:rPr lang="en-US" smtClean="0"/>
              <a:t>lawrencelry 0.0039718795783</a:t>
            </a:r>
          </a:p>
          <a:p>
            <a:r>
              <a:rPr lang="en-US" smtClean="0"/>
              <a:t>sizhuren 0.00396967855904</a:t>
            </a:r>
          </a:p>
          <a:p>
            <a:r>
              <a:rPr lang="en-US" smtClean="0"/>
              <a:t>rosecrimson 0.00394634344681</a:t>
            </a:r>
          </a:p>
          <a:p>
            <a:r>
              <a:rPr lang="en-US" smtClean="0"/>
              <a:t>zhangyingfeng 0.00393695022634</a:t>
            </a:r>
          </a:p>
          <a:p>
            <a:r>
              <a:rPr lang="en-US" smtClean="0"/>
              <a:t>kaifulee 0.00391626878335</a:t>
            </a:r>
          </a:p>
          <a:p>
            <a:r>
              <a:rPr lang="en-US" smtClean="0"/>
              <a:t>luckystar 0.00383929820905</a:t>
            </a:r>
          </a:p>
          <a:p>
            <a:r>
              <a:rPr lang="en-US" smtClean="0"/>
              <a:t>meng-de-er 0.00382553153107</a:t>
            </a:r>
          </a:p>
          <a:p>
            <a:r>
              <a:rPr lang="en-US" smtClean="0"/>
              <a:t>evenstar 0.00382263266646</a:t>
            </a:r>
          </a:p>
          <a:p>
            <a:r>
              <a:rPr lang="en-US" smtClean="0"/>
              <a:t>wang-meng-yu 0.00382009358478</a:t>
            </a:r>
          </a:p>
          <a:p>
            <a:r>
              <a:rPr lang="en-US" smtClean="0"/>
              <a:t>tao-zi-de-tao 0.00381814756831</a:t>
            </a:r>
          </a:p>
          <a:p>
            <a:r>
              <a:rPr lang="en-US" smtClean="0"/>
              <a:t>douzishushu 0.00378810266636</a:t>
            </a:r>
          </a:p>
          <a:p>
            <a:r>
              <a:rPr lang="en-US" smtClean="0"/>
              <a:t>Metaphox 0.003786946372</a:t>
            </a:r>
          </a:p>
          <a:p>
            <a:r>
              <a:rPr lang="en-US" smtClean="0"/>
              <a:t>zenithdie 0.00373731999536</a:t>
            </a:r>
          </a:p>
          <a:p>
            <a:r>
              <a:rPr lang="en-US" smtClean="0"/>
              <a:t>jiejie_my_lover 0.00373076733267</a:t>
            </a:r>
          </a:p>
          <a:p>
            <a:r>
              <a:rPr lang="en-US" smtClean="0"/>
              <a:t>alexya 0.0036945876607</a:t>
            </a:r>
          </a:p>
          <a:p>
            <a:r>
              <a:rPr lang="en-US" smtClean="0"/>
              <a:t>fang-shi-yi-yue 0.00368467010382</a:t>
            </a:r>
          </a:p>
          <a:p>
            <a:r>
              <a:rPr lang="en-US" smtClean="0"/>
              <a:t>zhangleo 0.00367455887421</a:t>
            </a:r>
          </a:p>
          <a:p>
            <a:r>
              <a:rPr lang="en-US" smtClean="0"/>
              <a:t>li-yang-89 0.00364240684443</a:t>
            </a:r>
          </a:p>
          <a:p>
            <a:r>
              <a:rPr lang="en-US" smtClean="0"/>
              <a:t>cmf2015 0.00359286686848</a:t>
            </a:r>
          </a:p>
          <a:p>
            <a:r>
              <a:rPr lang="en-US" smtClean="0"/>
              <a:t>excited-vczh 0.00358413950535</a:t>
            </a:r>
          </a:p>
          <a:p>
            <a:r>
              <a:rPr lang="en-US" smtClean="0"/>
              <a:t>linan 0.00357736238331</a:t>
            </a:r>
          </a:p>
          <a:p>
            <a:r>
              <a:rPr lang="en-US" smtClean="0"/>
              <a:t>yinshoufu 0.00354777129127</a:t>
            </a:r>
          </a:p>
          <a:p>
            <a:r>
              <a:rPr lang="en-US" smtClean="0"/>
              <a:t>yangxiaoche 0.00351916760939</a:t>
            </a:r>
          </a:p>
          <a:p>
            <a:r>
              <a:rPr lang="en-US" smtClean="0"/>
              <a:t>xuxiaoteng 0.00351578261053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C853E-0CAC-4EDC-87BC-91D6A446B8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7DC8-2986-46C5-AA3D-F9C1E485EF1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C7EA-A4B9-461D-AA1A-1F8D551F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zhuanlan.zhihu.com/sulian/197811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13" y="248478"/>
            <a:ext cx="3475383" cy="20679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Social Network Analysis of Zhihu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Group 9</a:t>
            </a:r>
          </a:p>
          <a:p>
            <a:r>
              <a:rPr lang="en-US" smtClean="0"/>
              <a:t>Gu Zhijing, 1155073548</a:t>
            </a:r>
          </a:p>
          <a:p>
            <a:r>
              <a:rPr lang="en-US" smtClean="0"/>
              <a:t>Huang Xianghai, 1155055168</a:t>
            </a:r>
          </a:p>
          <a:p>
            <a:r>
              <a:rPr lang="en-US" smtClean="0"/>
              <a:t>Lyu Zishen, 1155071037</a:t>
            </a:r>
          </a:p>
          <a:p>
            <a:r>
              <a:rPr lang="en-US"/>
              <a:t>Zhao </a:t>
            </a:r>
            <a:r>
              <a:rPr lang="en-US" smtClean="0"/>
              <a:t>Che, </a:t>
            </a:r>
            <a:r>
              <a:rPr lang="en-US"/>
              <a:t>1155066626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42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591"/>
            <a:ext cx="6345219" cy="47192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Statistics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Correlation between Agree and Follower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smtClean="0"/>
              <a:t>Following Graph Overview</a:t>
            </a:r>
          </a:p>
          <a:p>
            <a:r>
              <a:rPr lang="en-US" sz="3600" smtClean="0"/>
              <a:t>Pick User Set</a:t>
            </a:r>
          </a:p>
          <a:p>
            <a:pPr marL="0" indent="0">
              <a:buNone/>
            </a:pPr>
            <a:r>
              <a:rPr lang="en-US" smtClean="0"/>
              <a:t>    - We should define a user set to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analyse;</a:t>
            </a:r>
            <a:endParaRPr lang="en-US"/>
          </a:p>
          <a:p>
            <a:pPr marL="0" indent="0">
              <a:buNone/>
            </a:pPr>
            <a:r>
              <a:rPr lang="en-US" smtClean="0"/>
              <a:t>    - We should avoid using outlinks </a:t>
            </a:r>
          </a:p>
          <a:p>
            <a:pPr marL="0" indent="0">
              <a:buNone/>
            </a:pPr>
            <a:r>
              <a:rPr lang="en-US" smtClean="0"/>
              <a:t>       to users outside the </a:t>
            </a:r>
            <a:r>
              <a:rPr lang="en-US"/>
              <a:t>u</a:t>
            </a:r>
            <a:r>
              <a:rPr lang="en-US" smtClean="0"/>
              <a:t>ser set.</a:t>
            </a:r>
          </a:p>
          <a:p>
            <a:pPr marL="0" indent="0">
              <a:buNone/>
            </a:pPr>
            <a:r>
              <a:rPr lang="en-US" sz="3100" smtClean="0"/>
              <a:t>    SQL to handle:</a:t>
            </a:r>
          </a:p>
          <a:p>
            <a:pPr marL="0" indent="0">
              <a:buNone/>
            </a:pPr>
            <a:r>
              <a:rPr lang="en-US" sz="2200" i="1" smtClean="0"/>
              <a:t>      select </a:t>
            </a:r>
            <a:r>
              <a:rPr lang="en-US" sz="2200" i="1"/>
              <a:t>user_url, followee_url from </a:t>
            </a:r>
            <a:endParaRPr lang="en-US" sz="2200" i="1" smtClean="0"/>
          </a:p>
          <a:p>
            <a:pPr marL="0" indent="0">
              <a:buNone/>
            </a:pPr>
            <a:r>
              <a:rPr lang="en-US" sz="2200" i="1" smtClean="0"/>
              <a:t>      Following </a:t>
            </a:r>
            <a:r>
              <a:rPr lang="en-US" sz="2200" i="1"/>
              <a:t>where followee_url in </a:t>
            </a:r>
            <a:endParaRPr lang="en-US" sz="2200" i="1" smtClean="0"/>
          </a:p>
          <a:p>
            <a:pPr marL="0" indent="0">
              <a:buNone/>
            </a:pPr>
            <a:r>
              <a:rPr lang="en-US" sz="2200" i="1" smtClean="0"/>
              <a:t>      (select user_url from User </a:t>
            </a:r>
          </a:p>
          <a:p>
            <a:pPr marL="0" indent="0">
              <a:buNone/>
            </a:pPr>
            <a:r>
              <a:rPr lang="en-US" sz="2200" i="1" smtClean="0"/>
              <a:t>      where agree_num &gt; 50000) and </a:t>
            </a:r>
          </a:p>
          <a:p>
            <a:pPr marL="0" indent="0">
              <a:buNone/>
            </a:pPr>
            <a:r>
              <a:rPr lang="en-US" sz="2200" i="1" smtClean="0"/>
              <a:t>      user_url in (</a:t>
            </a:r>
            <a:r>
              <a:rPr lang="en-US" sz="2200" i="1"/>
              <a:t>select user_url from User </a:t>
            </a:r>
            <a:endParaRPr lang="en-US" sz="2200" i="1" smtClean="0"/>
          </a:p>
          <a:p>
            <a:pPr marL="0" indent="0">
              <a:buNone/>
            </a:pPr>
            <a:r>
              <a:rPr lang="en-US" sz="2200" i="1" smtClean="0"/>
              <a:t>      where agree_num </a:t>
            </a:r>
            <a:r>
              <a:rPr lang="en-US" sz="2200" i="1"/>
              <a:t>&gt; 50000)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78" y="-3778"/>
            <a:ext cx="6544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Analysis(agree&gt;10k)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Graph</a:t>
            </a:r>
          </a:p>
          <a:p>
            <a:pPr marL="0" indent="0">
              <a:buNone/>
            </a:pPr>
            <a:r>
              <a:rPr lang="en-US" sz="2200" smtClean="0"/>
              <a:t>    Diameter, Radius: Graph not connected, infinite path length </a:t>
            </a:r>
          </a:p>
          <a:p>
            <a:pPr marL="0" indent="0">
              <a:buNone/>
            </a:pPr>
            <a:r>
              <a:rPr lang="en-US" sz="2200"/>
              <a:t>    Average Shortest Path Length:  </a:t>
            </a:r>
            <a:r>
              <a:rPr lang="en-US" sz="2200" smtClean="0"/>
              <a:t>(</a:t>
            </a:r>
            <a:r>
              <a:rPr lang="en-US" altLang="zh-CN" sz="2200" smtClean="0"/>
              <a:t>Underestimate in networkx’s </a:t>
            </a:r>
            <a:r>
              <a:rPr lang="en-US" sz="2200" smtClean="0"/>
              <a:t>DiGraph </a:t>
            </a:r>
            <a:r>
              <a:rPr lang="en-US" sz="2200"/>
              <a:t>[(1,2),(2,4),(3,4)], </a:t>
            </a:r>
            <a:endParaRPr lang="en-US" sz="2200" smtClean="0"/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0.42</a:t>
            </a:r>
            <a:r>
              <a:rPr lang="en-US" sz="2200"/>
              <a:t>)</a:t>
            </a:r>
          </a:p>
          <a:p>
            <a:pPr marL="0" indent="0">
              <a:buNone/>
            </a:pPr>
            <a:r>
              <a:rPr lang="en-US" sz="2200" smtClean="0"/>
              <a:t>    Density: 0.064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56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2" y="2919615"/>
            <a:ext cx="5347253" cy="39770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4" y="2919615"/>
            <a:ext cx="5367130" cy="39918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Analysis(agree&gt;10k)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Nodes</a:t>
            </a:r>
          </a:p>
          <a:p>
            <a:pPr marL="0" indent="0">
              <a:buNone/>
            </a:pPr>
            <a:r>
              <a:rPr lang="en-US" sz="2200" smtClean="0"/>
              <a:t>    Betweeness: really low for every point, you don’t have to use a particular path.</a:t>
            </a:r>
          </a:p>
          <a:p>
            <a:pPr marL="0" indent="0">
              <a:buNone/>
            </a:pPr>
            <a:r>
              <a:rPr lang="en-US" sz="2200" smtClean="0"/>
              <a:t>    Closeness: nodes are mostly equally important.</a:t>
            </a:r>
          </a:p>
        </p:txBody>
      </p:sp>
    </p:spTree>
    <p:extLst>
      <p:ext uri="{BB962C8B-B14F-4D97-AF65-F5344CB8AC3E}">
        <p14:creationId xmlns:p14="http://schemas.microsoft.com/office/powerpoint/2010/main" val="15677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1916"/>
            <a:ext cx="5569902" cy="41426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Analysis(agree&gt;50k)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smtClean="0"/>
              <a:t>Graph Density: 0.195(much larger than 0.064 in [agree&gt;10k])</a:t>
            </a:r>
          </a:p>
          <a:p>
            <a:pPr marL="0" indent="0">
              <a:buNone/>
            </a:pPr>
            <a:r>
              <a:rPr lang="en-US" sz="2200" smtClean="0"/>
              <a:t>Nodes Centrality: similar with the [agree&gt;10k]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93" y="2431917"/>
            <a:ext cx="5569902" cy="414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Analysis(agree&gt;10k)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PageRank and HITS</a:t>
            </a:r>
          </a:p>
          <a:p>
            <a:pPr marL="0" indent="0">
              <a:buNone/>
            </a:pPr>
            <a:r>
              <a:rPr lang="en-US" altLang="zh-CN" sz="2200" smtClean="0"/>
              <a:t>    PageRank </a:t>
            </a:r>
            <a:r>
              <a:rPr lang="en-US" sz="2200" smtClean="0"/>
              <a:t>top 3: jixin 0.0074, ma-bo-yong 0.0056, zhang-jia-wei 0.0055</a:t>
            </a:r>
          </a:p>
          <a:p>
            <a:pPr marL="0" indent="0">
              <a:buNone/>
            </a:pPr>
            <a:r>
              <a:rPr lang="en-US" sz="2200" smtClean="0"/>
              <a:t>    Hub top 3: zhounuo 0.0034</a:t>
            </a:r>
            <a:r>
              <a:rPr lang="en-US" sz="2200"/>
              <a:t>, </a:t>
            </a:r>
            <a:r>
              <a:rPr lang="en-US" sz="2200" smtClean="0">
                <a:solidFill>
                  <a:srgbClr val="FF0000"/>
                </a:solidFill>
              </a:rPr>
              <a:t>Namoamitabhaya</a:t>
            </a:r>
            <a:r>
              <a:rPr lang="en-US" sz="2200" smtClean="0"/>
              <a:t> 0.0034</a:t>
            </a:r>
            <a:r>
              <a:rPr lang="en-US" sz="2200"/>
              <a:t>, </a:t>
            </a:r>
            <a:r>
              <a:rPr lang="en-US" sz="2200" smtClean="0"/>
              <a:t>jun-mo-52 0.0034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    </a:t>
            </a:r>
            <a:r>
              <a:rPr lang="en-US" sz="2200" smtClean="0"/>
              <a:t>Auth </a:t>
            </a:r>
            <a:r>
              <a:rPr lang="en-US" sz="2200"/>
              <a:t>top 3: </a:t>
            </a:r>
            <a:r>
              <a:rPr lang="en-US" sz="2200">
                <a:solidFill>
                  <a:srgbClr val="FF0000"/>
                </a:solidFill>
              </a:rPr>
              <a:t>zhang-jia-wei</a:t>
            </a:r>
            <a:r>
              <a:rPr lang="en-US" sz="2200"/>
              <a:t> 0.0034, liangbianyao 0.0034, </a:t>
            </a:r>
            <a:r>
              <a:rPr lang="en-US" sz="2200" smtClean="0"/>
              <a:t>gejinyuban 0.0032</a:t>
            </a:r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r>
              <a:rPr lang="en-US" altLang="zh-CN" sz="2200" smtClean="0"/>
              <a:t>    These link analysis scores c</a:t>
            </a:r>
            <a:r>
              <a:rPr lang="en-US" sz="2200" smtClean="0"/>
              <a:t>an </a:t>
            </a:r>
            <a:r>
              <a:rPr lang="en-US" sz="2200"/>
              <a:t>also be used to rank </a:t>
            </a:r>
            <a:r>
              <a:rPr lang="en-US" sz="2200" smtClean="0"/>
              <a:t>topics (yet to be tried due to time 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limit).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598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Analysis(agree&gt;50k)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PageRank and HITS</a:t>
            </a:r>
          </a:p>
          <a:p>
            <a:pPr marL="0" indent="0">
              <a:buNone/>
            </a:pPr>
            <a:r>
              <a:rPr lang="en-US" altLang="zh-CN" sz="2200" smtClean="0"/>
              <a:t>    PageRank </a:t>
            </a:r>
            <a:r>
              <a:rPr lang="en-US" sz="2200" smtClean="0"/>
              <a:t>top 3: </a:t>
            </a:r>
            <a:r>
              <a:rPr lang="en-US" sz="2200" b="1" smtClean="0"/>
              <a:t>jixin</a:t>
            </a:r>
            <a:r>
              <a:rPr lang="en-US" sz="2200" smtClean="0"/>
              <a:t> 0.0112, </a:t>
            </a:r>
            <a:r>
              <a:rPr lang="en-US" sz="2200" b="1" smtClean="0"/>
              <a:t>ma-bo-yong</a:t>
            </a:r>
            <a:r>
              <a:rPr lang="en-US" sz="2200" smtClean="0"/>
              <a:t> 0.0103, </a:t>
            </a:r>
            <a:r>
              <a:rPr lang="en-US" sz="2200" b="1" smtClean="0"/>
              <a:t>zhang-jia-wei</a:t>
            </a:r>
            <a:r>
              <a:rPr lang="en-US" sz="2200" smtClean="0"/>
              <a:t> 0.0102</a:t>
            </a:r>
          </a:p>
          <a:p>
            <a:pPr marL="0" indent="0">
              <a:buNone/>
            </a:pPr>
            <a:r>
              <a:rPr lang="en-US" sz="2200" smtClean="0"/>
              <a:t>    Hub top 3: </a:t>
            </a:r>
            <a:r>
              <a:rPr lang="en-US" sz="2200" smtClean="0">
                <a:solidFill>
                  <a:srgbClr val="FF0000"/>
                </a:solidFill>
              </a:rPr>
              <a:t>Namoamitabhaya </a:t>
            </a:r>
            <a:r>
              <a:rPr lang="en-US" sz="2200" smtClean="0"/>
              <a:t>0.0098, jun-mo-52 0.0097, qisini 0.0095</a:t>
            </a:r>
            <a:endParaRPr lang="en-US" sz="2200"/>
          </a:p>
          <a:p>
            <a:pPr marL="0" indent="0">
              <a:buNone/>
            </a:pPr>
            <a:r>
              <a:rPr lang="en-US" sz="2200" smtClean="0"/>
              <a:t>    Auth </a:t>
            </a:r>
            <a:r>
              <a:rPr lang="en-US" sz="2200"/>
              <a:t>top </a:t>
            </a:r>
            <a:r>
              <a:rPr lang="en-US" sz="2200" smtClean="0"/>
              <a:t>3: liangbianyao 0.0075, </a:t>
            </a:r>
            <a:r>
              <a:rPr lang="en-US" sz="2200" smtClean="0">
                <a:solidFill>
                  <a:srgbClr val="FF0000"/>
                </a:solidFill>
              </a:rPr>
              <a:t>zhang-jia-wei</a:t>
            </a:r>
            <a:r>
              <a:rPr lang="en-US" sz="2200" smtClean="0">
                <a:solidFill>
                  <a:srgbClr val="00B0F0"/>
                </a:solidFill>
              </a:rPr>
              <a:t> </a:t>
            </a:r>
            <a:r>
              <a:rPr lang="en-US" sz="2200" smtClean="0"/>
              <a:t>0.0072, ma-bo-yong 0.0068</a:t>
            </a:r>
            <a:endParaRPr lang="en-US" sz="2200"/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r>
              <a:rPr lang="en-US" sz="2200" smtClean="0"/>
              <a:t>    PageRank seems more stable than HITS, but this is just the Top 3 case.</a:t>
            </a:r>
          </a:p>
          <a:p>
            <a:pPr marL="0" indent="0">
              <a:buNone/>
            </a:pPr>
            <a:r>
              <a:rPr lang="en-US" altLang="zh-CN" sz="2200" smtClean="0"/>
              <a:t>   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42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67" y="1195223"/>
            <a:ext cx="7315215" cy="54406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Analysis(agree&gt;10k)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Strongly Connected Components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links </a:t>
            </a:r>
            <a:r>
              <a:rPr lang="en-US" sz="2200"/>
              <a:t>number: 231416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</a:t>
            </a:r>
            <a:r>
              <a:rPr lang="en-US" altLang="zh-CN" sz="2200" smtClean="0"/>
              <a:t>- </a:t>
            </a:r>
            <a:r>
              <a:rPr lang="en-US" sz="2200" smtClean="0"/>
              <a:t>components </a:t>
            </a:r>
            <a:r>
              <a:rPr lang="en-US" sz="2200"/>
              <a:t>nodes distribution: </a:t>
            </a:r>
            <a:endParaRPr lang="en-US" sz="2200" smtClean="0"/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  [</a:t>
            </a:r>
            <a:r>
              <a:rPr lang="en-US" sz="2200"/>
              <a:t>1853, 1, 1, 1, 1, 1, 1, 1, 1</a:t>
            </a:r>
            <a:r>
              <a:rPr lang="en-US" sz="2200" smtClean="0"/>
              <a:t>, …, 1]</a:t>
            </a:r>
            <a:endParaRPr lang="en-US" sz="2200"/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the </a:t>
            </a:r>
            <a:r>
              <a:rPr lang="en-US" sz="2200"/>
              <a:t>first component: </a:t>
            </a:r>
          </a:p>
          <a:p>
            <a:pPr marL="0" indent="0">
              <a:buNone/>
            </a:pPr>
            <a:r>
              <a:rPr lang="en-US" sz="2200"/>
              <a:t>    </a:t>
            </a:r>
            <a:r>
              <a:rPr lang="en-US" sz="2200" smtClean="0"/>
              <a:t>    - </a:t>
            </a:r>
            <a:r>
              <a:rPr lang="en-US" sz="2200"/>
              <a:t>average shortest path length </a:t>
            </a:r>
            <a:r>
              <a:rPr lang="en-US" sz="2200" smtClean="0"/>
              <a:t>2.11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    </a:t>
            </a:r>
            <a:r>
              <a:rPr lang="en-US" sz="2200" smtClean="0"/>
              <a:t>    - </a:t>
            </a:r>
            <a:r>
              <a:rPr lang="en-US" sz="2200"/>
              <a:t>diameter </a:t>
            </a:r>
            <a:r>
              <a:rPr lang="en-US" sz="2200" smtClean="0"/>
              <a:t>5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    </a:t>
            </a:r>
            <a:r>
              <a:rPr lang="en-US" sz="2200" smtClean="0"/>
              <a:t>    - </a:t>
            </a:r>
            <a:r>
              <a:rPr lang="en-US" sz="2200"/>
              <a:t>radius </a:t>
            </a:r>
            <a:r>
              <a:rPr lang="en-US" sz="2200" smtClean="0"/>
              <a:t>2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A really interesting distribution, like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islands surrounding the continent.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113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85" y="1280948"/>
            <a:ext cx="7315215" cy="54406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Analysis(agree&gt;50k)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Strongly Connected Components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links number: 27324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components nodes distribution: </a:t>
            </a:r>
          </a:p>
          <a:p>
            <a:pPr marL="0" indent="0">
              <a:buNone/>
            </a:pPr>
            <a:r>
              <a:rPr lang="en-US" sz="2200" smtClean="0"/>
              <a:t>      [368, 1, 1, 1, 1, 1, 1, 1]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</a:t>
            </a:r>
            <a:r>
              <a:rPr lang="en-US" altLang="zh-CN" sz="2200" smtClean="0"/>
              <a:t>- </a:t>
            </a:r>
            <a:r>
              <a:rPr lang="en-US" sz="2200" smtClean="0"/>
              <a:t>the first component: 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   - average </a:t>
            </a:r>
            <a:r>
              <a:rPr lang="en-US" sz="2200"/>
              <a:t>shortest path </a:t>
            </a:r>
            <a:r>
              <a:rPr lang="en-US" sz="2200" smtClean="0"/>
              <a:t>length </a:t>
            </a:r>
            <a:r>
              <a:rPr lang="en-US" sz="2200"/>
              <a:t>1.85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   - diameter </a:t>
            </a:r>
            <a:r>
              <a:rPr lang="en-US" sz="2200"/>
              <a:t>4</a:t>
            </a:r>
          </a:p>
          <a:p>
            <a:pPr marL="0" indent="0">
              <a:buNone/>
            </a:pPr>
            <a:r>
              <a:rPr lang="en-US" sz="2200" smtClean="0"/>
              <a:t>       - radius 2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Less ASPL and Diameter.</a:t>
            </a:r>
            <a:endParaRPr lang="en-US" sz="2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8" y="6008852"/>
            <a:ext cx="5618126" cy="7575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864" y="6311900"/>
            <a:ext cx="4554107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Analysis(agree&gt;10k)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Following and Topic</a:t>
            </a:r>
          </a:p>
          <a:p>
            <a:pPr marL="0" indent="0">
              <a:buNone/>
            </a:pPr>
            <a:r>
              <a:rPr lang="en-US" sz="2200" smtClean="0"/>
              <a:t>    Dominant </a:t>
            </a:r>
            <a:r>
              <a:rPr lang="en-US" sz="2200" smtClean="0"/>
              <a:t>set(every user in the set follows at least one user in the group, 220 </a:t>
            </a:r>
            <a:r>
              <a:rPr lang="en-US" sz="2200" smtClean="0"/>
              <a:t>in 1896</a:t>
            </a:r>
            <a:r>
              <a:rPr lang="en-US" sz="2200" smtClean="0"/>
              <a:t>)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We count </a:t>
            </a:r>
            <a:r>
              <a:rPr lang="en-US" sz="2200" smtClean="0"/>
              <a:t>topics </a:t>
            </a:r>
            <a:r>
              <a:rPr lang="en-US" sz="2200" smtClean="0"/>
              <a:t>of questions </a:t>
            </a:r>
            <a:r>
              <a:rPr lang="en-US" sz="2200"/>
              <a:t>answered by users from the set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</a:t>
            </a:r>
            <a:r>
              <a:rPr lang="en-US" altLang="zh-CN" sz="2200" smtClean="0"/>
              <a:t>T</a:t>
            </a:r>
            <a:r>
              <a:rPr lang="en-US" sz="2200" smtClean="0"/>
              <a:t>op 20: 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200" smtClean="0"/>
              <a:t>    调查</a:t>
            </a:r>
            <a:r>
              <a:rPr lang="zh-CN" altLang="en-US" sz="2200"/>
              <a:t>类问题 </a:t>
            </a:r>
            <a:r>
              <a:rPr lang="en-US" altLang="zh-CN" sz="2200" smtClean="0"/>
              <a:t>3792, </a:t>
            </a:r>
            <a:r>
              <a:rPr lang="zh-CN" altLang="en-US" sz="2200" smtClean="0"/>
              <a:t>生活 </a:t>
            </a:r>
            <a:r>
              <a:rPr lang="en-US" altLang="zh-CN" sz="2200" smtClean="0"/>
              <a:t>3096, </a:t>
            </a:r>
            <a:r>
              <a:rPr lang="zh-CN" altLang="en-US" sz="2200" smtClean="0"/>
              <a:t>历史 </a:t>
            </a:r>
            <a:r>
              <a:rPr lang="en-US" altLang="zh-CN" sz="2200" smtClean="0"/>
              <a:t>1713, </a:t>
            </a:r>
            <a:r>
              <a:rPr lang="zh-CN" altLang="en-US" sz="2200" smtClean="0"/>
              <a:t>恋爱 </a:t>
            </a:r>
            <a:r>
              <a:rPr lang="en-US" altLang="zh-CN" sz="2200" smtClean="0"/>
              <a:t>1464, </a:t>
            </a:r>
            <a:r>
              <a:rPr lang="zh-CN" altLang="en-US" sz="2200" smtClean="0"/>
              <a:t>心理学 </a:t>
            </a:r>
            <a:r>
              <a:rPr lang="en-US" altLang="zh-CN" sz="2200" smtClean="0"/>
              <a:t>1432</a:t>
            </a:r>
          </a:p>
          <a:p>
            <a:pPr marL="0" indent="0">
              <a:buNone/>
            </a:pPr>
            <a:r>
              <a:rPr lang="zh-CN" altLang="en-US" sz="2200" smtClean="0"/>
              <a:t>    电影 </a:t>
            </a:r>
            <a:r>
              <a:rPr lang="en-US" altLang="zh-CN" sz="2200" smtClean="0"/>
              <a:t>1419, </a:t>
            </a:r>
            <a:r>
              <a:rPr lang="zh-CN" altLang="en-US" sz="2200" smtClean="0"/>
              <a:t>人际</a:t>
            </a:r>
            <a:r>
              <a:rPr lang="zh-CN" altLang="en-US" sz="2200"/>
              <a:t>交往 </a:t>
            </a:r>
            <a:r>
              <a:rPr lang="en-US" altLang="zh-CN" sz="2200" smtClean="0"/>
              <a:t>1404, </a:t>
            </a:r>
            <a:r>
              <a:rPr lang="zh-CN" altLang="en-US" sz="2200" smtClean="0"/>
              <a:t>社会 </a:t>
            </a:r>
            <a:r>
              <a:rPr lang="en-US" altLang="zh-CN" sz="2200" smtClean="0"/>
              <a:t>1332, </a:t>
            </a:r>
            <a:r>
              <a:rPr lang="zh-CN" altLang="en-US" sz="2200" smtClean="0"/>
              <a:t>互联网 </a:t>
            </a:r>
            <a:r>
              <a:rPr lang="en-US" altLang="zh-CN" sz="2200" smtClean="0"/>
              <a:t>1214, </a:t>
            </a:r>
            <a:r>
              <a:rPr lang="zh-CN" altLang="en-US" sz="2200" smtClean="0"/>
              <a:t>情感 </a:t>
            </a:r>
            <a:r>
              <a:rPr lang="en-US" altLang="zh-CN" sz="2200"/>
              <a:t>1197</a:t>
            </a:r>
            <a:r>
              <a:rPr lang="zh-CN" altLang="en-US" sz="2200"/>
              <a:t/>
            </a:r>
            <a:br>
              <a:rPr lang="zh-CN" altLang="en-US" sz="2200"/>
            </a:br>
            <a:r>
              <a:rPr lang="zh-CN" altLang="en-US" sz="2200" smtClean="0"/>
              <a:t>    政治 </a:t>
            </a:r>
            <a:r>
              <a:rPr lang="en-US" altLang="zh-CN" sz="2200" smtClean="0"/>
              <a:t>1028, </a:t>
            </a:r>
            <a:r>
              <a:rPr lang="zh-CN" altLang="en-US" sz="2200" smtClean="0"/>
              <a:t>两</a:t>
            </a:r>
            <a:r>
              <a:rPr lang="zh-CN" altLang="en-US" sz="2200"/>
              <a:t>性关系 </a:t>
            </a:r>
            <a:r>
              <a:rPr lang="en-US" altLang="zh-CN" sz="2200" smtClean="0"/>
              <a:t>994, </a:t>
            </a:r>
            <a:r>
              <a:rPr lang="zh-CN" altLang="en-US" sz="2200" smtClean="0"/>
              <a:t>教育 </a:t>
            </a:r>
            <a:r>
              <a:rPr lang="en-US" altLang="zh-CN" sz="2200" smtClean="0"/>
              <a:t>897, </a:t>
            </a:r>
            <a:r>
              <a:rPr lang="zh-CN" altLang="en-US" sz="2200" smtClean="0"/>
              <a:t>中国 </a:t>
            </a:r>
            <a:r>
              <a:rPr lang="en-US" altLang="zh-CN" sz="2200" smtClean="0"/>
              <a:t>823, </a:t>
            </a:r>
            <a:r>
              <a:rPr lang="zh-CN" altLang="en-US" sz="2200" smtClean="0"/>
              <a:t>人生 </a:t>
            </a:r>
            <a:r>
              <a:rPr lang="en-US" altLang="zh-CN" sz="2200"/>
              <a:t>815</a:t>
            </a:r>
            <a:r>
              <a:rPr lang="zh-CN" altLang="en-US" sz="2200"/>
              <a:t/>
            </a:r>
            <a:br>
              <a:rPr lang="zh-CN" altLang="en-US" sz="2200"/>
            </a:br>
            <a:r>
              <a:rPr lang="zh-CN" altLang="en-US" sz="2200" smtClean="0"/>
              <a:t>    游戏 </a:t>
            </a:r>
            <a:r>
              <a:rPr lang="en-US" altLang="zh-CN" sz="2200" smtClean="0"/>
              <a:t>805, </a:t>
            </a:r>
            <a:r>
              <a:rPr lang="zh-CN" altLang="en-US" sz="2200" smtClean="0"/>
              <a:t>文学 </a:t>
            </a:r>
            <a:r>
              <a:rPr lang="en-US" altLang="zh-CN" sz="2200" smtClean="0"/>
              <a:t>772, </a:t>
            </a:r>
            <a:r>
              <a:rPr lang="zh-CN" altLang="en-US" sz="2200" smtClean="0"/>
              <a:t>知</a:t>
            </a:r>
            <a:r>
              <a:rPr lang="zh-CN" altLang="en-US" sz="2200"/>
              <a:t>乎 </a:t>
            </a:r>
            <a:r>
              <a:rPr lang="en-US" altLang="zh-CN" sz="2200" smtClean="0"/>
              <a:t>772, </a:t>
            </a:r>
            <a:r>
              <a:rPr lang="zh-CN" altLang="en-US" sz="2200" smtClean="0"/>
              <a:t>法律 </a:t>
            </a:r>
            <a:r>
              <a:rPr lang="en-US" altLang="zh-CN" sz="2200" smtClean="0"/>
              <a:t>750, </a:t>
            </a:r>
            <a:r>
              <a:rPr lang="zh-CN" altLang="en-US" sz="2200" smtClean="0"/>
              <a:t>音乐 </a:t>
            </a:r>
            <a:r>
              <a:rPr lang="en-US" altLang="zh-CN" sz="2200" smtClean="0"/>
              <a:t>738</a:t>
            </a:r>
          </a:p>
          <a:p>
            <a:pPr marL="0" indent="0">
              <a:buNone/>
            </a:pPr>
            <a:r>
              <a:rPr lang="zh-CN" altLang="en-US" sz="2200" smtClean="0"/>
              <a:t>    爱情 </a:t>
            </a:r>
            <a:r>
              <a:rPr lang="en-US" altLang="zh-CN" sz="2200" smtClean="0"/>
              <a:t>699, </a:t>
            </a:r>
            <a:r>
              <a:rPr lang="zh-CN" altLang="en-US" sz="2200" smtClean="0"/>
              <a:t>文化 </a:t>
            </a:r>
            <a:r>
              <a:rPr lang="en-US" altLang="zh-CN" sz="2200" smtClean="0"/>
              <a:t>659,</a:t>
            </a:r>
            <a:r>
              <a:rPr lang="zh-CN" altLang="en-US" sz="2200" smtClean="0"/>
              <a:t>创业 </a:t>
            </a:r>
            <a:r>
              <a:rPr lang="en-US" altLang="zh-CN" sz="2200" smtClean="0"/>
              <a:t>628, </a:t>
            </a:r>
            <a:r>
              <a:rPr lang="zh-CN" altLang="en-US" sz="2200" smtClean="0"/>
              <a:t>大学 </a:t>
            </a:r>
            <a:r>
              <a:rPr lang="en-US" altLang="zh-CN" sz="2200" smtClean="0"/>
              <a:t>621, </a:t>
            </a:r>
            <a:r>
              <a:rPr lang="zh-CN" altLang="en-US" sz="2200" smtClean="0"/>
              <a:t>程序员 </a:t>
            </a:r>
            <a:r>
              <a:rPr lang="en-US" altLang="zh-CN" sz="2200"/>
              <a:t>619</a:t>
            </a:r>
            <a:r>
              <a:rPr lang="zh-CN" altLang="en-US" sz="2200"/>
              <a:t/>
            </a:r>
            <a:br>
              <a:rPr lang="zh-CN" altLang="en-US" sz="2200"/>
            </a:br>
            <a:r>
              <a:rPr lang="zh-CN" altLang="en-US" sz="2200" smtClean="0"/>
              <a:t>    心理 </a:t>
            </a:r>
            <a:r>
              <a:rPr lang="en-US" altLang="zh-CN" sz="2200" smtClean="0"/>
              <a:t>617, </a:t>
            </a:r>
            <a:r>
              <a:rPr lang="zh-CN" altLang="en-US" sz="2200" smtClean="0"/>
              <a:t>你</a:t>
            </a:r>
            <a:r>
              <a:rPr lang="zh-CN" altLang="en-US" sz="2200"/>
              <a:t>如何评价 </a:t>
            </a:r>
            <a:r>
              <a:rPr lang="en-US" altLang="zh-CN" sz="2200"/>
              <a:t>X </a:t>
            </a:r>
            <a:r>
              <a:rPr lang="en-US" altLang="zh-CN" sz="2200" smtClean="0"/>
              <a:t>609, </a:t>
            </a:r>
            <a:r>
              <a:rPr lang="zh-CN" altLang="en-US" sz="2200" smtClean="0"/>
              <a:t>女性 </a:t>
            </a:r>
            <a:r>
              <a:rPr lang="en-US" altLang="zh-CN" sz="2200" smtClean="0"/>
              <a:t>604, </a:t>
            </a:r>
            <a:r>
              <a:rPr lang="zh-CN" altLang="en-US" sz="2200" smtClean="0"/>
              <a:t>编程 </a:t>
            </a:r>
            <a:r>
              <a:rPr lang="en-US" altLang="zh-CN" sz="2200" smtClean="0"/>
              <a:t>585, X </a:t>
            </a:r>
            <a:r>
              <a:rPr lang="zh-CN" altLang="en-US" sz="2200"/>
              <a:t>是种怎样的体验 </a:t>
            </a:r>
            <a:r>
              <a:rPr lang="en-US" altLang="zh-CN" sz="2200"/>
              <a:t>582</a:t>
            </a:r>
            <a:r>
              <a:rPr lang="zh-CN" altLang="en-US" sz="2400"/>
              <a:t/>
            </a:r>
            <a:br>
              <a:rPr lang="zh-CN" altLang="en-US" sz="2400"/>
            </a:b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11160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  <a:p>
            <a:r>
              <a:rPr lang="en-US" smtClean="0"/>
              <a:t>Obtain Data</a:t>
            </a:r>
          </a:p>
          <a:p>
            <a:r>
              <a:rPr lang="en-US" smtClean="0"/>
              <a:t>Basic Statistics</a:t>
            </a:r>
          </a:p>
          <a:p>
            <a:r>
              <a:rPr lang="en-US" smtClean="0"/>
              <a:t>Graph Analysis</a:t>
            </a:r>
          </a:p>
          <a:p>
            <a:r>
              <a:rPr lang="en-US" smtClean="0"/>
              <a:t>Summary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38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Analysis(agree&gt;50k)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Following and Topic</a:t>
            </a:r>
          </a:p>
          <a:p>
            <a:pPr marL="0" indent="0">
              <a:buNone/>
            </a:pPr>
            <a:r>
              <a:rPr lang="en-US" sz="2200" smtClean="0"/>
              <a:t>    Dominant set(45 in 375), </a:t>
            </a:r>
            <a:r>
              <a:rPr lang="en-US" sz="2200" smtClean="0"/>
              <a:t>count topics </a:t>
            </a:r>
            <a:r>
              <a:rPr lang="en-US" sz="2200" smtClean="0"/>
              <a:t>of questions </a:t>
            </a:r>
            <a:r>
              <a:rPr lang="en-US" sz="2200"/>
              <a:t>answered by users from the set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</a:t>
            </a:r>
            <a:r>
              <a:rPr lang="en-US" altLang="zh-CN" sz="2200" smtClean="0"/>
              <a:t>T</a:t>
            </a:r>
            <a:r>
              <a:rPr lang="en-US" sz="2200" smtClean="0"/>
              <a:t>op 20: 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200" smtClean="0"/>
              <a:t>    生活 </a:t>
            </a:r>
            <a:r>
              <a:rPr lang="en-US" altLang="zh-CN" sz="2200" smtClean="0"/>
              <a:t>1435, </a:t>
            </a:r>
            <a:r>
              <a:rPr lang="zh-CN" altLang="en-US" sz="2200" smtClean="0"/>
              <a:t>调查</a:t>
            </a:r>
            <a:r>
              <a:rPr lang="zh-CN" altLang="en-US" sz="2200"/>
              <a:t>类问题 </a:t>
            </a:r>
            <a:r>
              <a:rPr lang="en-US" altLang="zh-CN" sz="2200" smtClean="0"/>
              <a:t>1365, </a:t>
            </a:r>
            <a:r>
              <a:rPr lang="zh-CN" altLang="en-US" sz="2200" smtClean="0"/>
              <a:t>政治 </a:t>
            </a:r>
            <a:r>
              <a:rPr lang="en-US" altLang="zh-CN" sz="2200" smtClean="0"/>
              <a:t>1285, </a:t>
            </a:r>
            <a:r>
              <a:rPr lang="zh-CN" altLang="en-US" sz="2200" smtClean="0"/>
              <a:t>历史 </a:t>
            </a:r>
            <a:r>
              <a:rPr lang="en-US" altLang="zh-CN" sz="2200" smtClean="0"/>
              <a:t>1204, </a:t>
            </a:r>
            <a:r>
              <a:rPr lang="zh-CN" altLang="en-US" sz="2200" smtClean="0"/>
              <a:t>电影 </a:t>
            </a:r>
            <a:r>
              <a:rPr lang="en-US" altLang="zh-CN" sz="2200"/>
              <a:t>1084</a:t>
            </a:r>
          </a:p>
          <a:p>
            <a:pPr marL="0" indent="0">
              <a:buNone/>
            </a:pPr>
            <a:r>
              <a:rPr lang="zh-CN" altLang="en-US" sz="2200" smtClean="0"/>
              <a:t>    健康 </a:t>
            </a:r>
            <a:r>
              <a:rPr lang="en-US" altLang="zh-CN" sz="2200" smtClean="0"/>
              <a:t>996, </a:t>
            </a:r>
            <a:r>
              <a:rPr lang="zh-CN" altLang="en-US" sz="2200" smtClean="0"/>
              <a:t>社会 </a:t>
            </a:r>
            <a:r>
              <a:rPr lang="en-US" altLang="zh-CN" sz="2200" smtClean="0"/>
              <a:t>984, </a:t>
            </a:r>
            <a:r>
              <a:rPr lang="zh-CN" altLang="en-US" sz="2200" smtClean="0"/>
              <a:t>医学 </a:t>
            </a:r>
            <a:r>
              <a:rPr lang="en-US" altLang="zh-CN" sz="2200" smtClean="0"/>
              <a:t>941, </a:t>
            </a:r>
            <a:r>
              <a:rPr lang="zh-CN" altLang="en-US" sz="2200" smtClean="0"/>
              <a:t>恋爱 </a:t>
            </a:r>
            <a:r>
              <a:rPr lang="en-US" altLang="zh-CN" sz="2200" smtClean="0"/>
              <a:t>717, </a:t>
            </a:r>
            <a:r>
              <a:rPr lang="zh-CN" altLang="en-US" sz="2200" smtClean="0"/>
              <a:t>中国 </a:t>
            </a:r>
            <a:r>
              <a:rPr lang="en-US" altLang="zh-CN" sz="2200" smtClean="0"/>
              <a:t>695</a:t>
            </a:r>
          </a:p>
          <a:p>
            <a:pPr marL="0" indent="0">
              <a:buNone/>
            </a:pPr>
            <a:r>
              <a:rPr lang="zh-CN" altLang="en-US" sz="2200" smtClean="0"/>
              <a:t>    两</a:t>
            </a:r>
            <a:r>
              <a:rPr lang="zh-CN" altLang="en-US" sz="2200"/>
              <a:t>性关系 </a:t>
            </a:r>
            <a:r>
              <a:rPr lang="en-US" altLang="zh-CN" sz="2200" smtClean="0"/>
              <a:t>688, </a:t>
            </a:r>
            <a:r>
              <a:rPr lang="zh-CN" altLang="en-US" sz="2200" smtClean="0"/>
              <a:t>英语 </a:t>
            </a:r>
            <a:r>
              <a:rPr lang="en-US" altLang="zh-CN" sz="2200" smtClean="0"/>
              <a:t>678, </a:t>
            </a:r>
            <a:r>
              <a:rPr lang="zh-CN" altLang="en-US" sz="2200" smtClean="0"/>
              <a:t>人际</a:t>
            </a:r>
            <a:r>
              <a:rPr lang="zh-CN" altLang="en-US" sz="2200"/>
              <a:t>交往 </a:t>
            </a:r>
            <a:r>
              <a:rPr lang="en-US" altLang="zh-CN" sz="2200" smtClean="0"/>
              <a:t>640, </a:t>
            </a:r>
            <a:r>
              <a:rPr lang="zh-CN" altLang="en-US" sz="2200" smtClean="0"/>
              <a:t>心理学 </a:t>
            </a:r>
            <a:r>
              <a:rPr lang="en-US" altLang="zh-CN" sz="2200" smtClean="0"/>
              <a:t>634, </a:t>
            </a:r>
            <a:r>
              <a:rPr lang="zh-CN" altLang="en-US" sz="2200" smtClean="0"/>
              <a:t>互联网 </a:t>
            </a:r>
            <a:r>
              <a:rPr lang="en-US" altLang="zh-CN" sz="2200"/>
              <a:t>595</a:t>
            </a:r>
          </a:p>
          <a:p>
            <a:pPr marL="0" indent="0">
              <a:buNone/>
            </a:pPr>
            <a:r>
              <a:rPr lang="zh-CN" altLang="en-US" sz="2200" smtClean="0"/>
              <a:t>    法律 </a:t>
            </a:r>
            <a:r>
              <a:rPr lang="en-US" altLang="zh-CN" sz="2200" smtClean="0"/>
              <a:t>587, </a:t>
            </a:r>
            <a:r>
              <a:rPr lang="zh-CN" altLang="en-US" sz="2200" smtClean="0"/>
              <a:t>微软</a:t>
            </a:r>
            <a:r>
              <a:rPr lang="zh-CN" altLang="en-US" sz="2200"/>
              <a:t>（</a:t>
            </a:r>
            <a:r>
              <a:rPr lang="en-US" altLang="zh-CN" sz="2200"/>
              <a:t>Microsoft</a:t>
            </a:r>
            <a:r>
              <a:rPr lang="zh-CN" altLang="en-US" sz="2200"/>
              <a:t>） </a:t>
            </a:r>
            <a:r>
              <a:rPr lang="en-US" altLang="zh-CN" sz="2200" smtClean="0"/>
              <a:t>555, </a:t>
            </a:r>
            <a:r>
              <a:rPr lang="zh-CN" altLang="en-US" sz="2200" smtClean="0"/>
              <a:t>美国 </a:t>
            </a:r>
            <a:r>
              <a:rPr lang="en-US" altLang="zh-CN" sz="2200" smtClean="0"/>
              <a:t>552, </a:t>
            </a:r>
            <a:r>
              <a:rPr lang="zh-CN" altLang="en-US" sz="2200" smtClean="0"/>
              <a:t>健身 </a:t>
            </a:r>
            <a:r>
              <a:rPr lang="en-US" altLang="zh-CN" sz="2200" smtClean="0"/>
              <a:t>538, </a:t>
            </a:r>
            <a:r>
              <a:rPr lang="zh-CN" altLang="en-US" sz="2200" smtClean="0"/>
              <a:t>编程 </a:t>
            </a:r>
            <a:r>
              <a:rPr lang="en-US" altLang="zh-CN" sz="2200"/>
              <a:t>511</a:t>
            </a:r>
          </a:p>
          <a:p>
            <a:pPr marL="0" indent="0">
              <a:buNone/>
            </a:pPr>
            <a:r>
              <a:rPr lang="zh-CN" altLang="en-US" sz="2400" smtClean="0"/>
              <a:t/>
            </a:r>
            <a:br>
              <a:rPr lang="zh-CN" altLang="en-US" sz="2400" smtClean="0"/>
            </a:b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30684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have covered most of work we plan in the proposal, including: data crawling, basic statistics and graph analysis of both following relationship and topic related patterns of Zhihu.</a:t>
            </a:r>
          </a:p>
          <a:p>
            <a:r>
              <a:rPr lang="en-US" smtClean="0"/>
              <a:t>There remains loads of interesting issues of such as: 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en-US" sz="2200" smtClean="0"/>
              <a:t>analysis of the whole Zhihu data (may need months to crawl)</a:t>
            </a:r>
            <a:endParaRPr lang="en-US" sz="2200"/>
          </a:p>
          <a:p>
            <a:pPr marL="0" indent="0">
              <a:buNone/>
            </a:pPr>
            <a:r>
              <a:rPr lang="en-US" sz="2200" smtClean="0"/>
              <a:t>     following-topic network analysis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 topic extraction from the corpus of answers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 …</a:t>
            </a:r>
          </a:p>
          <a:p>
            <a:r>
              <a:rPr lang="en-US" smtClean="0"/>
              <a:t>We wish we could dig deeper in the future.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87" y="0"/>
            <a:ext cx="914399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192" y="2511978"/>
            <a:ext cx="2809460" cy="1344405"/>
          </a:xfrm>
        </p:spPr>
        <p:txBody>
          <a:bodyPr>
            <a:noAutofit/>
          </a:bodyPr>
          <a:lstStyle/>
          <a:p>
            <a:r>
              <a:rPr lang="en-US" sz="10000" b="1" smtClean="0">
                <a:ln w="5715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/ A</a:t>
            </a:r>
            <a:endParaRPr lang="en-US" sz="10000" b="1">
              <a:ln w="57150">
                <a:solidFill>
                  <a:schemeClr val="bg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32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Zhihu </a:t>
            </a:r>
            <a:r>
              <a:rPr lang="en-US"/>
              <a:t>(www.zhihu.com) is the biggest Chinese knowledge ask-answer web site in </a:t>
            </a:r>
            <a:r>
              <a:rPr lang="en-US" smtClean="0"/>
              <a:t>China (example in English world: Quora). It has more than 17 million registered users (over 10 million among them are monthly active) by March 2015</a:t>
            </a:r>
          </a:p>
          <a:p>
            <a:endParaRPr lang="en-US"/>
          </a:p>
          <a:p>
            <a:r>
              <a:rPr lang="en-US" smtClean="0"/>
              <a:t>We </a:t>
            </a:r>
            <a:r>
              <a:rPr lang="en-US"/>
              <a:t>wonder in such a platform, what kind of </a:t>
            </a:r>
            <a:r>
              <a:rPr lang="en-US" smtClean="0"/>
              <a:t>form </a:t>
            </a:r>
            <a:r>
              <a:rPr lang="en-US"/>
              <a:t>of social </a:t>
            </a:r>
            <a:r>
              <a:rPr lang="en-US" smtClean="0"/>
              <a:t>network may existsa, and we </a:t>
            </a:r>
            <a:r>
              <a:rPr lang="en-US"/>
              <a:t>want to know </a:t>
            </a:r>
            <a:r>
              <a:rPr lang="en-US" smtClean="0"/>
              <a:t>whether </a:t>
            </a:r>
            <a:r>
              <a:rPr lang="en-US"/>
              <a:t>the knowledge areas (topics) have any contact with </a:t>
            </a:r>
            <a:r>
              <a:rPr lang="en-US" smtClean="0"/>
              <a:t>the interpersonal relationships (which is a special issue of Zhihu compared to social websites like Twitter or Facebook).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 Data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Features We Care About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</a:t>
            </a:r>
            <a:r>
              <a:rPr lang="en-US" altLang="zh-CN" sz="2200" smtClean="0"/>
              <a:t>- </a:t>
            </a:r>
            <a:r>
              <a:rPr lang="en-US" sz="2200" b="1" smtClean="0"/>
              <a:t>User</a:t>
            </a:r>
            <a:r>
              <a:rPr lang="en-US" sz="2200" smtClean="0"/>
              <a:t> </a:t>
            </a:r>
            <a:r>
              <a:rPr lang="en-US" sz="2200"/>
              <a:t>can have many </a:t>
            </a:r>
            <a:r>
              <a:rPr lang="en-US" sz="2200" b="1"/>
              <a:t>followees</a:t>
            </a:r>
            <a:r>
              <a:rPr lang="en-US" sz="2200"/>
              <a:t> and </a:t>
            </a:r>
            <a:r>
              <a:rPr lang="en-US" sz="2200" b="1" smtClean="0"/>
              <a:t>follower</a:t>
            </a:r>
            <a:r>
              <a:rPr lang="en-US" sz="2200" smtClean="0"/>
              <a:t> - directed relationships;    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b="1" smtClean="0"/>
              <a:t>Question</a:t>
            </a:r>
            <a:r>
              <a:rPr lang="en-US" sz="2200" smtClean="0"/>
              <a:t> (asked by users) can have several </a:t>
            </a:r>
            <a:r>
              <a:rPr lang="en-US" sz="2200" b="1" smtClean="0"/>
              <a:t>topics</a:t>
            </a:r>
            <a:r>
              <a:rPr lang="en-US" sz="2200" smtClean="0"/>
              <a:t> wiki-tagged;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User </a:t>
            </a:r>
            <a:r>
              <a:rPr lang="en-US" sz="2200"/>
              <a:t>can have only one </a:t>
            </a:r>
            <a:r>
              <a:rPr lang="en-US" sz="2200" b="1"/>
              <a:t>answer</a:t>
            </a:r>
            <a:r>
              <a:rPr lang="en-US" sz="2200"/>
              <a:t> in one </a:t>
            </a:r>
            <a:r>
              <a:rPr lang="en-US" sz="2200" smtClean="0"/>
              <a:t>question;</a:t>
            </a:r>
            <a:endParaRPr lang="en-US" sz="2200"/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Answer can get </a:t>
            </a:r>
            <a:r>
              <a:rPr lang="en-US" sz="2200" b="1" smtClean="0"/>
              <a:t>agree</a:t>
            </a:r>
            <a:r>
              <a:rPr lang="en-US" sz="2200" smtClean="0"/>
              <a:t> and </a:t>
            </a:r>
            <a:r>
              <a:rPr lang="en-US" sz="2200" b="1" smtClean="0"/>
              <a:t>thanks </a:t>
            </a:r>
            <a:r>
              <a:rPr lang="en-US" sz="2200" smtClean="0"/>
              <a:t>from other people;</a:t>
            </a:r>
          </a:p>
          <a:p>
            <a:r>
              <a:rPr lang="en-US" smtClean="0"/>
              <a:t>Database Design</a:t>
            </a:r>
          </a:p>
          <a:p>
            <a:pPr marL="0" indent="0">
              <a:buNone/>
            </a:pPr>
            <a:r>
              <a:rPr lang="en-US" sz="2200" smtClean="0"/>
              <a:t>    User (user_url, user_id, answer_num, followee_num, follower_num, agree_num, </a:t>
            </a:r>
          </a:p>
          <a:p>
            <a:pPr marL="0" indent="0">
              <a:buNone/>
            </a:pPr>
            <a:r>
              <a:rPr lang="en-US" sz="2200" smtClean="0"/>
              <a:t>               thanks_num, layer)</a:t>
            </a:r>
          </a:p>
          <a:p>
            <a:pPr marL="0" indent="0">
              <a:buNone/>
            </a:pPr>
            <a:r>
              <a:rPr lang="en-US" sz="2200" smtClean="0"/>
              <a:t>    Question (question_id, topic)			UserQuestion (user_url, question_id)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Following (user_url, followee_url)		UserTopic (user_url, topic)</a:t>
            </a:r>
          </a:p>
        </p:txBody>
      </p:sp>
    </p:spTree>
    <p:extLst>
      <p:ext uri="{BB962C8B-B14F-4D97-AF65-F5344CB8AC3E}">
        <p14:creationId xmlns:p14="http://schemas.microsoft.com/office/powerpoint/2010/main" val="18492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 Data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Crawler 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Implemented in Python, based on an open source package called “zhihu-python”;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Apply multiprocessing to crawl data on a single machine due to resource limitation;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Automated crawling, with automatic error handling;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Data crawled are stored in csv files in the first place, and are transferred to Sqlite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   database afterwards for later processing;</a:t>
            </a:r>
          </a:p>
        </p:txBody>
      </p:sp>
    </p:spTree>
    <p:extLst>
      <p:ext uri="{BB962C8B-B14F-4D97-AF65-F5344CB8AC3E}">
        <p14:creationId xmlns:p14="http://schemas.microsoft.com/office/powerpoint/2010/main" val="35654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 Data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Crawling Strategy</a:t>
            </a:r>
          </a:p>
          <a:p>
            <a:pPr marL="0" indent="0">
              <a:buNone/>
            </a:pPr>
            <a:r>
              <a:rPr kumimoji="1" lang="en-US" altLang="zh-CN" sz="2200" smtClean="0"/>
              <a:t>    - </a:t>
            </a:r>
            <a:r>
              <a:rPr lang="en-US" altLang="zh-CN" sz="2200" smtClean="0"/>
              <a:t>F</a:t>
            </a:r>
            <a:r>
              <a:rPr lang="en-US" sz="2200" smtClean="0"/>
              <a:t>or </a:t>
            </a:r>
            <a:r>
              <a:rPr lang="en-US" sz="2200"/>
              <a:t>one individual user: crawl porfolio information, followers and </a:t>
            </a:r>
            <a:r>
              <a:rPr lang="en-US" sz="2200" smtClean="0"/>
              <a:t>followees, question_ids 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   of </a:t>
            </a:r>
            <a:r>
              <a:rPr lang="en-US" sz="2200"/>
              <a:t>questions he or she has </a:t>
            </a:r>
            <a:r>
              <a:rPr lang="en-US" sz="2200" smtClean="0"/>
              <a:t>answered;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Crawl </a:t>
            </a:r>
            <a:r>
              <a:rPr lang="en-US" sz="2200"/>
              <a:t>two </a:t>
            </a:r>
            <a:r>
              <a:rPr lang="en-US" sz="2200" smtClean="0"/>
              <a:t>followee layers </a:t>
            </a:r>
            <a:r>
              <a:rPr lang="en-US" sz="2200"/>
              <a:t>from a pre-defined seed </a:t>
            </a:r>
            <a:r>
              <a:rPr lang="en-US" sz="2200" smtClean="0"/>
              <a:t>user (zhao-che);</a:t>
            </a:r>
            <a:endParaRPr lang="en-US" sz="2200"/>
          </a:p>
          <a:p>
            <a:pPr marL="0" indent="0">
              <a:buNone/>
            </a:pPr>
            <a:r>
              <a:rPr kumimoji="1" lang="en-US" altLang="zh-CN" sz="2200" smtClean="0"/>
              <a:t>    - Handle </a:t>
            </a:r>
            <a:r>
              <a:rPr kumimoji="1" lang="en-US" altLang="zh-CN" sz="2200"/>
              <a:t>one list of distinct user_url </a:t>
            </a:r>
            <a:r>
              <a:rPr kumimoji="1" lang="en-US" altLang="zh-CN" sz="2200" smtClean="0"/>
              <a:t>to avoid the subtree </a:t>
            </a:r>
            <a:r>
              <a:rPr lang="en-US" altLang="zh-CN" sz="2200" smtClean="0"/>
              <a:t>replication of </a:t>
            </a:r>
            <a:r>
              <a:rPr lang="en-US" altLang="zh-CN" sz="2200"/>
              <a:t>the same user</a:t>
            </a:r>
            <a:r>
              <a:rPr kumimoji="1" lang="en-US" altLang="zh-CN" sz="2200" smtClean="0"/>
              <a:t> </a:t>
            </a:r>
          </a:p>
          <a:p>
            <a:pPr marL="0" indent="0">
              <a:buNone/>
            </a:pPr>
            <a:r>
              <a:rPr kumimoji="1" lang="en-US" altLang="zh-CN" sz="2200"/>
              <a:t> </a:t>
            </a:r>
            <a:r>
              <a:rPr kumimoji="1" lang="en-US" altLang="zh-CN" sz="2200" smtClean="0"/>
              <a:t>     (e.g. A-&gt;B, C-&gt;B);</a:t>
            </a:r>
          </a:p>
          <a:p>
            <a:pPr marL="0" indent="0">
              <a:buNone/>
            </a:pPr>
            <a:r>
              <a:rPr lang="en-US" sz="2200" smtClean="0"/>
              <a:t>    </a:t>
            </a:r>
            <a:r>
              <a:rPr lang="en-US" altLang="zh-CN" sz="2200" smtClean="0"/>
              <a:t>- </a:t>
            </a:r>
            <a:r>
              <a:rPr lang="en-US" sz="2200" smtClean="0"/>
              <a:t>Crawl </a:t>
            </a:r>
            <a:r>
              <a:rPr lang="en-US" sz="2200"/>
              <a:t>the topics of the questions based on the question_ids we have </a:t>
            </a:r>
            <a:r>
              <a:rPr lang="en-US" sz="2200" smtClean="0"/>
              <a:t>got.</a:t>
            </a:r>
            <a:endParaRPr kumimoji="1" lang="en-US" altLang="zh-CN" sz="2200"/>
          </a:p>
          <a:p>
            <a:r>
              <a:rPr kumimoji="1" lang="en-US" altLang="zh-CN" smtClean="0"/>
              <a:t>Depth </a:t>
            </a:r>
            <a:r>
              <a:rPr kumimoji="1" lang="en-US" altLang="zh-CN"/>
              <a:t>First v.s. Width </a:t>
            </a:r>
            <a:r>
              <a:rPr kumimoji="1" lang="en-US" altLang="zh-CN" smtClean="0"/>
              <a:t>First</a:t>
            </a:r>
          </a:p>
          <a:p>
            <a:pPr marL="0" indent="0">
              <a:buNone/>
            </a:pPr>
            <a:r>
              <a:rPr kumimoji="1" lang="en-US" altLang="zh-CN" sz="2200"/>
              <a:t> </a:t>
            </a:r>
            <a:r>
              <a:rPr kumimoji="1" lang="en-US" altLang="zh-CN" sz="2200" smtClean="0"/>
              <a:t>   - DF can crawl all the users in the whole website but time is not allowed;</a:t>
            </a:r>
            <a:endParaRPr kumimoji="1" lang="en-US" altLang="zh-CN" sz="2200"/>
          </a:p>
          <a:p>
            <a:pPr marL="0" indent="0">
              <a:buNone/>
            </a:pPr>
            <a:r>
              <a:rPr kumimoji="1" lang="en-US" altLang="zh-CN" sz="2200" smtClean="0"/>
              <a:t>    - WF is more flexible when we only want to crawl several layers</a:t>
            </a:r>
            <a:r>
              <a:rPr lang="en-US" sz="2200" smtClean="0"/>
              <a:t> from the seed, without</a:t>
            </a:r>
          </a:p>
          <a:p>
            <a:pPr marL="0" indent="0">
              <a:buNone/>
            </a:pPr>
            <a:r>
              <a:rPr lang="en-US" sz="2200" smtClean="0"/>
              <a:t>       any lost.</a:t>
            </a:r>
          </a:p>
        </p:txBody>
      </p:sp>
    </p:spTree>
    <p:extLst>
      <p:ext uri="{BB962C8B-B14F-4D97-AF65-F5344CB8AC3E}">
        <p14:creationId xmlns:p14="http://schemas.microsoft.com/office/powerpoint/2010/main" val="6846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 Data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Summary of obtained data</a:t>
            </a:r>
          </a:p>
          <a:p>
            <a:pPr marL="0" indent="0">
              <a:buNone/>
            </a:pPr>
            <a:r>
              <a:rPr lang="en-US" sz="2200" smtClean="0"/>
              <a:t>    SQLite .db file: 688MB</a:t>
            </a:r>
          </a:p>
          <a:p>
            <a:pPr marL="0" indent="0">
              <a:buNone/>
            </a:pPr>
            <a:r>
              <a:rPr lang="en-US" sz="2200" smtClean="0"/>
              <a:t>    User: 26K, Following: 4.6M, Question: 2.2M, UserQuestion: 1.7M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UserTopic: 5.4M (Joined by UserQuestion and Question)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514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Statistics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User’s followee, follower, answer, agree, thanks</a:t>
            </a:r>
          </a:p>
          <a:p>
            <a:pPr marL="0" indent="0">
              <a:buNone/>
            </a:pPr>
            <a:r>
              <a:rPr lang="en-US" sz="2200" smtClean="0"/>
              <a:t>    Follower:</a:t>
            </a:r>
            <a:r>
              <a:rPr lang="zh-CN" altLang="en-US" sz="2200" smtClean="0"/>
              <a:t> </a:t>
            </a:r>
            <a:r>
              <a:rPr lang="en-US" sz="2200" smtClean="0"/>
              <a:t>mean 3620.0, median 112.0, standard deviation 22978.5    305(zhao-che)</a:t>
            </a:r>
          </a:p>
          <a:p>
            <a:pPr marL="0" indent="0">
              <a:buNone/>
            </a:pPr>
            <a:r>
              <a:rPr lang="en-US" sz="2200" smtClean="0"/>
              <a:t>    Followee: mean 176.3, median 67.0, standard deviation 565.9            149(zhao-che)</a:t>
            </a:r>
            <a:endParaRPr lang="en-US" sz="2200"/>
          </a:p>
          <a:p>
            <a:pPr marL="0" indent="0">
              <a:buNone/>
            </a:pPr>
            <a:r>
              <a:rPr lang="en-US" sz="2200" smtClean="0"/>
              <a:t>    Answer: mean 68.9, median 17.0, standard deviation 225.9                 120(zhao-che)</a:t>
            </a:r>
          </a:p>
          <a:p>
            <a:pPr marL="0" indent="0">
              <a:buNone/>
            </a:pPr>
            <a:r>
              <a:rPr lang="en-US" sz="2200" smtClean="0"/>
              <a:t>    Agree: mean 3858.4, median 96.0, standard deviation 21951.4           828(zhao-che)</a:t>
            </a:r>
          </a:p>
          <a:p>
            <a:pPr marL="0" indent="0">
              <a:buNone/>
            </a:pPr>
            <a:r>
              <a:rPr lang="en-US" sz="2200" smtClean="0"/>
              <a:t>    Thanks: mean: 865.3, median 28.0, standard deviation 4627.6            290(zhao-che)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526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Statistics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Log-log Distribution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Followee: Out Degree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Follower: In Degree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Answer, Agree, Thanks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 smtClean="0"/>
              <a:t>    We can see significant power 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 smtClean="0"/>
              <a:t>   law in all five features of users.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19" y="1378588"/>
            <a:ext cx="6471530" cy="481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19" y="1308797"/>
            <a:ext cx="6471530" cy="481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64" y="1273468"/>
            <a:ext cx="6471530" cy="481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50" y="1279578"/>
            <a:ext cx="6473703" cy="4814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25" y="1279198"/>
            <a:ext cx="6471530" cy="481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4995" y="5025450"/>
            <a:ext cx="2514600" cy="1476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74330" y="6001862"/>
            <a:ext cx="453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Similar Statistics: </a:t>
            </a:r>
            <a:r>
              <a:rPr lang="en-US" sz="1400" smtClean="0">
                <a:hlinkClick r:id="rId9"/>
              </a:rPr>
              <a:t>http</a:t>
            </a:r>
            <a:r>
              <a:rPr lang="en-US" sz="1400">
                <a:hlinkClick r:id="rId9"/>
              </a:rPr>
              <a:t>://</a:t>
            </a:r>
            <a:r>
              <a:rPr lang="en-US" sz="1400" smtClean="0">
                <a:hlinkClick r:id="rId9"/>
              </a:rPr>
              <a:t>zhuanlan.zhihu.com/sulian/19781120</a:t>
            </a:r>
            <a:r>
              <a:rPr lang="en-US" sz="1400" smtClean="0"/>
              <a:t> 3.5M Users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335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2834</Words>
  <Application>Microsoft Office PowerPoint</Application>
  <PresentationFormat>宽屏</PresentationFormat>
  <Paragraphs>909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Social Network Analysis of Zhihu</vt:lpstr>
      <vt:lpstr>Overview</vt:lpstr>
      <vt:lpstr>Motivation</vt:lpstr>
      <vt:lpstr>Obtain Data</vt:lpstr>
      <vt:lpstr>Obtain Data</vt:lpstr>
      <vt:lpstr>Obtain Data</vt:lpstr>
      <vt:lpstr>Obtain Data</vt:lpstr>
      <vt:lpstr>Basic Statistics</vt:lpstr>
      <vt:lpstr>Basic Statistics</vt:lpstr>
      <vt:lpstr>Basic Statistics</vt:lpstr>
      <vt:lpstr>Graph Analysis</vt:lpstr>
      <vt:lpstr>Graph Analysis(agree&gt;10k) </vt:lpstr>
      <vt:lpstr>Graph Analysis(agree&gt;10k) </vt:lpstr>
      <vt:lpstr>Graph Analysis(agree&gt;50k) </vt:lpstr>
      <vt:lpstr>Graph Analysis(agree&gt;10k) </vt:lpstr>
      <vt:lpstr>Graph Analysis(agree&gt;50k) </vt:lpstr>
      <vt:lpstr>Graph Analysis(agree&gt;10k) </vt:lpstr>
      <vt:lpstr>Graph Analysis(agree&gt;50k) </vt:lpstr>
      <vt:lpstr>Graph Analysis(agree&gt;10k) </vt:lpstr>
      <vt:lpstr>Graph Analysis(agree&gt;50k) </vt:lpstr>
      <vt:lpstr>Summary</vt:lpstr>
      <vt:lpstr>Q /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of Zhihu</dc:title>
  <dc:creator>Che Zhao</dc:creator>
  <cp:lastModifiedBy>Che Zhao</cp:lastModifiedBy>
  <cp:revision>220</cp:revision>
  <dcterms:created xsi:type="dcterms:W3CDTF">2015-11-29T14:28:38Z</dcterms:created>
  <dcterms:modified xsi:type="dcterms:W3CDTF">2015-11-30T09:46:02Z</dcterms:modified>
</cp:coreProperties>
</file>