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58" r:id="rId41"/>
    <p:sldId id="259" r:id="rId42"/>
    <p:sldId id="260" r:id="rId43"/>
    <p:sldId id="261" r:id="rId44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105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" y="554990"/>
            <a:ext cx="2912110" cy="2543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554990"/>
            <a:ext cx="3275330" cy="26136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COMMONDATA" val="eyJoZGlkIjoiM2E3ODE1NTUyN2E1NmQzMDQ5OTNjNjkxZGYwNDhiZDg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家盛</cp:lastModifiedBy>
  <cp:revision>177</cp:revision>
  <dcterms:created xsi:type="dcterms:W3CDTF">2019-06-19T02:08:00Z</dcterms:created>
  <dcterms:modified xsi:type="dcterms:W3CDTF">2022-11-27T08:23:44Z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59D35837D7BF4F22AD376BA9D7A1F8A8</vt:lpwstr>
  </property>
</Properties>
</file>