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66" r:id="rId4"/>
    <p:sldId id="286" r:id="rId5"/>
    <p:sldId id="268" r:id="rId6"/>
    <p:sldId id="275" r:id="rId7"/>
    <p:sldId id="276" r:id="rId8"/>
    <p:sldId id="277" r:id="rId9"/>
    <p:sldId id="279" r:id="rId10"/>
    <p:sldId id="281" r:id="rId11"/>
    <p:sldId id="283" r:id="rId12"/>
    <p:sldId id="284" r:id="rId13"/>
    <p:sldId id="287" r:id="rId14"/>
  </p:sldIdLst>
  <p:sldSz cx="9144000" cy="6858000" type="screen4x3"/>
  <p:notesSz cx="6858000" cy="9144000"/>
  <p:defaultTextStyle>
    <a:defPPr>
      <a:defRPr lang="en-US"/>
    </a:defPPr>
    <a:lvl1pPr marL="0" lvl="0"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59"/>
    <p:restoredTop sz="94660"/>
  </p:normalViewPr>
  <p:slideViewPr>
    <p:cSldViewPr snapToGrid="0" showGuides="1">
      <p:cViewPr varScale="1">
        <p:scale>
          <a:sx n="72" d="100"/>
          <a:sy n="72" d="100"/>
        </p:scale>
        <p:origin x="1344" y="72"/>
      </p:cViewPr>
      <p:guideLst>
        <p:guide orient="horz" pos="2222"/>
        <p:guide pos="29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image" Target="../media/image10.wmf"/><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3" Type="http://schemas.openxmlformats.org/officeDocument/2006/relationships/image" Target="../media/image15.wmf"/><Relationship Id="rId12" Type="http://schemas.openxmlformats.org/officeDocument/2006/relationships/image" Target="../media/image14.wmf"/><Relationship Id="rId11" Type="http://schemas.openxmlformats.org/officeDocument/2006/relationships/image" Target="../media/image13.wmf"/><Relationship Id="rId10" Type="http://schemas.openxmlformats.org/officeDocument/2006/relationships/image" Target="../media/image12.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n-ea"/>
                <a:cs typeface="+mn-cs"/>
              </a:rPr>
            </a:fld>
            <a:endParaRPr lang="zh-CN" altLang="en-US" strike="noStrike" noProof="1"/>
          </a:p>
        </p:txBody>
      </p:sp>
      <p:sp>
        <p:nvSpPr>
          <p:cNvPr id="205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pPr fontAlgn="base"/>
            <a:r>
              <a:rPr lang="ja-JP" altLang="en-US" strike="noStrike" noProof="1"/>
              <a:t>マスター タイトルの書式設定</a:t>
            </a:r>
            <a:endParaRPr lang="en-US" strike="noStrike" noProof="1"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ja-JP" altLang="en-US" strike="noStrike" noProof="1"/>
              <a:t>マスター サブタイトルの書式設定</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ja-JP" altLang="en-US" strike="noStrike" noProof="1"/>
              <a:t>マスター タイトルの書式設定</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pPr fontAlgn="base"/>
            <a:r>
              <a:rPr lang="ja-JP" altLang="en-US" strike="noStrike" noProof="1"/>
              <a:t>マスター タイトルの書式設定</a:t>
            </a:r>
            <a:endParaRPr lang="en-US" strike="noStrike" noProof="1"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pPr fontAlgn="base"/>
            <a:r>
              <a:rPr lang="ja-JP" altLang="en-US" strike="noStrike" noProof="1"/>
              <a:t>マスター タイトルの書式設定</a:t>
            </a:r>
            <a:endParaRPr lang="en-US" strike="noStrike" noProof="1"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ja-JP" altLang="en-US" strike="noStrike" noProof="1"/>
              <a:t>マスター サブタイトルの書式設定</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ja-JP" altLang="en-US" strike="noStrike" noProof="1"/>
              <a:t>マスター タイトルの書式設定</a:t>
            </a:r>
            <a:endParaRPr lang="en-US" strike="noStrike" noProof="1" dirty="0"/>
          </a:p>
        </p:txBody>
      </p:sp>
      <p:sp>
        <p:nvSpPr>
          <p:cNvPr id="3" name="Content Placeholder 2"/>
          <p:cNvSpPr>
            <a:spLocks noGrp="1"/>
          </p:cNvSpPr>
          <p:nvPr>
            <p:ph idx="1"/>
          </p:nvPr>
        </p:nvSpPr>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pPr fontAlgn="base"/>
            <a:r>
              <a:rPr lang="ja-JP" altLang="en-US" strike="noStrike" noProof="1"/>
              <a:t>マスター タイトルの書式設定</a:t>
            </a:r>
            <a:endParaRPr lang="en-US" strike="noStrike" noProof="1"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ja-JP" altLang="en-US" strike="noStrike" noProof="1"/>
              <a:t>マスター テキストの書式設定</a:t>
            </a:r>
            <a:endParaRPr lang="ja-JP" altLang="en-US" strike="noStrike" noProof="1"/>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ja-JP" altLang="en-US" strike="noStrike" noProof="1"/>
              <a:t>マスター タイトルの書式設定</a:t>
            </a:r>
            <a:endParaRPr lang="en-US" strike="noStrike" noProof="1" dirty="0"/>
          </a:p>
        </p:txBody>
      </p:sp>
      <p:sp>
        <p:nvSpPr>
          <p:cNvPr id="3" name="Content Placeholder 2"/>
          <p:cNvSpPr>
            <a:spLocks noGrp="1"/>
          </p:cNvSpPr>
          <p:nvPr>
            <p:ph sz="half" idx="1"/>
          </p:nvPr>
        </p:nvSpPr>
        <p:spPr>
          <a:xfrm>
            <a:off x="628650" y="1825625"/>
            <a:ext cx="3886200" cy="4351338"/>
          </a:xfrm>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Content Placeholder 3"/>
          <p:cNvSpPr>
            <a:spLocks noGrp="1"/>
          </p:cNvSpPr>
          <p:nvPr>
            <p:ph sz="half" idx="2"/>
          </p:nvPr>
        </p:nvSpPr>
        <p:spPr>
          <a:xfrm>
            <a:off x="4629150" y="1825625"/>
            <a:ext cx="3886200" cy="4351338"/>
          </a:xfrm>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pPr fontAlgn="base"/>
            <a:r>
              <a:rPr lang="ja-JP" altLang="en-US" strike="noStrike" noProof="1"/>
              <a:t>マスター タイトルの書式設定</a:t>
            </a:r>
            <a:endParaRPr lang="en-US" strike="noStrike" noProof="1"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マスター テキストの書式設定</a:t>
            </a:r>
            <a:endParaRPr lang="ja-JP" altLang="en-US" strike="noStrike" noProof="1"/>
          </a:p>
        </p:txBody>
      </p:sp>
      <p:sp>
        <p:nvSpPr>
          <p:cNvPr id="4" name="Content Placeholder 3"/>
          <p:cNvSpPr>
            <a:spLocks noGrp="1"/>
          </p:cNvSpPr>
          <p:nvPr>
            <p:ph sz="half" idx="2"/>
          </p:nvPr>
        </p:nvSpPr>
        <p:spPr>
          <a:xfrm>
            <a:off x="629842" y="2505075"/>
            <a:ext cx="3868340" cy="3684588"/>
          </a:xfrm>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マスター テキストの書式設定</a:t>
            </a:r>
            <a:endParaRPr lang="ja-JP" altLang="en-US" strike="noStrike" noProof="1"/>
          </a:p>
        </p:txBody>
      </p:sp>
      <p:sp>
        <p:nvSpPr>
          <p:cNvPr id="6" name="Content Placeholder 5"/>
          <p:cNvSpPr>
            <a:spLocks noGrp="1"/>
          </p:cNvSpPr>
          <p:nvPr>
            <p:ph sz="quarter" idx="4"/>
          </p:nvPr>
        </p:nvSpPr>
        <p:spPr>
          <a:xfrm>
            <a:off x="4629150" y="2505075"/>
            <a:ext cx="3887391" cy="3684588"/>
          </a:xfrm>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7" name="日期占位符 6"/>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ja-JP" altLang="en-US" strike="noStrike" noProof="1"/>
              <a:t>マスター タイトルの書式設定</a:t>
            </a:r>
            <a:endParaRPr lang="en-US" strike="noStrike" noProof="1" dirty="0"/>
          </a:p>
        </p:txBody>
      </p:sp>
      <p:sp>
        <p:nvSpPr>
          <p:cNvPr id="3" name="日期占位符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pPr fontAlgn="base"/>
            <a:r>
              <a:rPr lang="ja-JP" altLang="en-US" strike="noStrike" noProof="1"/>
              <a:t>マスター タイトルの書式設定</a:t>
            </a:r>
            <a:endParaRPr lang="en-US" strike="noStrike" noProof="1"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ja-JP" altLang="en-US" strike="noStrike" noProof="1"/>
              <a:t>マスター テキストの書式設定</a:t>
            </a:r>
            <a:endParaRPr lang="ja-JP" altLang="en-US" strike="noStrike" noProof="1"/>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ja-JP" altLang="en-US" strike="noStrike" noProof="1"/>
              <a:t>マスター タイトルの書式設定</a:t>
            </a:r>
            <a:endParaRPr lang="en-US" strike="noStrike" noProof="1" dirty="0"/>
          </a:p>
        </p:txBody>
      </p:sp>
      <p:sp>
        <p:nvSpPr>
          <p:cNvPr id="3" name="Content Placeholder 2"/>
          <p:cNvSpPr>
            <a:spLocks noGrp="1"/>
          </p:cNvSpPr>
          <p:nvPr>
            <p:ph idx="1"/>
          </p:nvPr>
        </p:nvSpPr>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pPr fontAlgn="base"/>
            <a:r>
              <a:rPr lang="ja-JP" altLang="en-US" strike="noStrike" noProof="1"/>
              <a:t>マスター タイトルの書式設定</a:t>
            </a:r>
            <a:endParaRPr lang="en-US" strike="noStrike" noProof="1" dirty="0"/>
          </a:p>
        </p:txBody>
      </p:sp>
      <p:sp>
        <p:nvSpPr>
          <p:cNvPr id="3" name="Picture Placeholder 2"/>
          <p:cNvSpPr>
            <a:spLocks noGrp="1" noChangeAspect="1"/>
          </p:cNvSpPr>
          <p:nvPr>
            <p:ph type="pic" idx="1" hasCustomPrompt="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1" lang="ja-JP" altLang="en-US" sz="3200" b="0" i="0" u="none" strike="noStrike" kern="1200" cap="none" spc="0" normalizeH="0" baseline="0" noProof="0">
                <a:ln>
                  <a:noFill/>
                </a:ln>
                <a:solidFill>
                  <a:schemeClr val="tx1"/>
                </a:solidFill>
                <a:effectLst/>
                <a:uLnTx/>
                <a:uFillTx/>
                <a:latin typeface="+mn-lt"/>
                <a:ea typeface="+mn-ea"/>
                <a:cs typeface="+mn-cs"/>
              </a:rPr>
              <a:t>アイコンをクリックして図を追加</a:t>
            </a:r>
            <a:endParaRPr kumimoji="1"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ja-JP" altLang="en-US" strike="noStrike" noProof="1"/>
              <a:t>マスター テキストの書式設定</a:t>
            </a:r>
            <a:endParaRPr lang="ja-JP" altLang="en-US" strike="noStrike" noProof="1"/>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ja-JP" altLang="en-US" strike="noStrike" noProof="1"/>
              <a:t>マスター タイトルの書式設定</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pPr fontAlgn="base"/>
            <a:r>
              <a:rPr lang="ja-JP" altLang="en-US" strike="noStrike" noProof="1"/>
              <a:t>マスター タイトルの書式設定</a:t>
            </a:r>
            <a:endParaRPr lang="en-US" strike="noStrike" noProof="1"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pPr fontAlgn="base"/>
            <a:r>
              <a:rPr lang="ja-JP" altLang="en-US" strike="noStrike" noProof="1"/>
              <a:t>マスター タイトルの書式設定</a:t>
            </a:r>
            <a:endParaRPr lang="en-US" strike="noStrike" noProof="1"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ja-JP" altLang="en-US" strike="noStrike" noProof="1"/>
              <a:t>マスター テキストの書式設定</a:t>
            </a:r>
            <a:endParaRPr lang="ja-JP" altLang="en-US" strike="noStrike" noProof="1"/>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ja-JP" altLang="en-US" strike="noStrike" noProof="1"/>
              <a:t>マスター タイトルの書式設定</a:t>
            </a:r>
            <a:endParaRPr lang="en-US" strike="noStrike" noProof="1" dirty="0"/>
          </a:p>
        </p:txBody>
      </p:sp>
      <p:sp>
        <p:nvSpPr>
          <p:cNvPr id="3" name="Content Placeholder 2"/>
          <p:cNvSpPr>
            <a:spLocks noGrp="1"/>
          </p:cNvSpPr>
          <p:nvPr>
            <p:ph sz="half" idx="1"/>
          </p:nvPr>
        </p:nvSpPr>
        <p:spPr>
          <a:xfrm>
            <a:off x="628650" y="1825625"/>
            <a:ext cx="3886200" cy="4351338"/>
          </a:xfrm>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Content Placeholder 3"/>
          <p:cNvSpPr>
            <a:spLocks noGrp="1"/>
          </p:cNvSpPr>
          <p:nvPr>
            <p:ph sz="half" idx="2"/>
          </p:nvPr>
        </p:nvSpPr>
        <p:spPr>
          <a:xfrm>
            <a:off x="4629150" y="1825625"/>
            <a:ext cx="3886200" cy="4351338"/>
          </a:xfrm>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pPr fontAlgn="base"/>
            <a:r>
              <a:rPr lang="ja-JP" altLang="en-US" strike="noStrike" noProof="1"/>
              <a:t>マスター タイトルの書式設定</a:t>
            </a:r>
            <a:endParaRPr lang="en-US" strike="noStrike" noProof="1"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マスター テキストの書式設定</a:t>
            </a:r>
            <a:endParaRPr lang="ja-JP" altLang="en-US" strike="noStrike" noProof="1"/>
          </a:p>
        </p:txBody>
      </p:sp>
      <p:sp>
        <p:nvSpPr>
          <p:cNvPr id="4" name="Content Placeholder 3"/>
          <p:cNvSpPr>
            <a:spLocks noGrp="1"/>
          </p:cNvSpPr>
          <p:nvPr>
            <p:ph sz="half" idx="2"/>
          </p:nvPr>
        </p:nvSpPr>
        <p:spPr>
          <a:xfrm>
            <a:off x="629842" y="2505075"/>
            <a:ext cx="3868340" cy="3684588"/>
          </a:xfrm>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マスター テキストの書式設定</a:t>
            </a:r>
            <a:endParaRPr lang="ja-JP" altLang="en-US" strike="noStrike" noProof="1"/>
          </a:p>
        </p:txBody>
      </p:sp>
      <p:sp>
        <p:nvSpPr>
          <p:cNvPr id="6" name="Content Placeholder 5"/>
          <p:cNvSpPr>
            <a:spLocks noGrp="1"/>
          </p:cNvSpPr>
          <p:nvPr>
            <p:ph sz="quarter" idx="4"/>
          </p:nvPr>
        </p:nvSpPr>
        <p:spPr>
          <a:xfrm>
            <a:off x="4629150" y="2505075"/>
            <a:ext cx="3887391" cy="3684588"/>
          </a:xfrm>
        </p:spPr>
        <p:txBody>
          <a:body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7" name="日期占位符 6"/>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ja-JP" altLang="en-US" strike="noStrike" noProof="1"/>
              <a:t>マスター タイトルの書式設定</a:t>
            </a:r>
            <a:endParaRPr lang="en-US" strike="noStrike" noProof="1" dirty="0"/>
          </a:p>
        </p:txBody>
      </p:sp>
      <p:sp>
        <p:nvSpPr>
          <p:cNvPr id="3" name="日期占位符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pPr fontAlgn="base"/>
            <a:r>
              <a:rPr lang="ja-JP" altLang="en-US" strike="noStrike" noProof="1"/>
              <a:t>マスター タイトルの書式設定</a:t>
            </a:r>
            <a:endParaRPr lang="en-US" strike="noStrike" noProof="1"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a:t>マスター テキストの書式設定</a:t>
            </a:r>
            <a:endParaRPr lang="ja-JP" altLang="en-US" strike="noStrike" noProof="1"/>
          </a:p>
          <a:p>
            <a:pPr lvl="1" fontAlgn="base"/>
            <a:r>
              <a:rPr lang="ja-JP" altLang="en-US" strike="noStrike" noProof="1"/>
              <a:t>第 </a:t>
            </a:r>
            <a:r>
              <a:rPr lang="en-US" altLang="ja-JP" strike="noStrike" noProof="1"/>
              <a:t>2 </a:t>
            </a:r>
            <a:r>
              <a:rPr lang="ja-JP" altLang="en-US" strike="noStrike" noProof="1"/>
              <a:t>レベル</a:t>
            </a:r>
            <a:endParaRPr lang="ja-JP" altLang="en-US" strike="noStrike" noProof="1"/>
          </a:p>
          <a:p>
            <a:pPr lvl="2" fontAlgn="base"/>
            <a:r>
              <a:rPr lang="ja-JP" altLang="en-US" strike="noStrike" noProof="1"/>
              <a:t>第 </a:t>
            </a:r>
            <a:r>
              <a:rPr lang="en-US" altLang="ja-JP" strike="noStrike" noProof="1"/>
              <a:t>3 </a:t>
            </a:r>
            <a:r>
              <a:rPr lang="ja-JP" altLang="en-US" strike="noStrike" noProof="1"/>
              <a:t>レベル</a:t>
            </a:r>
            <a:endParaRPr lang="ja-JP" altLang="en-US" strike="noStrike" noProof="1"/>
          </a:p>
          <a:p>
            <a:pPr lvl="3" fontAlgn="base"/>
            <a:r>
              <a:rPr lang="ja-JP" altLang="en-US" strike="noStrike" noProof="1"/>
              <a:t>第 </a:t>
            </a:r>
            <a:r>
              <a:rPr lang="en-US" altLang="ja-JP" strike="noStrike" noProof="1"/>
              <a:t>4 </a:t>
            </a:r>
            <a:r>
              <a:rPr lang="ja-JP" altLang="en-US" strike="noStrike" noProof="1"/>
              <a:t>レベル</a:t>
            </a:r>
            <a:endParaRPr lang="ja-JP" altLang="en-US" strike="noStrike" noProof="1"/>
          </a:p>
          <a:p>
            <a:pPr lvl="4" fontAlgn="base"/>
            <a:r>
              <a:rPr lang="ja-JP" altLang="en-US" strike="noStrike" noProof="1"/>
              <a:t>第 </a:t>
            </a:r>
            <a:r>
              <a:rPr lang="en-US" altLang="ja-JP" strike="noStrike" noProof="1"/>
              <a:t>5 </a:t>
            </a:r>
            <a:r>
              <a:rPr lang="ja-JP" altLang="en-US" strike="noStrike" noProof="1"/>
              <a:t>レベル</a:t>
            </a:r>
            <a:endParaRPr lang="en-US" strike="noStrike" noProof="1"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ja-JP" altLang="en-US" strike="noStrike" noProof="1"/>
              <a:t>マスター テキストの書式設定</a:t>
            </a:r>
            <a:endParaRPr lang="ja-JP" altLang="en-US" strike="noStrike" noProof="1"/>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pPr fontAlgn="base"/>
            <a:r>
              <a:rPr lang="ja-JP" altLang="en-US" strike="noStrike" noProof="1"/>
              <a:t>マスター タイトルの書式設定</a:t>
            </a:r>
            <a:endParaRPr lang="en-US" strike="noStrike" noProof="1" dirty="0"/>
          </a:p>
        </p:txBody>
      </p:sp>
      <p:sp>
        <p:nvSpPr>
          <p:cNvPr id="3" name="Picture Placeholder 2"/>
          <p:cNvSpPr>
            <a:spLocks noGrp="1" noChangeAspect="1"/>
          </p:cNvSpPr>
          <p:nvPr>
            <p:ph type="pic" idx="1" hasCustomPrompt="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1" lang="ja-JP" altLang="en-US" sz="3200" b="0" i="0" u="none" strike="noStrike" kern="1200" cap="none" spc="0" normalizeH="0" baseline="0" noProof="0">
                <a:ln>
                  <a:noFill/>
                </a:ln>
                <a:solidFill>
                  <a:schemeClr val="tx1"/>
                </a:solidFill>
                <a:effectLst/>
                <a:uLnTx/>
                <a:uFillTx/>
                <a:latin typeface="+mn-lt"/>
                <a:ea typeface="+mn-ea"/>
                <a:cs typeface="+mn-cs"/>
              </a:rPr>
              <a:t>アイコンをクリックして図を追加</a:t>
            </a:r>
            <a:endParaRPr kumimoji="1"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ja-JP" altLang="en-US" strike="noStrike" noProof="1"/>
              <a:t>マスター テキストの書式設定</a:t>
            </a:r>
            <a:endParaRPr lang="ja-JP" altLang="en-US" strike="noStrike" noProof="1"/>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p>
            <a:pPr lvl="0"/>
            <a:r>
              <a:rPr lang="ja-JP" altLang="en-US" dirty="0"/>
              <a:t>マスター タイトルの書式設定</a:t>
            </a:r>
            <a:endParaRPr lang="ja-JP" altLang="en-US" dirty="0"/>
          </a:p>
        </p:txBody>
      </p:sp>
      <p:sp>
        <p:nvSpPr>
          <p:cNvPr id="1027" name="Text Placeholder 2"/>
          <p:cNvSpPr>
            <a:spLocks noGrp="1"/>
          </p:cNvSpPr>
          <p:nvPr>
            <p:ph type="body"/>
          </p:nvPr>
        </p:nvSpPr>
        <p:spPr>
          <a:xfrm>
            <a:off x="628650" y="1825625"/>
            <a:ext cx="7886700" cy="4351338"/>
          </a:xfrm>
          <a:prstGeom prst="rect">
            <a:avLst/>
          </a:prstGeom>
          <a:noFill/>
          <a:ln w="9525">
            <a:noFill/>
          </a:ln>
        </p:spPr>
        <p:txBody>
          <a:bodyPr anchor="t"/>
          <a:p>
            <a:pPr lvl="0"/>
            <a:r>
              <a:rPr lang="ja-JP" altLang="en-US" dirty="0"/>
              <a:t>マスター テキストの書式設定</a:t>
            </a:r>
            <a:endParaRPr lang="ja-JP" altLang="en-US" dirty="0"/>
          </a:p>
          <a:p>
            <a:pPr lvl="1" indent="-228600"/>
            <a:r>
              <a:rPr lang="ja-JP" altLang="en-US" dirty="0"/>
              <a:t>第 </a:t>
            </a:r>
            <a:r>
              <a:rPr lang="en-US" altLang="ja-JP" dirty="0"/>
              <a:t>2 </a:t>
            </a:r>
            <a:r>
              <a:rPr lang="ja-JP" altLang="en-US" dirty="0"/>
              <a:t>レベル</a:t>
            </a:r>
            <a:endParaRPr lang="ja-JP" altLang="en-US" dirty="0"/>
          </a:p>
          <a:p>
            <a:pPr lvl="2" indent="-228600"/>
            <a:r>
              <a:rPr lang="ja-JP" altLang="en-US" dirty="0"/>
              <a:t>第 </a:t>
            </a:r>
            <a:r>
              <a:rPr lang="en-US" altLang="ja-JP" dirty="0"/>
              <a:t>3 </a:t>
            </a:r>
            <a:r>
              <a:rPr lang="ja-JP" altLang="en-US" dirty="0"/>
              <a:t>レベル</a:t>
            </a:r>
            <a:endParaRPr lang="ja-JP" altLang="en-US" dirty="0"/>
          </a:p>
          <a:p>
            <a:pPr lvl="3" indent="-228600"/>
            <a:r>
              <a:rPr lang="ja-JP" altLang="en-US" dirty="0"/>
              <a:t>第 </a:t>
            </a:r>
            <a:r>
              <a:rPr lang="en-US" altLang="ja-JP" dirty="0"/>
              <a:t>4 </a:t>
            </a:r>
            <a:r>
              <a:rPr lang="ja-JP" altLang="en-US" dirty="0"/>
              <a:t>レベル</a:t>
            </a:r>
            <a:endParaRPr lang="ja-JP" altLang="en-US" dirty="0"/>
          </a:p>
          <a:p>
            <a:pPr lvl="4" indent="-228600"/>
            <a:r>
              <a:rPr lang="ja-JP" altLang="en-US" dirty="0"/>
              <a:t>第 </a:t>
            </a:r>
            <a:r>
              <a:rPr lang="en-US" altLang="ja-JP" dirty="0"/>
              <a:t>5 </a:t>
            </a:r>
            <a:r>
              <a:rPr lang="ja-JP" altLang="en-US" dirty="0"/>
              <a:t>レベル</a:t>
            </a:r>
            <a:endParaRPr lang="ja-JP"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kumimoji="1" sz="12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1" sz="1200">
                <a:solidFill>
                  <a:schemeClr val="tx1">
                    <a:tint val="75000"/>
                  </a:schemeClr>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kumimoji="1" sz="1200">
                <a:solidFill>
                  <a:srgbClr val="898989"/>
                </a:solidFill>
              </a:defRPr>
            </a:lvl1pPr>
          </a:lstStyle>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kumimoji="1"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kumimoji="1"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kumimoji="1"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kumimoji="1"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p>
            <a:pPr lvl="0"/>
            <a:r>
              <a:rPr lang="ja-JP" altLang="en-US" dirty="0"/>
              <a:t>マスター タイトルの書式設定</a:t>
            </a:r>
            <a:endParaRPr lang="ja-JP" altLang="en-US" dirty="0"/>
          </a:p>
        </p:txBody>
      </p:sp>
      <p:sp>
        <p:nvSpPr>
          <p:cNvPr id="1027" name="Text Placeholder 2"/>
          <p:cNvSpPr>
            <a:spLocks noGrp="1"/>
          </p:cNvSpPr>
          <p:nvPr>
            <p:ph type="body"/>
          </p:nvPr>
        </p:nvSpPr>
        <p:spPr>
          <a:xfrm>
            <a:off x="628650" y="1825625"/>
            <a:ext cx="7886700" cy="4351338"/>
          </a:xfrm>
          <a:prstGeom prst="rect">
            <a:avLst/>
          </a:prstGeom>
          <a:noFill/>
          <a:ln w="9525">
            <a:noFill/>
          </a:ln>
        </p:spPr>
        <p:txBody>
          <a:bodyPr anchor="t"/>
          <a:p>
            <a:pPr lvl="0"/>
            <a:r>
              <a:rPr lang="ja-JP" altLang="en-US" dirty="0"/>
              <a:t>マスター テキストの書式設定</a:t>
            </a:r>
            <a:endParaRPr lang="ja-JP" altLang="en-US" dirty="0"/>
          </a:p>
          <a:p>
            <a:pPr lvl="1" indent="-228600"/>
            <a:r>
              <a:rPr lang="ja-JP" altLang="en-US" dirty="0"/>
              <a:t>第 </a:t>
            </a:r>
            <a:r>
              <a:rPr lang="en-US" altLang="ja-JP" dirty="0"/>
              <a:t>2 </a:t>
            </a:r>
            <a:r>
              <a:rPr lang="ja-JP" altLang="en-US" dirty="0"/>
              <a:t>レベル</a:t>
            </a:r>
            <a:endParaRPr lang="ja-JP" altLang="en-US" dirty="0"/>
          </a:p>
          <a:p>
            <a:pPr lvl="2" indent="-228600"/>
            <a:r>
              <a:rPr lang="ja-JP" altLang="en-US" dirty="0"/>
              <a:t>第 </a:t>
            </a:r>
            <a:r>
              <a:rPr lang="en-US" altLang="ja-JP" dirty="0"/>
              <a:t>3 </a:t>
            </a:r>
            <a:r>
              <a:rPr lang="ja-JP" altLang="en-US" dirty="0"/>
              <a:t>レベル</a:t>
            </a:r>
            <a:endParaRPr lang="ja-JP" altLang="en-US" dirty="0"/>
          </a:p>
          <a:p>
            <a:pPr lvl="3" indent="-228600"/>
            <a:r>
              <a:rPr lang="ja-JP" altLang="en-US" dirty="0"/>
              <a:t>第 </a:t>
            </a:r>
            <a:r>
              <a:rPr lang="en-US" altLang="ja-JP" dirty="0"/>
              <a:t>4 </a:t>
            </a:r>
            <a:r>
              <a:rPr lang="ja-JP" altLang="en-US" dirty="0"/>
              <a:t>レベル</a:t>
            </a:r>
            <a:endParaRPr lang="ja-JP" altLang="en-US" dirty="0"/>
          </a:p>
          <a:p>
            <a:pPr lvl="4" indent="-228600"/>
            <a:r>
              <a:rPr lang="ja-JP" altLang="en-US" dirty="0"/>
              <a:t>第 </a:t>
            </a:r>
            <a:r>
              <a:rPr lang="en-US" altLang="ja-JP" dirty="0"/>
              <a:t>5 </a:t>
            </a:r>
            <a:r>
              <a:rPr lang="ja-JP" altLang="en-US" dirty="0"/>
              <a:t>レベル</a:t>
            </a:r>
            <a:endParaRPr lang="ja-JP"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kumimoji="1" sz="12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7F24523B-8EA1-45E8-9731-8AED680E230B}" type="datetimeFigureOut">
              <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1" sz="1200">
                <a:solidFill>
                  <a:schemeClr val="tx1">
                    <a:tint val="75000"/>
                  </a:schemeClr>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ja-JP"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kumimoji="1" sz="1200">
                <a:solidFill>
                  <a:srgbClr val="898989"/>
                </a:solidFill>
              </a:defRPr>
            </a:lvl1pPr>
          </a:lstStyle>
          <a:p>
            <a:pPr marL="0" marR="0" lvl="0" indent="0" algn="r" defTabSz="457200" rtl="0" eaLnBrk="1" fontAlgn="base" latinLnBrk="0" hangingPunct="1">
              <a:lnSpc>
                <a:spcPct val="100000"/>
              </a:lnSpc>
              <a:spcBef>
                <a:spcPct val="0"/>
              </a:spcBef>
              <a:spcAft>
                <a:spcPct val="0"/>
              </a:spcAft>
              <a:buClrTx/>
              <a:buSzTx/>
              <a:buFontTx/>
              <a:buNone/>
              <a:defRPr/>
            </a:pPr>
            <a:fld id="{A011A745-EC9C-4597-A451-B7CFA3C8F9C8}" type="slidenum">
              <a:rPr kumimoji="1" lang="ja-JP"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1" lang="ja-JP"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kumimoji="1"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kumimoji="1"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kumimoji="1"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kumimoji="1"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8" Type="http://schemas.openxmlformats.org/officeDocument/2006/relationships/vmlDrawing" Target="../drawings/vmlDrawing1.vml"/><Relationship Id="rId27" Type="http://schemas.openxmlformats.org/officeDocument/2006/relationships/slideLayout" Target="../slideLayouts/slideLayout2.xml"/><Relationship Id="rId26" Type="http://schemas.openxmlformats.org/officeDocument/2006/relationships/image" Target="../media/image15.wmf"/><Relationship Id="rId25" Type="http://schemas.openxmlformats.org/officeDocument/2006/relationships/oleObject" Target="../embeddings/oleObject13.bin"/><Relationship Id="rId24" Type="http://schemas.openxmlformats.org/officeDocument/2006/relationships/image" Target="../media/image14.wmf"/><Relationship Id="rId23" Type="http://schemas.openxmlformats.org/officeDocument/2006/relationships/oleObject" Target="../embeddings/oleObject12.bin"/><Relationship Id="rId22" Type="http://schemas.openxmlformats.org/officeDocument/2006/relationships/image" Target="../media/image13.wmf"/><Relationship Id="rId21" Type="http://schemas.openxmlformats.org/officeDocument/2006/relationships/oleObject" Target="../embeddings/oleObject11.bin"/><Relationship Id="rId20" Type="http://schemas.openxmlformats.org/officeDocument/2006/relationships/image" Target="../media/image12.wmf"/><Relationship Id="rId2" Type="http://schemas.openxmlformats.org/officeDocument/2006/relationships/image" Target="../media/image3.wmf"/><Relationship Id="rId19" Type="http://schemas.openxmlformats.org/officeDocument/2006/relationships/oleObject" Target="../embeddings/oleObject10.bin"/><Relationship Id="rId18" Type="http://schemas.openxmlformats.org/officeDocument/2006/relationships/image" Target="../media/image11.wmf"/><Relationship Id="rId17" Type="http://schemas.openxmlformats.org/officeDocument/2006/relationships/oleObject" Target="../embeddings/oleObject9.bin"/><Relationship Id="rId16" Type="http://schemas.openxmlformats.org/officeDocument/2006/relationships/image" Target="../media/image10.wmf"/><Relationship Id="rId15" Type="http://schemas.openxmlformats.org/officeDocument/2006/relationships/oleObject" Target="../embeddings/oleObject8.bin"/><Relationship Id="rId14" Type="http://schemas.openxmlformats.org/officeDocument/2006/relationships/image" Target="../media/image9.wmf"/><Relationship Id="rId13" Type="http://schemas.openxmlformats.org/officeDocument/2006/relationships/oleObject" Target="../embeddings/oleObject7.bin"/><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image" Target="../media/image7.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oleObject" Target="../embeddings/oleObject17.bin"/><Relationship Id="rId7" Type="http://schemas.openxmlformats.org/officeDocument/2006/relationships/image" Target="../media/image20.wmf"/><Relationship Id="rId6" Type="http://schemas.openxmlformats.org/officeDocument/2006/relationships/oleObject" Target="../embeddings/oleObject16.bin"/><Relationship Id="rId5" Type="http://schemas.openxmlformats.org/officeDocument/2006/relationships/image" Target="../media/image19.wmf"/><Relationship Id="rId4" Type="http://schemas.openxmlformats.org/officeDocument/2006/relationships/oleObject" Target="../embeddings/oleObject15.bin"/><Relationship Id="rId3" Type="http://schemas.openxmlformats.org/officeDocument/2006/relationships/image" Target="../media/image18.wmf"/><Relationship Id="rId2" Type="http://schemas.openxmlformats.org/officeDocument/2006/relationships/oleObject" Target="../embeddings/oleObject14.bin"/><Relationship Id="rId19" Type="http://schemas.openxmlformats.org/officeDocument/2006/relationships/vmlDrawing" Target="../drawings/vmlDrawing2.vml"/><Relationship Id="rId18" Type="http://schemas.openxmlformats.org/officeDocument/2006/relationships/slideLayout" Target="../slideLayouts/slideLayout2.xml"/><Relationship Id="rId17" Type="http://schemas.openxmlformats.org/officeDocument/2006/relationships/image" Target="../media/image25.wmf"/><Relationship Id="rId16" Type="http://schemas.openxmlformats.org/officeDocument/2006/relationships/oleObject" Target="../embeddings/oleObject21.bin"/><Relationship Id="rId15" Type="http://schemas.openxmlformats.org/officeDocument/2006/relationships/image" Target="../media/image24.wmf"/><Relationship Id="rId14" Type="http://schemas.openxmlformats.org/officeDocument/2006/relationships/oleObject" Target="../embeddings/oleObject20.bin"/><Relationship Id="rId13" Type="http://schemas.openxmlformats.org/officeDocument/2006/relationships/image" Target="../media/image23.wmf"/><Relationship Id="rId12" Type="http://schemas.openxmlformats.org/officeDocument/2006/relationships/oleObject" Target="../embeddings/oleObject19.bin"/><Relationship Id="rId11" Type="http://schemas.openxmlformats.org/officeDocument/2006/relationships/image" Target="../media/image22.wmf"/><Relationship Id="rId10" Type="http://schemas.openxmlformats.org/officeDocument/2006/relationships/oleObject" Target="../embeddings/oleObject18.bin"/><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 name="矩形 4"/>
          <p:cNvSpPr/>
          <p:nvPr/>
        </p:nvSpPr>
        <p:spPr>
          <a:xfrm>
            <a:off x="0" y="0"/>
            <a:ext cx="9144000" cy="294513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HP9JKV~R)8PCC~)HZ3ZX1I7"/>
          <p:cNvPicPr>
            <a:picLocks noChangeAspect="1"/>
          </p:cNvPicPr>
          <p:nvPr/>
        </p:nvPicPr>
        <p:blipFill>
          <a:blip r:embed="rId1"/>
          <a:stretch>
            <a:fillRect/>
          </a:stretch>
        </p:blipFill>
        <p:spPr>
          <a:xfrm>
            <a:off x="0" y="2945130"/>
            <a:ext cx="9142730" cy="3804285"/>
          </a:xfrm>
          <a:prstGeom prst="rect">
            <a:avLst/>
          </a:prstGeom>
        </p:spPr>
      </p:pic>
      <p:sp>
        <p:nvSpPr>
          <p:cNvPr id="6" name="文本框 5"/>
          <p:cNvSpPr txBox="1"/>
          <p:nvPr/>
        </p:nvSpPr>
        <p:spPr>
          <a:xfrm>
            <a:off x="0" y="274955"/>
            <a:ext cx="9144000" cy="1322070"/>
          </a:xfrm>
          <a:prstGeom prst="rect">
            <a:avLst/>
          </a:prstGeom>
          <a:noFill/>
        </p:spPr>
        <p:txBody>
          <a:bodyPr wrap="square" rtlCol="0">
            <a:spAutoFit/>
          </a:bodyPr>
          <a:p>
            <a:r>
              <a:rPr kumimoji="1" lang="en-US" altLang="ja-JP" sz="3200" noProof="0" dirty="0">
                <a:ln>
                  <a:noFill/>
                </a:ln>
                <a:effectLst/>
                <a:uLnTx/>
                <a:uFillTx/>
                <a:latin typeface="Times New Roman" panose="02020603050405020304" charset="0"/>
                <a:cs typeface="Times New Roman" panose="02020603050405020304" charset="0"/>
                <a:sym typeface="+mn-ea"/>
              </a:rPr>
              <a:t>The design and implementation of Virtual Automatic Direction Finding (ADF) Based on LABVIEV</a:t>
            </a:r>
            <a:endParaRPr kumimoji="1" lang="en-US" altLang="ja-JP" sz="3200" noProof="0" dirty="0">
              <a:ln>
                <a:noFill/>
              </a:ln>
              <a:effectLst/>
              <a:uLnTx/>
              <a:uFillTx/>
              <a:latin typeface="Times New Roman" panose="02020603050405020304" charset="0"/>
              <a:cs typeface="Times New Roman" panose="02020603050405020304" charset="0"/>
              <a:sym typeface="+mn-ea"/>
            </a:endParaRPr>
          </a:p>
          <a:p>
            <a:r>
              <a:rPr kumimoji="1" lang="en-US" altLang="ja-JP" sz="1600" noProof="0" dirty="0">
                <a:ln>
                  <a:noFill/>
                </a:ln>
                <a:effectLst/>
                <a:uLnTx/>
                <a:uFillTx/>
                <a:latin typeface="Times New Roman" panose="02020603050405020304" charset="0"/>
                <a:cs typeface="Times New Roman" panose="02020603050405020304" charset="0"/>
                <a:sym typeface="+mn-ea"/>
              </a:rPr>
              <a:t>Program and principle brief introduction</a:t>
            </a:r>
            <a:endParaRPr kumimoji="1" lang="en-US" altLang="ja-JP" sz="1600" noProof="0" dirty="0">
              <a:ln>
                <a:noFill/>
              </a:ln>
              <a:effectLst/>
              <a:uLnTx/>
              <a:uFillTx/>
              <a:latin typeface="Times New Roman" panose="02020603050405020304" charset="0"/>
              <a:cs typeface="Times New Roman" panose="02020603050405020304" charset="0"/>
              <a:sym typeface="+mn-ea"/>
            </a:endParaRPr>
          </a:p>
        </p:txBody>
      </p:sp>
      <p:sp>
        <p:nvSpPr>
          <p:cNvPr id="7" name="文本框 6"/>
          <p:cNvSpPr txBox="1"/>
          <p:nvPr/>
        </p:nvSpPr>
        <p:spPr>
          <a:xfrm>
            <a:off x="6745605" y="2521585"/>
            <a:ext cx="5288915" cy="423545"/>
          </a:xfrm>
          <a:prstGeom prst="rect">
            <a:avLst/>
          </a:prstGeom>
          <a:noFill/>
        </p:spPr>
        <p:txBody>
          <a:bodyPr wrap="square" rtlCol="0">
            <a:spAutoFit/>
          </a:bodyPr>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1" lang="en-US" altLang="ja-JP" sz="2400" noProof="0" dirty="0">
                <a:ln>
                  <a:noFill/>
                </a:ln>
                <a:effectLst/>
                <a:uLnTx/>
                <a:uFillTx/>
                <a:latin typeface="微软雅黑" panose="020B0503020204020204" charset="-122"/>
                <a:ea typeface="微软雅黑" panose="020B0503020204020204" charset="-122"/>
                <a:sym typeface="+mn-ea"/>
              </a:rPr>
              <a:t>名前：梁明輝</a:t>
            </a:r>
            <a:endParaRPr lang="zh-CN" altLang="en-US" sz="2400"/>
          </a:p>
        </p:txBody>
      </p:sp>
      <p:pic>
        <p:nvPicPr>
          <p:cNvPr id="7177" name="Picture 9"/>
          <p:cNvPicPr>
            <a:picLocks noChangeAspect="1" noChangeArrowheads="1"/>
          </p:cNvPicPr>
          <p:nvPr/>
        </p:nvPicPr>
        <p:blipFill>
          <a:blip r:embed="rId2" cstate="print"/>
          <a:srcRect/>
          <a:stretch>
            <a:fillRect/>
          </a:stretch>
        </p:blipFill>
        <p:spPr>
          <a:xfrm>
            <a:off x="-635" y="2945130"/>
            <a:ext cx="9077325" cy="391287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LabVIEW program</a:t>
            </a:r>
            <a:endParaRPr lang="ja-JP" altLang="en-US" sz="1600" dirty="0">
              <a:latin typeface="Times New Roman" panose="02020603050405020304" charset="0"/>
              <a:ea typeface="微软雅黑" panose="020B0503020204020204" charset="-122"/>
              <a:cs typeface="Times New Roman" panose="02020603050405020304" charset="0"/>
            </a:endParaRPr>
          </a:p>
        </p:txBody>
      </p:sp>
      <p:sp>
        <p:nvSpPr>
          <p:cNvPr id="2" name="文本框 1"/>
          <p:cNvSpPr txBox="1"/>
          <p:nvPr/>
        </p:nvSpPr>
        <p:spPr>
          <a:xfrm>
            <a:off x="3947160" y="916940"/>
            <a:ext cx="995680" cy="368300"/>
          </a:xfrm>
          <a:prstGeom prst="rect">
            <a:avLst/>
          </a:prstGeom>
          <a:noFill/>
        </p:spPr>
        <p:txBody>
          <a:bodyPr wrap="none" rtlCol="0" anchor="t">
            <a:spAutoFit/>
          </a:bodyPr>
          <a:p>
            <a:pPr algn="l"/>
            <a:r>
              <a:rPr>
                <a:latin typeface="Times New Roman" panose="02020603050405020304" charset="0"/>
                <a:cs typeface="Times New Roman" panose="02020603050405020304" charset="0"/>
                <a:sym typeface="+mn-ea"/>
              </a:rPr>
              <a:t>Receiver</a:t>
            </a:r>
            <a:endParaRPr>
              <a:latin typeface="Times New Roman" panose="02020603050405020304" charset="0"/>
              <a:cs typeface="Times New Roman" panose="02020603050405020304" charset="0"/>
              <a:sym typeface="+mn-ea"/>
            </a:endParaRPr>
          </a:p>
        </p:txBody>
      </p:sp>
      <p:pic>
        <p:nvPicPr>
          <p:cNvPr id="38919" name="Picture 7"/>
          <p:cNvPicPr>
            <a:picLocks noChangeAspect="1" noChangeArrowheads="1"/>
          </p:cNvPicPr>
          <p:nvPr/>
        </p:nvPicPr>
        <p:blipFill>
          <a:blip r:embed="rId1" cstate="print"/>
          <a:srcRect/>
          <a:stretch>
            <a:fillRect/>
          </a:stretch>
        </p:blipFill>
        <p:spPr bwMode="auto">
          <a:xfrm>
            <a:off x="406400" y="1412875"/>
            <a:ext cx="8332788" cy="4321175"/>
          </a:xfrm>
          <a:prstGeom prst="rect">
            <a:avLst/>
          </a:prstGeom>
          <a:noFill/>
          <a:ln w="9525">
            <a:noFill/>
            <a:miter lim="800000"/>
            <a:headEnd/>
            <a:tailEnd/>
          </a:ln>
          <a:effectLst/>
        </p:spPr>
      </p:pic>
      <p:pic>
        <p:nvPicPr>
          <p:cNvPr id="39943" name="Picture 7"/>
          <p:cNvPicPr>
            <a:picLocks noChangeAspect="1" noChangeArrowheads="1"/>
          </p:cNvPicPr>
          <p:nvPr/>
        </p:nvPicPr>
        <p:blipFill>
          <a:blip r:embed="rId2" cstate="print"/>
          <a:srcRect/>
          <a:stretch>
            <a:fillRect/>
          </a:stretch>
        </p:blipFill>
        <p:spPr bwMode="auto">
          <a:xfrm>
            <a:off x="0" y="1503045"/>
            <a:ext cx="9144000" cy="473456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en-US" altLang="ja-JP" sz="1600" dirty="0">
                <a:latin typeface="Times New Roman" panose="02020603050405020304" charset="0"/>
                <a:ea typeface="微软雅黑" panose="020B0503020204020204" charset="-122"/>
                <a:cs typeface="Times New Roman" panose="02020603050405020304" charset="0"/>
              </a:rPr>
              <a:t>C</a:t>
            </a:r>
            <a:r>
              <a:rPr lang="ja-JP" altLang="en-US" sz="1600" dirty="0">
                <a:latin typeface="Times New Roman" panose="02020603050405020304" charset="0"/>
                <a:ea typeface="微软雅黑" panose="020B0503020204020204" charset="-122"/>
                <a:cs typeface="Times New Roman" panose="02020603050405020304" charset="0"/>
              </a:rPr>
              <a:t>onclusion</a:t>
            </a:r>
            <a:endParaRPr lang="ja-JP" altLang="en-US" sz="1600" dirty="0">
              <a:latin typeface="Times New Roman" panose="02020603050405020304" charset="0"/>
              <a:ea typeface="微软雅黑" panose="020B0503020204020204" charset="-122"/>
              <a:cs typeface="Times New Roman" panose="02020603050405020304" charset="0"/>
            </a:endParaRPr>
          </a:p>
        </p:txBody>
      </p:sp>
      <p:sp>
        <p:nvSpPr>
          <p:cNvPr id="2" name="文本框 1"/>
          <p:cNvSpPr txBox="1"/>
          <p:nvPr/>
        </p:nvSpPr>
        <p:spPr>
          <a:xfrm>
            <a:off x="1428750" y="2275205"/>
            <a:ext cx="6547485" cy="2306955"/>
          </a:xfrm>
          <a:prstGeom prst="rect">
            <a:avLst/>
          </a:prstGeom>
          <a:noFill/>
        </p:spPr>
        <p:txBody>
          <a:bodyPr wrap="square" rtlCol="0" anchor="t">
            <a:spAutoFit/>
          </a:bodyPr>
          <a:p>
            <a:pPr algn="l"/>
            <a:r>
              <a:rPr lang="en-US">
                <a:latin typeface="Times New Roman" panose="02020603050405020304" charset="0"/>
                <a:cs typeface="Times New Roman" panose="02020603050405020304" charset="0"/>
                <a:sym typeface="+mn-ea"/>
              </a:rPr>
              <a:t>   </a:t>
            </a:r>
            <a:r>
              <a:rPr>
                <a:latin typeface="Times New Roman" panose="02020603050405020304" charset="0"/>
                <a:cs typeface="Times New Roman" panose="02020603050405020304" charset="0"/>
                <a:sym typeface="+mn-ea"/>
              </a:rPr>
              <a:t>Thank you for reading.</a:t>
            </a:r>
            <a:endParaRPr>
              <a:latin typeface="Times New Roman" panose="02020603050405020304" charset="0"/>
              <a:cs typeface="Times New Roman" panose="02020603050405020304" charset="0"/>
              <a:sym typeface="+mn-ea"/>
            </a:endParaRPr>
          </a:p>
          <a:p>
            <a:pPr algn="l"/>
            <a:endParaRPr>
              <a:latin typeface="Times New Roman" panose="02020603050405020304" charset="0"/>
              <a:cs typeface="Times New Roman" panose="02020603050405020304" charset="0"/>
              <a:sym typeface="+mn-ea"/>
            </a:endParaRPr>
          </a:p>
          <a:p>
            <a:pPr algn="just"/>
            <a:r>
              <a:rPr>
                <a:latin typeface="Times New Roman" panose="02020603050405020304" charset="0"/>
                <a:cs typeface="Times New Roman" panose="02020603050405020304" charset="0"/>
                <a:sym typeface="+mn-ea"/>
              </a:rPr>
              <a:t>   The entire program and principle of ADF are relatively complicated, and I want to introduce you to the results of this project in a simple form as possible. </a:t>
            </a:r>
            <a:r>
              <a:rPr lang="en-US">
                <a:latin typeface="Times New Roman" panose="02020603050405020304" charset="0"/>
                <a:cs typeface="Times New Roman" panose="02020603050405020304" charset="0"/>
                <a:sym typeface="+mn-ea"/>
              </a:rPr>
              <a:t>B</a:t>
            </a:r>
            <a:r>
              <a:rPr>
                <a:latin typeface="Times New Roman" panose="02020603050405020304" charset="0"/>
                <a:cs typeface="Times New Roman" panose="02020603050405020304" charset="0"/>
                <a:sym typeface="+mn-ea"/>
              </a:rPr>
              <a:t>ecause </a:t>
            </a:r>
            <a:r>
              <a:rPr lang="en-US">
                <a:latin typeface="Times New Roman" panose="02020603050405020304" charset="0"/>
                <a:cs typeface="Times New Roman" panose="02020603050405020304" charset="0"/>
                <a:sym typeface="+mn-ea"/>
              </a:rPr>
              <a:t>of</a:t>
            </a:r>
            <a:r>
              <a:rPr>
                <a:latin typeface="Times New Roman" panose="02020603050405020304" charset="0"/>
                <a:cs typeface="Times New Roman" panose="02020603050405020304" charset="0"/>
                <a:sym typeface="+mn-ea"/>
              </a:rPr>
              <a:t> the Chinese version </a:t>
            </a:r>
            <a:r>
              <a:rPr lang="en-US">
                <a:latin typeface="Times New Roman" panose="02020603050405020304" charset="0"/>
                <a:cs typeface="Times New Roman" panose="02020603050405020304" charset="0"/>
                <a:sym typeface="+mn-ea"/>
              </a:rPr>
              <a:t>of LabVIEW, </a:t>
            </a:r>
            <a:r>
              <a:rPr>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there are </a:t>
            </a:r>
            <a:r>
              <a:rPr>
                <a:latin typeface="Times New Roman" panose="02020603050405020304" charset="0"/>
                <a:cs typeface="Times New Roman" panose="02020603050405020304" charset="0"/>
                <a:sym typeface="+mn-ea"/>
              </a:rPr>
              <a:t>some Chinese in the program</a:t>
            </a:r>
            <a:r>
              <a:rPr lang="en-US">
                <a:latin typeface="Times New Roman" panose="02020603050405020304" charset="0"/>
                <a:cs typeface="Times New Roman" panose="02020603050405020304" charset="0"/>
                <a:sym typeface="+mn-ea"/>
              </a:rPr>
              <a:t>. </a:t>
            </a:r>
            <a:r>
              <a:rPr>
                <a:latin typeface="Times New Roman" panose="02020603050405020304" charset="0"/>
                <a:cs typeface="Times New Roman" panose="02020603050405020304" charset="0"/>
                <a:sym typeface="+mn-ea"/>
              </a:rPr>
              <a:t>I apologize for the trouble it </a:t>
            </a:r>
            <a:r>
              <a:rPr lang="en-US">
                <a:latin typeface="Times New Roman" panose="02020603050405020304" charset="0"/>
                <a:cs typeface="Times New Roman" panose="02020603050405020304" charset="0"/>
                <a:sym typeface="+mn-ea"/>
              </a:rPr>
              <a:t>may </a:t>
            </a:r>
            <a:r>
              <a:rPr>
                <a:latin typeface="Times New Roman" panose="02020603050405020304" charset="0"/>
                <a:cs typeface="Times New Roman" panose="02020603050405020304" charset="0"/>
                <a:sym typeface="+mn-ea"/>
              </a:rPr>
              <a:t>cause you</a:t>
            </a:r>
            <a:r>
              <a:rPr lang="en-US">
                <a:latin typeface="Times New Roman" panose="02020603050405020304" charset="0"/>
                <a:cs typeface="Times New Roman" panose="02020603050405020304" charset="0"/>
                <a:sym typeface="+mn-ea"/>
              </a:rPr>
              <a:t>. Hope to gain your understanding. Thank you very much.</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ADF </a:t>
            </a:r>
            <a:r>
              <a:rPr lang="en-US" altLang="ja-JP" sz="1600" noProof="0" dirty="0">
                <a:ln>
                  <a:noFill/>
                </a:ln>
                <a:effectLst/>
                <a:uLnTx/>
                <a:uFillTx/>
                <a:latin typeface="Times New Roman" panose="02020603050405020304" charset="0"/>
                <a:cs typeface="Times New Roman" panose="02020603050405020304" charset="0"/>
                <a:sym typeface="+mn-ea"/>
              </a:rPr>
              <a:t>brief introduction</a:t>
            </a:r>
            <a:endParaRPr lang="ja-JP" altLang="en-US" sz="1600" dirty="0">
              <a:latin typeface="Times New Roman" panose="02020603050405020304" charset="0"/>
              <a:ea typeface="微软雅黑" panose="020B0503020204020204" charset="-122"/>
              <a:cs typeface="Times New Roman" panose="02020603050405020304" charset="0"/>
            </a:endParaRPr>
          </a:p>
        </p:txBody>
      </p:sp>
      <p:sp>
        <p:nvSpPr>
          <p:cNvPr id="15366" name="Text Box 6"/>
          <p:cNvSpPr txBox="1">
            <a:spLocks noChangeArrowheads="1"/>
          </p:cNvSpPr>
          <p:nvPr/>
        </p:nvSpPr>
        <p:spPr bwMode="auto">
          <a:xfrm>
            <a:off x="163830" y="1439545"/>
            <a:ext cx="8675370" cy="3446145"/>
          </a:xfrm>
          <a:prstGeom prst="rect">
            <a:avLst/>
          </a:prstGeom>
          <a:noFill/>
          <a:ln w="9525">
            <a:noFill/>
            <a:miter lim="800000"/>
          </a:ln>
        </p:spPr>
        <p:txBody>
          <a:bodyPr wrap="square">
            <a:spAutoFit/>
          </a:bodyPr>
          <a:p>
            <a:pPr algn="just"/>
            <a:r>
              <a:rPr lang="en-US" altLang="zh-CN" sz="2000">
                <a:latin typeface="Times New Roman" panose="02020603050405020304" charset="0"/>
                <a:cs typeface="Times New Roman" panose="02020603050405020304" charset="0"/>
                <a:sym typeface="Symbol" panose="05050102010706020507" pitchFamily="18" charset="2"/>
              </a:rPr>
              <a:t>   </a:t>
            </a:r>
            <a:r>
              <a:rPr lang="zh-CN" altLang="en-US" sz="2000">
                <a:latin typeface="Times New Roman" panose="02020603050405020304" charset="0"/>
                <a:cs typeface="Times New Roman" panose="02020603050405020304" charset="0"/>
                <a:sym typeface="Symbol" panose="05050102010706020507" pitchFamily="18" charset="2"/>
              </a:rPr>
              <a:t>When an aircraft is flying in the air, it is necessary to determine its own direction. Some people think that since the radio wave can propagate at high speed in all directions, it is possible to establish a radio beacon station to send radio waves to the outside world through the antenna, and then install a receiver on the aircraft, and use the receiving equipment to determine the relative angle between the longitudinal axis of the aircraft and the beacon station, so as to determine the direction of the aircraft.</a:t>
            </a:r>
            <a:endParaRPr lang="zh-CN" altLang="en-US" sz="2000">
              <a:latin typeface="Times New Roman" panose="02020603050405020304" charset="0"/>
              <a:cs typeface="Times New Roman" panose="02020603050405020304" charset="0"/>
              <a:sym typeface="Symbol" panose="05050102010706020507" pitchFamily="18" charset="2"/>
            </a:endParaRPr>
          </a:p>
          <a:p>
            <a:pPr algn="just"/>
            <a:endParaRPr lang="zh-CN" altLang="en-US" sz="2000">
              <a:latin typeface="Times New Roman" panose="02020603050405020304" charset="0"/>
              <a:cs typeface="Times New Roman" panose="02020603050405020304" charset="0"/>
              <a:sym typeface="Symbol" panose="05050102010706020507" pitchFamily="18" charset="2"/>
            </a:endParaRPr>
          </a:p>
          <a:p>
            <a:pPr algn="just"/>
            <a:r>
              <a:rPr lang="zh-CN" altLang="en-US" sz="2000">
                <a:latin typeface="Times New Roman" panose="02020603050405020304" charset="0"/>
                <a:cs typeface="Times New Roman" panose="02020603050405020304" charset="0"/>
                <a:sym typeface="Symbol" panose="05050102010706020507" pitchFamily="18" charset="2"/>
              </a:rPr>
              <a:t>   So people set up a non directional radio beacon (NDB), which has a large antenna that can transmit radio waves of a specific frequency to all directions.    </a:t>
            </a:r>
            <a:endParaRPr lang="zh-CN" altLang="en-US">
              <a:latin typeface="Times New Roman" panose="02020603050405020304" charset="0"/>
              <a:cs typeface="Times New Roman" panose="02020603050405020304" charset="0"/>
            </a:endParaRPr>
          </a:p>
          <a:p>
            <a:pPr algn="just"/>
            <a:endParaRPr lang="zh-C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ADF principle formula</a:t>
            </a:r>
            <a:endParaRPr lang="ja-JP" altLang="en-US" sz="1600" dirty="0">
              <a:latin typeface="Times New Roman" panose="02020603050405020304" charset="0"/>
              <a:ea typeface="微软雅黑" panose="020B0503020204020204" charset="-122"/>
              <a:cs typeface="Times New Roman" panose="02020603050405020304" charset="0"/>
            </a:endParaRPr>
          </a:p>
        </p:txBody>
      </p:sp>
      <p:sp>
        <p:nvSpPr>
          <p:cNvPr id="15366" name="Text Box 6"/>
          <p:cNvSpPr txBox="1">
            <a:spLocks noChangeArrowheads="1"/>
          </p:cNvSpPr>
          <p:nvPr/>
        </p:nvSpPr>
        <p:spPr bwMode="auto">
          <a:xfrm>
            <a:off x="412750" y="390525"/>
            <a:ext cx="8675370" cy="6647180"/>
          </a:xfrm>
          <a:prstGeom prst="rect">
            <a:avLst/>
          </a:prstGeom>
          <a:noFill/>
          <a:ln w="9525">
            <a:noFill/>
            <a:miter lim="800000"/>
          </a:ln>
        </p:spPr>
        <p:txBody>
          <a:bodyPr wrap="square">
            <a:spAutoFit/>
          </a:bodyPr>
          <a:p>
            <a:r>
              <a:rPr lang="zh-CN" altLang="en-US" sz="1600">
                <a:latin typeface="Times New Roman" panose="02020603050405020304" charset="0"/>
                <a:cs typeface="Times New Roman" panose="02020603050405020304" charset="0"/>
              </a:rPr>
              <a:t>Antenna signal simulation</a:t>
            </a:r>
            <a:r>
              <a:rPr lang="zh-CN" altLang="en-US" sz="2000">
                <a:latin typeface="Times New Roman" panose="02020603050405020304" charset="0"/>
                <a:cs typeface="Times New Roman" panose="02020603050405020304" charset="0"/>
              </a:rPr>
              <a:t>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Sinusoidal loop antenna to receive </a:t>
            </a:r>
            <a:r>
              <a:rPr lang="zh-CN" altLang="en-US" sz="1200">
                <a:latin typeface="Times New Roman" panose="02020603050405020304" charset="0"/>
                <a:cs typeface="Times New Roman" panose="02020603050405020304" charset="0"/>
                <a:sym typeface="Symbol" panose="05050102010706020507" pitchFamily="18" charset="2"/>
              </a:rPr>
              <a:t>terrestrial station signal</a:t>
            </a:r>
            <a:r>
              <a:rPr lang="en-US" altLang="zh-CN" sz="1200">
                <a:latin typeface="Times New Roman" panose="02020603050405020304" charset="0"/>
                <a:cs typeface="Times New Roman" panose="02020603050405020304" charset="0"/>
                <a:sym typeface="Symbol" panose="05050102010706020507" pitchFamily="18" charset="2"/>
              </a:rPr>
              <a:t>:     </a:t>
            </a:r>
            <a:r>
              <a:rPr lang="en-US" sz="2000" i="1">
                <a:latin typeface="Times New Roman" panose="02020603050405020304" charset="0"/>
                <a:cs typeface="Times New Roman" panose="02020603050405020304" charset="0"/>
                <a:sym typeface="Symbol" panose="05050102010706020507" pitchFamily="18" charset="2"/>
              </a:rPr>
              <a:t>V1=A </a:t>
            </a:r>
            <a:r>
              <a:rPr lang="en-US" sz="2000">
                <a:latin typeface="Times New Roman" panose="02020603050405020304" charset="0"/>
                <a:cs typeface="Times New Roman" panose="02020603050405020304" charset="0"/>
              </a:rPr>
              <a:t>sinx</a:t>
            </a:r>
            <a:r>
              <a:rPr lang="zh-CN" altLang="en-US" sz="2000" i="1">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cos</a:t>
            </a:r>
            <a:r>
              <a:rPr lang="en-US" sz="2000" i="1">
                <a:latin typeface="Times New Roman" panose="02020603050405020304" charset="0"/>
                <a:cs typeface="Times New Roman" panose="02020603050405020304" charset="0"/>
                <a:sym typeface="Symbol" panose="05050102010706020507" pitchFamily="18" charset="2"/>
              </a:rPr>
              <a:t></a:t>
            </a:r>
            <a:r>
              <a:rPr lang="en-US" sz="2000" i="1" baseline="-25000">
                <a:latin typeface="Times New Roman" panose="02020603050405020304" charset="0"/>
                <a:cs typeface="Times New Roman" panose="02020603050405020304" charset="0"/>
                <a:sym typeface="Symbol" panose="05050102010706020507" pitchFamily="18" charset="2"/>
              </a:rPr>
              <a:t>c</a:t>
            </a:r>
            <a:r>
              <a:rPr lang="en-US" sz="2000" i="1">
                <a:latin typeface="Times New Roman" panose="02020603050405020304" charset="0"/>
                <a:cs typeface="Times New Roman" panose="02020603050405020304" charset="0"/>
              </a:rPr>
              <a:t>t</a:t>
            </a:r>
            <a:endParaRPr lang="zh-CN" altLang="en-US" sz="2000" i="1">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a:t>
            </a:r>
            <a:r>
              <a:rPr lang="zh-CN" altLang="en-US" sz="1200">
                <a:latin typeface="Times New Roman" panose="02020603050405020304" charset="0"/>
                <a:cs typeface="Times New Roman" panose="02020603050405020304" charset="0"/>
              </a:rPr>
              <a:t>Cosine loop antenna </a:t>
            </a:r>
            <a:r>
              <a:rPr lang="en-US" altLang="zh-CN" sz="1200">
                <a:latin typeface="Times New Roman" panose="02020603050405020304" charset="0"/>
                <a:cs typeface="Times New Roman" panose="02020603050405020304" charset="0"/>
              </a:rPr>
              <a:t>to </a:t>
            </a:r>
            <a:r>
              <a:rPr lang="zh-CN" altLang="en-US" sz="1200">
                <a:latin typeface="Times New Roman" panose="02020603050405020304" charset="0"/>
                <a:cs typeface="Times New Roman" panose="02020603050405020304" charset="0"/>
              </a:rPr>
              <a:t>receive </a:t>
            </a:r>
            <a:r>
              <a:rPr lang="zh-CN" altLang="en-US" sz="1200">
                <a:latin typeface="Times New Roman" panose="02020603050405020304" charset="0"/>
                <a:cs typeface="Times New Roman" panose="02020603050405020304" charset="0"/>
                <a:sym typeface="Symbol" panose="05050102010706020507" pitchFamily="18" charset="2"/>
              </a:rPr>
              <a:t>terrestrial station signal</a:t>
            </a:r>
            <a:r>
              <a:rPr lang="en-US" altLang="zh-CN" sz="1200">
                <a:latin typeface="Times New Roman" panose="02020603050405020304" charset="0"/>
                <a:cs typeface="Times New Roman" panose="02020603050405020304" charset="0"/>
                <a:sym typeface="Symbol" panose="05050102010706020507" pitchFamily="18" charset="2"/>
              </a:rPr>
              <a:t>:        </a:t>
            </a:r>
            <a:r>
              <a:rPr lang="zh-CN" altLang="en-US" sz="2000">
                <a:latin typeface="Times New Roman" panose="02020603050405020304" charset="0"/>
                <a:cs typeface="Times New Roman" panose="02020603050405020304" charset="0"/>
              </a:rPr>
              <a:t> </a:t>
            </a:r>
            <a:r>
              <a:rPr lang="en-US" sz="2000" i="1">
                <a:latin typeface="Times New Roman" panose="02020603050405020304" charset="0"/>
                <a:cs typeface="Times New Roman" panose="02020603050405020304" charset="0"/>
                <a:sym typeface="Symbol" panose="05050102010706020507" pitchFamily="18" charset="2"/>
              </a:rPr>
              <a:t>V2=A</a:t>
            </a:r>
            <a:r>
              <a:rPr lang="en-US" sz="2000">
                <a:latin typeface="Times New Roman" panose="02020603050405020304" charset="0"/>
                <a:cs typeface="Times New Roman" panose="02020603050405020304" charset="0"/>
                <a:sym typeface="Symbol" panose="05050102010706020507" pitchFamily="18" charset="2"/>
              </a:rPr>
              <a:t> cosx</a:t>
            </a:r>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cos</a:t>
            </a:r>
            <a:r>
              <a:rPr lang="en-US" sz="2000" i="1">
                <a:latin typeface="Times New Roman" panose="02020603050405020304" charset="0"/>
                <a:cs typeface="Times New Roman" panose="02020603050405020304" charset="0"/>
                <a:sym typeface="Symbol" panose="05050102010706020507" pitchFamily="18" charset="2"/>
              </a:rPr>
              <a:t></a:t>
            </a:r>
            <a:r>
              <a:rPr lang="en-US" sz="2000" i="1" baseline="-25000">
                <a:latin typeface="Times New Roman" panose="02020603050405020304" charset="0"/>
                <a:cs typeface="Times New Roman" panose="02020603050405020304" charset="0"/>
                <a:sym typeface="Symbol" panose="05050102010706020507" pitchFamily="18" charset="2"/>
              </a:rPr>
              <a:t>c</a:t>
            </a:r>
            <a:r>
              <a:rPr lang="en-US" sz="2000" i="1">
                <a:latin typeface="Times New Roman" panose="02020603050405020304" charset="0"/>
                <a:cs typeface="Times New Roman" panose="02020603050405020304" charset="0"/>
              </a:rPr>
              <a:t>t</a:t>
            </a:r>
            <a:endParaRPr lang="zh-CN" altLang="en-US" sz="2000" i="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        A----</a:t>
            </a:r>
            <a:r>
              <a:rPr lang="zh-CN" altLang="en-US" sz="1200">
                <a:latin typeface="Times New Roman" panose="02020603050405020304" charset="0"/>
                <a:cs typeface="Times New Roman" panose="02020603050405020304" charset="0"/>
              </a:rPr>
              <a:t>The amplitude of the signal voltage  </a:t>
            </a:r>
            <a:r>
              <a:rPr lang="zh-CN" altLang="en-US" sz="2000">
                <a:latin typeface="Times New Roman" panose="02020603050405020304" charset="0"/>
                <a:cs typeface="Times New Roman" panose="02020603050405020304" charset="0"/>
              </a:rPr>
              <a:t>x</a:t>
            </a:r>
            <a:r>
              <a:rPr lang="en-US" sz="2000">
                <a:latin typeface="Times New Roman" panose="02020603050405020304" charset="0"/>
                <a:cs typeface="Times New Roman" panose="02020603050405020304" charset="0"/>
                <a:sym typeface="Symbol" panose="05050102010706020507" pitchFamily="18" charset="2"/>
              </a:rPr>
              <a:t>----</a:t>
            </a:r>
            <a:r>
              <a:rPr lang="zh-CN" altLang="en-US" sz="1200">
                <a:latin typeface="Times New Roman" panose="02020603050405020304" charset="0"/>
                <a:cs typeface="Times New Roman" panose="02020603050405020304" charset="0"/>
                <a:sym typeface="Symbol" panose="05050102010706020507" pitchFamily="18" charset="2"/>
              </a:rPr>
              <a:t>The relative azimuth angle of the aircraft and the ground station</a:t>
            </a:r>
            <a:endParaRPr lang="zh-CN" altLang="en-US" sz="1200">
              <a:latin typeface="Times New Roman" panose="02020603050405020304" charset="0"/>
              <a:cs typeface="Times New Roman" panose="02020603050405020304" charset="0"/>
              <a:sym typeface="Symbol" panose="05050102010706020507" pitchFamily="18" charset="2"/>
            </a:endParaRPr>
          </a:p>
          <a:p>
            <a:r>
              <a:rPr lang="en-US" sz="2000" i="1">
                <a:latin typeface="Times New Roman" panose="02020603050405020304" charset="0"/>
                <a:cs typeface="Times New Roman" panose="02020603050405020304" charset="0"/>
                <a:sym typeface="Symbol" panose="05050102010706020507" pitchFamily="18" charset="2"/>
              </a:rPr>
              <a:t>      </a:t>
            </a:r>
            <a:r>
              <a:rPr lang="zh-CN" altLang="en-US" sz="2000" i="1">
                <a:latin typeface="Times New Roman" panose="02020603050405020304" charset="0"/>
                <a:cs typeface="Times New Roman" panose="02020603050405020304" charset="0"/>
                <a:sym typeface="Symbol" panose="05050102010706020507" pitchFamily="18" charset="2"/>
              </a:rPr>
              <a:t> </a:t>
            </a:r>
            <a:r>
              <a:rPr lang="en-US" sz="2000" i="1">
                <a:latin typeface="Times New Roman" panose="02020603050405020304" charset="0"/>
                <a:cs typeface="Times New Roman" panose="02020603050405020304" charset="0"/>
                <a:sym typeface="Symbol" panose="05050102010706020507" pitchFamily="18" charset="2"/>
              </a:rPr>
              <a:t></a:t>
            </a:r>
            <a:r>
              <a:rPr lang="en-US" sz="2000" i="1" baseline="-25000">
                <a:latin typeface="Times New Roman" panose="02020603050405020304" charset="0"/>
                <a:cs typeface="Times New Roman" panose="02020603050405020304" charset="0"/>
                <a:sym typeface="Symbol" panose="05050102010706020507" pitchFamily="18" charset="2"/>
              </a:rPr>
              <a:t>c</a:t>
            </a:r>
            <a:r>
              <a:rPr lang="en-US" sz="2000">
                <a:latin typeface="Times New Roman" panose="02020603050405020304" charset="0"/>
                <a:cs typeface="Times New Roman" panose="02020603050405020304" charset="0"/>
                <a:sym typeface="Symbol" panose="05050102010706020507" pitchFamily="18" charset="2"/>
              </a:rPr>
              <a:t>----</a:t>
            </a:r>
            <a:r>
              <a:rPr lang="zh-CN" altLang="en-US" sz="1200">
                <a:latin typeface="Times New Roman" panose="02020603050405020304" charset="0"/>
                <a:cs typeface="Times New Roman" panose="02020603050405020304" charset="0"/>
                <a:sym typeface="Symbol" panose="05050102010706020507" pitchFamily="18" charset="2"/>
              </a:rPr>
              <a:t>Carrier angular frequency of receiving terrestrial station signal</a:t>
            </a:r>
            <a:r>
              <a:rPr lang="zh-CN" altLang="en-US" sz="2000">
                <a:latin typeface="Times New Roman" panose="02020603050405020304" charset="0"/>
                <a:cs typeface="Times New Roman" panose="02020603050405020304" charset="0"/>
                <a:sym typeface="Symbol" panose="05050102010706020507" pitchFamily="18" charset="2"/>
              </a:rPr>
              <a:t>                                           </a:t>
            </a:r>
            <a:endParaRPr lang="zh-CN" altLang="en-US" sz="2000">
              <a:sym typeface="Symbol" panose="05050102010706020507" pitchFamily="18" charset="2"/>
            </a:endParaRPr>
          </a:p>
          <a:p>
            <a:endParaRPr lang="zh-CN" altLang="en-US" sz="1200">
              <a:sym typeface="Symbol" panose="05050102010706020507" pitchFamily="18" charset="2"/>
            </a:endParaRPr>
          </a:p>
          <a:p>
            <a:r>
              <a:rPr lang="zh-CN" altLang="en-US" sz="1200">
                <a:latin typeface="Times New Roman" panose="02020603050405020304" charset="0"/>
                <a:cs typeface="Times New Roman" panose="02020603050405020304" charset="0"/>
                <a:sym typeface="Symbol" panose="05050102010706020507" pitchFamily="18" charset="2"/>
              </a:rPr>
              <a:t>The two balanced modulators are respectively modulated by low-frequency m (such as 96Hz) sine and cosine modulation numbers, and the output signals after modulation are V3 and V4:</a:t>
            </a:r>
            <a:endParaRPr lang="zh-CN" altLang="en-US" sz="2000">
              <a:latin typeface="Times New Roman" panose="02020603050405020304" charset="0"/>
              <a:cs typeface="Times New Roman" panose="02020603050405020304" charset="0"/>
              <a:sym typeface="Symbol" panose="05050102010706020507" pitchFamily="18" charset="2"/>
            </a:endParaRPr>
          </a:p>
          <a:p>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V3=V1</a:t>
            </a:r>
            <a:r>
              <a:rPr lang="en-US" sz="2000">
                <a:latin typeface="Times New Roman" panose="02020603050405020304" charset="0"/>
                <a:cs typeface="Times New Roman" panose="02020603050405020304" charset="0"/>
              </a:rPr>
              <a:t>sin</a:t>
            </a:r>
            <a:r>
              <a:rPr lang="en-US" sz="2000">
                <a:latin typeface="Times New Roman" panose="02020603050405020304" charset="0"/>
                <a:cs typeface="Times New Roman" panose="02020603050405020304" charset="0"/>
                <a:sym typeface="Symbol" panose="05050102010706020507" pitchFamily="18" charset="2"/>
              </a:rPr>
              <a:t> m t =Asin cos c</a:t>
            </a:r>
            <a:r>
              <a:rPr lang="en-US" sz="2000">
                <a:latin typeface="Times New Roman" panose="02020603050405020304" charset="0"/>
                <a:cs typeface="Times New Roman" panose="02020603050405020304" charset="0"/>
              </a:rPr>
              <a:t>t sin</a:t>
            </a:r>
            <a:r>
              <a:rPr lang="en-US" sz="2000">
                <a:latin typeface="Times New Roman" panose="02020603050405020304" charset="0"/>
                <a:cs typeface="Times New Roman" panose="02020603050405020304" charset="0"/>
                <a:sym typeface="Symbol" panose="05050102010706020507" pitchFamily="18" charset="2"/>
              </a:rPr>
              <a:t> m t </a:t>
            </a:r>
            <a:endParaRPr 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V4=V2cosm t =Acos cos c</a:t>
            </a:r>
            <a:r>
              <a:rPr lang="en-US" sz="2000">
                <a:latin typeface="Times New Roman" panose="02020603050405020304" charset="0"/>
                <a:cs typeface="Times New Roman" panose="02020603050405020304" charset="0"/>
              </a:rPr>
              <a:t>t cos</a:t>
            </a:r>
            <a:r>
              <a:rPr lang="en-US" sz="2000">
                <a:latin typeface="Times New Roman" panose="02020603050405020304" charset="0"/>
                <a:cs typeface="Times New Roman" panose="02020603050405020304" charset="0"/>
                <a:sym typeface="Symbol" panose="05050102010706020507" pitchFamily="18" charset="2"/>
              </a:rPr>
              <a:t> m t </a:t>
            </a:r>
            <a:endParaRPr lang="zh-CN" altLang="en-US" sz="2000">
              <a:latin typeface="Times New Roman" panose="02020603050405020304" charset="0"/>
              <a:cs typeface="Times New Roman" panose="02020603050405020304" charset="0"/>
              <a:sym typeface="Symbol" panose="05050102010706020507" pitchFamily="18" charset="2"/>
            </a:endParaRPr>
          </a:p>
          <a:p>
            <a:endParaRPr sz="1200">
              <a:latin typeface="Times New Roman" panose="02020603050405020304" charset="0"/>
              <a:cs typeface="Times New Roman" panose="02020603050405020304" charset="0"/>
              <a:sym typeface="Symbol" panose="05050102010706020507" pitchFamily="18" charset="2"/>
            </a:endParaRPr>
          </a:p>
          <a:p>
            <a:r>
              <a:rPr sz="1200">
                <a:latin typeface="Times New Roman" panose="02020603050405020304" charset="0"/>
                <a:cs typeface="Times New Roman" panose="02020603050405020304" charset="0"/>
                <a:sym typeface="Symbol" panose="05050102010706020507" pitchFamily="18" charset="2"/>
              </a:rPr>
              <a:t>Combine V3 and V4 to obtain a combined modulation signal V5:</a:t>
            </a:r>
            <a:endParaRPr sz="1200">
              <a:latin typeface="Times New Roman" panose="02020603050405020304" charset="0"/>
              <a:cs typeface="Times New Roman" panose="02020603050405020304" charset="0"/>
              <a:sym typeface="Symbol" panose="05050102010706020507" pitchFamily="18" charset="2"/>
            </a:endParaRPr>
          </a:p>
          <a:p>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V5=V3+V4</a:t>
            </a:r>
            <a:endParaRPr lang="zh-CN" altLang="en-US" sz="2000">
              <a:latin typeface="Times New Roman" panose="02020603050405020304" charset="0"/>
              <a:cs typeface="Times New Roman" panose="02020603050405020304" charset="0"/>
              <a:sym typeface="Symbol" panose="05050102010706020507" pitchFamily="18" charset="2"/>
            </a:endParaRPr>
          </a:p>
          <a:p>
            <a:r>
              <a:rPr lang="en-US" sz="2000">
                <a:latin typeface="Times New Roman" panose="02020603050405020304" charset="0"/>
                <a:cs typeface="Times New Roman" panose="02020603050405020304" charset="0"/>
                <a:sym typeface="Symbol" panose="05050102010706020507" pitchFamily="18" charset="2"/>
              </a:rPr>
              <a:t>     </a:t>
            </a:r>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a:t>
            </a:r>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Acos ct (Asin sinm t +cos cos m t) </a:t>
            </a:r>
            <a:endParaRPr lang="zh-CN" altLang="en-US" sz="2000">
              <a:latin typeface="Times New Roman" panose="02020603050405020304" charset="0"/>
              <a:cs typeface="Times New Roman" panose="02020603050405020304" charset="0"/>
              <a:sym typeface="Symbol" panose="05050102010706020507" pitchFamily="18" charset="2"/>
            </a:endParaRPr>
          </a:p>
          <a:p>
            <a:r>
              <a:rPr lang="en-US" sz="2000">
                <a:latin typeface="Times New Roman" panose="02020603050405020304" charset="0"/>
                <a:cs typeface="Times New Roman" panose="02020603050405020304" charset="0"/>
                <a:sym typeface="Symbol" panose="05050102010706020507" pitchFamily="18" charset="2"/>
              </a:rPr>
              <a:t>     </a:t>
            </a:r>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 Acos ct cos (m t- ) </a:t>
            </a:r>
            <a:endParaRPr lang="zh-CN" altLang="en-US" sz="2000">
              <a:latin typeface="Times New Roman" panose="02020603050405020304" charset="0"/>
              <a:cs typeface="Times New Roman" panose="02020603050405020304" charset="0"/>
              <a:sym typeface="Symbol" panose="05050102010706020507" pitchFamily="18" charset="2"/>
            </a:endParaRPr>
          </a:p>
          <a:p>
            <a:endParaRPr sz="1200">
              <a:latin typeface="Times New Roman" panose="02020603050405020304" charset="0"/>
              <a:cs typeface="Times New Roman" panose="02020603050405020304" charset="0"/>
              <a:sym typeface="Symbol" panose="05050102010706020507" pitchFamily="18" charset="2"/>
            </a:endParaRPr>
          </a:p>
          <a:p>
            <a:r>
              <a:rPr sz="1200">
                <a:latin typeface="Times New Roman" panose="02020603050405020304" charset="0"/>
                <a:cs typeface="Times New Roman" panose="02020603050405020304" charset="0"/>
                <a:sym typeface="Symbol" panose="05050102010706020507" pitchFamily="18" charset="2"/>
              </a:rPr>
              <a:t>V5 is a function containing the relative azimuth angle . The signal received by the vertical antenna and the output signal after the phase shift is 90 degrees are V6 and V7:</a:t>
            </a:r>
            <a:r>
              <a:rPr lang="zh-CN" altLang="en-US" sz="1200">
                <a:latin typeface="Times New Roman" panose="02020603050405020304" charset="0"/>
                <a:cs typeface="Times New Roman" panose="02020603050405020304" charset="0"/>
                <a:sym typeface="Symbol" panose="05050102010706020507" pitchFamily="18" charset="2"/>
              </a:rPr>
              <a:t>       </a:t>
            </a:r>
            <a:r>
              <a:rPr lang="zh-CN" altLang="en-US" sz="2000">
                <a:latin typeface="Times New Roman" panose="02020603050405020304" charset="0"/>
                <a:cs typeface="Times New Roman" panose="02020603050405020304" charset="0"/>
                <a:sym typeface="Symbol" panose="05050102010706020507" pitchFamily="18" charset="2"/>
              </a:rPr>
              <a:t>                      </a:t>
            </a:r>
            <a:endParaRPr lang="zh-CN" altLang="en-US" sz="2000">
              <a:latin typeface="Times New Roman" panose="02020603050405020304" charset="0"/>
              <a:cs typeface="Times New Roman" panose="02020603050405020304" charset="0"/>
              <a:sym typeface="Symbol" panose="05050102010706020507" pitchFamily="18" charset="2"/>
            </a:endParaRPr>
          </a:p>
          <a:p>
            <a:r>
              <a:rPr lang="zh-CN" altLang="en-US" sz="2000">
                <a:latin typeface="Times New Roman" panose="02020603050405020304" charset="0"/>
                <a:cs typeface="Times New Roman" panose="02020603050405020304" charset="0"/>
                <a:sym typeface="Symbol" panose="05050102010706020507" pitchFamily="18" charset="2"/>
              </a:rPr>
              <a:t>                  V</a:t>
            </a:r>
            <a:r>
              <a:rPr lang="en-US" sz="2000">
                <a:latin typeface="Times New Roman" panose="02020603050405020304" charset="0"/>
                <a:cs typeface="Times New Roman" panose="02020603050405020304" charset="0"/>
                <a:sym typeface="Symbol" panose="05050102010706020507" pitchFamily="18" charset="2"/>
              </a:rPr>
              <a:t>6= B sinct </a:t>
            </a:r>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V7=</a:t>
            </a:r>
            <a:r>
              <a:rPr lang="zh-CN" altLang="en-US" sz="2000">
                <a:latin typeface="Times New Roman" panose="02020603050405020304" charset="0"/>
                <a:cs typeface="Times New Roman" panose="02020603050405020304" charset="0"/>
                <a:sym typeface="Symbol" panose="05050102010706020507" pitchFamily="18" charset="2"/>
              </a:rPr>
              <a:t> </a:t>
            </a:r>
            <a:r>
              <a:rPr lang="en-US" sz="2000">
                <a:latin typeface="Times New Roman" panose="02020603050405020304" charset="0"/>
                <a:cs typeface="Times New Roman" panose="02020603050405020304" charset="0"/>
                <a:sym typeface="Symbol" panose="05050102010706020507" pitchFamily="18" charset="2"/>
              </a:rPr>
              <a:t>B c</a:t>
            </a:r>
            <a:r>
              <a:rPr lang="zh-CN" altLang="en-US" sz="2000">
                <a:latin typeface="Times New Roman" panose="02020603050405020304" charset="0"/>
                <a:cs typeface="Times New Roman" panose="02020603050405020304" charset="0"/>
                <a:sym typeface="Symbol" panose="05050102010706020507" pitchFamily="18" charset="2"/>
              </a:rPr>
              <a:t>os</a:t>
            </a:r>
            <a:r>
              <a:rPr lang="en-US" sz="2000">
                <a:latin typeface="Times New Roman" panose="02020603050405020304" charset="0"/>
                <a:cs typeface="Times New Roman" panose="02020603050405020304" charset="0"/>
                <a:sym typeface="Symbol" panose="05050102010706020507" pitchFamily="18" charset="2"/>
              </a:rPr>
              <a:t>ct </a:t>
            </a:r>
            <a:endParaRPr lang="en-US" sz="2000">
              <a:latin typeface="Times New Roman" panose="02020603050405020304" charset="0"/>
              <a:cs typeface="Times New Roman" panose="02020603050405020304" charset="0"/>
              <a:sym typeface="Symbol" panose="05050102010706020507" pitchFamily="18" charset="2"/>
            </a:endParaRPr>
          </a:p>
          <a:p>
            <a:endParaRPr lang="en-US" sz="1200">
              <a:latin typeface="Times New Roman" panose="02020603050405020304" charset="0"/>
              <a:cs typeface="Times New Roman" panose="02020603050405020304" charset="0"/>
              <a:sym typeface="Symbol" panose="05050102010706020507" pitchFamily="18" charset="2"/>
            </a:endParaRPr>
          </a:p>
          <a:p>
            <a:r>
              <a:rPr lang="en-US" sz="1200">
                <a:latin typeface="Times New Roman" panose="02020603050405020304" charset="0"/>
                <a:cs typeface="Times New Roman" panose="02020603050405020304" charset="0"/>
                <a:sym typeface="Symbol" panose="05050102010706020507" pitchFamily="18" charset="2"/>
              </a:rPr>
              <a:t>The phase-shifted vertical antenna signal V7 and the combined modulation signal V5 are superimposed to obtain V8:</a:t>
            </a:r>
            <a:endParaRPr lang="en-US" sz="1200">
              <a:latin typeface="Times New Roman" panose="02020603050405020304" charset="0"/>
              <a:cs typeface="Times New Roman" panose="02020603050405020304" charset="0"/>
              <a:sym typeface="Symbol" panose="05050102010706020507" pitchFamily="18" charset="2"/>
            </a:endParaRPr>
          </a:p>
          <a:p>
            <a:r>
              <a:rPr lang="en-US" sz="2000">
                <a:latin typeface="Times New Roman" panose="02020603050405020304" charset="0"/>
                <a:cs typeface="Times New Roman" panose="02020603050405020304" charset="0"/>
                <a:sym typeface="Symbol" panose="05050102010706020507" pitchFamily="18" charset="2"/>
              </a:rPr>
              <a:t>       V8=V7+V5= B cos ct +Acos ct cos (m t- ) </a:t>
            </a:r>
            <a:endParaRPr lang="en-US" sz="2000">
              <a:latin typeface="Times New Roman" panose="02020603050405020304" charset="0"/>
              <a:cs typeface="Times New Roman" panose="02020603050405020304" charset="0"/>
              <a:sym typeface="Symbol" panose="05050102010706020507" pitchFamily="18" charset="2"/>
            </a:endParaRPr>
          </a:p>
          <a:p>
            <a:r>
              <a:rPr lang="en-US" sz="2000">
                <a:latin typeface="Times New Roman" panose="02020603050405020304" charset="0"/>
                <a:cs typeface="Times New Roman" panose="02020603050405020304" charset="0"/>
                <a:sym typeface="Symbol" panose="05050102010706020507" pitchFamily="18" charset="2"/>
              </a:rPr>
              <a:t>           =B cos ct [1+A/B cos (m t- ) ] </a:t>
            </a:r>
            <a:endParaRPr lang="en-US" sz="2000">
              <a:latin typeface="Times New Roman" panose="02020603050405020304" charset="0"/>
              <a:cs typeface="Times New Roman" panose="02020603050405020304" charset="0"/>
              <a:sym typeface="Symbol" panose="05050102010706020507" pitchFamily="18" charset="2"/>
            </a:endParaRPr>
          </a:p>
          <a:p>
            <a:r>
              <a:rPr sz="1200">
                <a:latin typeface="Times New Roman" panose="02020603050405020304" charset="0"/>
                <a:cs typeface="Times New Roman" panose="02020603050405020304" charset="0"/>
                <a:sym typeface="Symbol" panose="05050102010706020507" pitchFamily="18" charset="2"/>
              </a:rPr>
              <a:t>V8 is a heart-shaped directional map with  angle as a function.</a:t>
            </a:r>
            <a:r>
              <a:rPr lang="zh-CN" altLang="en-US" sz="2000">
                <a:latin typeface="Times New Roman" panose="02020603050405020304" charset="0"/>
                <a:cs typeface="Times New Roman" panose="02020603050405020304" charset="0"/>
                <a:sym typeface="Symbol" panose="05050102010706020507" pitchFamily="18" charset="2"/>
              </a:rPr>
              <a:t>     </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ADF principle formula</a:t>
            </a:r>
            <a:endParaRPr lang="ja-JP" altLang="en-US" sz="1600" dirty="0">
              <a:latin typeface="Times New Roman" panose="02020603050405020304" charset="0"/>
              <a:ea typeface="微软雅黑" panose="020B0503020204020204" charset="-122"/>
              <a:cs typeface="Times New Roman" panose="02020603050405020304" charset="0"/>
            </a:endParaRPr>
          </a:p>
        </p:txBody>
      </p:sp>
      <p:graphicFrame>
        <p:nvGraphicFramePr>
          <p:cNvPr id="20486" name="Object 6"/>
          <p:cNvGraphicFramePr/>
          <p:nvPr/>
        </p:nvGraphicFramePr>
        <p:xfrm>
          <a:off x="952500" y="488950"/>
          <a:ext cx="2679700" cy="457200"/>
        </p:xfrm>
        <a:graphic>
          <a:graphicData uri="http://schemas.openxmlformats.org/presentationml/2006/ole">
            <mc:AlternateContent xmlns:mc="http://schemas.openxmlformats.org/markup-compatibility/2006">
              <mc:Choice xmlns:v="urn:schemas-microsoft-com:vml" Requires="v">
                <p:oleObj spid="_x0000_s2049" name="" r:id="rId1" imgW="32613600" imgH="6096000" progId="Equation.3">
                  <p:embed/>
                </p:oleObj>
              </mc:Choice>
              <mc:Fallback>
                <p:oleObj name="" r:id="rId1" imgW="32613600" imgH="6096000" progId="Equation.3">
                  <p:embed/>
                  <p:pic>
                    <p:nvPicPr>
                      <p:cNvPr id="0" name="图片 2048"/>
                      <p:cNvPicPr/>
                      <p:nvPr/>
                    </p:nvPicPr>
                    <p:blipFill>
                      <a:blip r:embed="rId2"/>
                      <a:stretch>
                        <a:fillRect/>
                      </a:stretch>
                    </p:blipFill>
                    <p:spPr>
                      <a:xfrm>
                        <a:off x="952500" y="488950"/>
                        <a:ext cx="2679700" cy="457200"/>
                      </a:xfrm>
                      <a:prstGeom prst="rect">
                        <a:avLst/>
                      </a:prstGeom>
                      <a:noFill/>
                      <a:ln w="9525">
                        <a:noFill/>
                      </a:ln>
                    </p:spPr>
                  </p:pic>
                </p:oleObj>
              </mc:Fallback>
            </mc:AlternateContent>
          </a:graphicData>
        </a:graphic>
      </p:graphicFrame>
      <p:sp>
        <p:nvSpPr>
          <p:cNvPr id="20497" name="Text Box 17"/>
          <p:cNvSpPr txBox="1">
            <a:spLocks noChangeArrowheads="1"/>
          </p:cNvSpPr>
          <p:nvPr/>
        </p:nvSpPr>
        <p:spPr bwMode="auto">
          <a:xfrm>
            <a:off x="305435" y="1006475"/>
            <a:ext cx="8533130" cy="922020"/>
          </a:xfrm>
          <a:prstGeom prst="rect">
            <a:avLst/>
          </a:prstGeom>
          <a:noFill/>
          <a:ln w="9525">
            <a:noFill/>
            <a:miter lim="800000"/>
          </a:ln>
        </p:spPr>
        <p:txBody>
          <a:bodyPr wrap="square">
            <a:spAutoFit/>
          </a:bodyPr>
          <a:p>
            <a:pPr algn="just"/>
            <a:r>
              <a:rPr lang="en-US" altLang="zh-CN" b="1">
                <a:sym typeface="+mn-ea"/>
              </a:rPr>
              <a:t>                    </a:t>
            </a:r>
            <a:r>
              <a:rPr lang="en-US" altLang="zh-CN">
                <a:latin typeface="Times New Roman" panose="02020603050405020304" charset="0"/>
                <a:cs typeface="Times New Roman" panose="02020603050405020304" charset="0"/>
                <a:sym typeface="+mn-ea"/>
              </a:rPr>
              <a:t>is</a:t>
            </a:r>
            <a:r>
              <a:rPr lang="zh-CN" altLang="en-US">
                <a:latin typeface="Times New Roman" panose="02020603050405020304" charset="0"/>
                <a:cs typeface="Times New Roman" panose="02020603050405020304" charset="0"/>
                <a:sym typeface="+mn-ea"/>
              </a:rPr>
              <a:t> added to the two phase detectors</a:t>
            </a:r>
            <a:r>
              <a:rPr lang="en-US" altLang="zh-CN">
                <a:latin typeface="Times New Roman" panose="02020603050405020304" charset="0"/>
                <a:cs typeface="Times New Roman" panose="02020603050405020304" charset="0"/>
                <a:sym typeface="+mn-ea"/>
              </a:rPr>
              <a:t>, t</a:t>
            </a:r>
            <a:r>
              <a:rPr lang="zh-CN" altLang="en-US">
                <a:latin typeface="Times New Roman" panose="02020603050405020304" charset="0"/>
                <a:cs typeface="Times New Roman" panose="02020603050405020304" charset="0"/>
              </a:rPr>
              <a:t>he two low-frequency sine (                   ) and cosine (               ) signals from the modulator are also added to the two phase detectors respectively, and after phase detection,         and         are obtained:</a:t>
            </a:r>
            <a:endParaRPr lang="zh-CN" altLang="en-US">
              <a:latin typeface="Times New Roman" panose="02020603050405020304" charset="0"/>
              <a:cs typeface="Times New Roman" panose="02020603050405020304" charset="0"/>
            </a:endParaRPr>
          </a:p>
        </p:txBody>
      </p:sp>
      <p:graphicFrame>
        <p:nvGraphicFramePr>
          <p:cNvPr id="20498" name="Object 18"/>
          <p:cNvGraphicFramePr/>
          <p:nvPr/>
        </p:nvGraphicFramePr>
        <p:xfrm>
          <a:off x="952500" y="1006475"/>
          <a:ext cx="469900" cy="295275"/>
        </p:xfrm>
        <a:graphic>
          <a:graphicData uri="http://schemas.openxmlformats.org/presentationml/2006/ole">
            <mc:AlternateContent xmlns:mc="http://schemas.openxmlformats.org/markup-compatibility/2006">
              <mc:Choice xmlns:v="urn:schemas-microsoft-com:vml" Requires="v">
                <p:oleObj spid="_x0000_s2057" name="" r:id="rId3" imgW="6705600" imgH="6096000" progId="Equation.3">
                  <p:embed/>
                </p:oleObj>
              </mc:Choice>
              <mc:Fallback>
                <p:oleObj name="" r:id="rId3" imgW="6705600" imgH="6096000" progId="Equation.3">
                  <p:embed/>
                  <p:pic>
                    <p:nvPicPr>
                      <p:cNvPr id="0" name="图片 2056"/>
                      <p:cNvPicPr/>
                      <p:nvPr/>
                    </p:nvPicPr>
                    <p:blipFill>
                      <a:blip r:embed="rId4"/>
                      <a:stretch>
                        <a:fillRect/>
                      </a:stretch>
                    </p:blipFill>
                    <p:spPr>
                      <a:xfrm>
                        <a:off x="952500" y="1006475"/>
                        <a:ext cx="469900" cy="295275"/>
                      </a:xfrm>
                      <a:prstGeom prst="rect">
                        <a:avLst/>
                      </a:prstGeom>
                      <a:noFill/>
                      <a:ln w="9525">
                        <a:noFill/>
                      </a:ln>
                    </p:spPr>
                  </p:pic>
                </p:oleObj>
              </mc:Fallback>
            </mc:AlternateContent>
          </a:graphicData>
        </a:graphic>
      </p:graphicFrame>
      <p:graphicFrame>
        <p:nvGraphicFramePr>
          <p:cNvPr id="20499" name="Object 19"/>
          <p:cNvGraphicFramePr/>
          <p:nvPr/>
        </p:nvGraphicFramePr>
        <p:xfrm>
          <a:off x="7568565" y="788988"/>
          <a:ext cx="1089025" cy="574675"/>
        </p:xfrm>
        <a:graphic>
          <a:graphicData uri="http://schemas.openxmlformats.org/presentationml/2006/ole">
            <mc:AlternateContent xmlns:mc="http://schemas.openxmlformats.org/markup-compatibility/2006">
              <mc:Choice xmlns:v="urn:schemas-microsoft-com:vml" Requires="v">
                <p:oleObj spid="_x0000_s2058" name="" r:id="rId5" imgW="457200" imgH="215900" progId="Equation.3">
                  <p:embed/>
                </p:oleObj>
              </mc:Choice>
              <mc:Fallback>
                <p:oleObj name="" r:id="rId5" imgW="457200" imgH="215900" progId="Equation.3">
                  <p:embed/>
                  <p:pic>
                    <p:nvPicPr>
                      <p:cNvPr id="0" name="图片 2057"/>
                      <p:cNvPicPr/>
                      <p:nvPr/>
                    </p:nvPicPr>
                    <p:blipFill>
                      <a:blip r:embed="rId6"/>
                      <a:stretch>
                        <a:fillRect/>
                      </a:stretch>
                    </p:blipFill>
                    <p:spPr>
                      <a:xfrm>
                        <a:off x="7568565" y="788988"/>
                        <a:ext cx="1089025" cy="574675"/>
                      </a:xfrm>
                      <a:prstGeom prst="rect">
                        <a:avLst/>
                      </a:prstGeom>
                      <a:noFill/>
                      <a:ln w="9525">
                        <a:noFill/>
                      </a:ln>
                    </p:spPr>
                  </p:pic>
                </p:oleObj>
              </mc:Fallback>
            </mc:AlternateContent>
          </a:graphicData>
        </a:graphic>
      </p:graphicFrame>
      <p:graphicFrame>
        <p:nvGraphicFramePr>
          <p:cNvPr id="20500" name="Object 20"/>
          <p:cNvGraphicFramePr/>
          <p:nvPr/>
        </p:nvGraphicFramePr>
        <p:xfrm>
          <a:off x="1631315" y="1162685"/>
          <a:ext cx="1022350" cy="496888"/>
        </p:xfrm>
        <a:graphic>
          <a:graphicData uri="http://schemas.openxmlformats.org/presentationml/2006/ole">
            <mc:AlternateContent xmlns:mc="http://schemas.openxmlformats.org/markup-compatibility/2006">
              <mc:Choice xmlns:v="urn:schemas-microsoft-com:vml" Requires="v">
                <p:oleObj spid="_x0000_s2059" name="" r:id="rId7" imgW="482600" imgH="228600" progId="Equation.3">
                  <p:embed/>
                </p:oleObj>
              </mc:Choice>
              <mc:Fallback>
                <p:oleObj name="" r:id="rId7" imgW="482600" imgH="228600" progId="Equation.3">
                  <p:embed/>
                  <p:pic>
                    <p:nvPicPr>
                      <p:cNvPr id="0" name="图片 2058"/>
                      <p:cNvPicPr/>
                      <p:nvPr/>
                    </p:nvPicPr>
                    <p:blipFill>
                      <a:blip r:embed="rId8"/>
                      <a:stretch>
                        <a:fillRect/>
                      </a:stretch>
                    </p:blipFill>
                    <p:spPr>
                      <a:xfrm>
                        <a:off x="1631315" y="1162685"/>
                        <a:ext cx="1022350" cy="496888"/>
                      </a:xfrm>
                      <a:prstGeom prst="rect">
                        <a:avLst/>
                      </a:prstGeom>
                      <a:noFill/>
                      <a:ln w="9525">
                        <a:noFill/>
                      </a:ln>
                    </p:spPr>
                  </p:pic>
                </p:oleObj>
              </mc:Fallback>
            </mc:AlternateContent>
          </a:graphicData>
        </a:graphic>
      </p:graphicFrame>
      <p:graphicFrame>
        <p:nvGraphicFramePr>
          <p:cNvPr id="20501" name="Object 21"/>
          <p:cNvGraphicFramePr/>
          <p:nvPr/>
        </p:nvGraphicFramePr>
        <p:xfrm>
          <a:off x="4852353" y="1512570"/>
          <a:ext cx="447675" cy="415925"/>
        </p:xfrm>
        <a:graphic>
          <a:graphicData uri="http://schemas.openxmlformats.org/presentationml/2006/ole">
            <mc:AlternateContent xmlns:mc="http://schemas.openxmlformats.org/markup-compatibility/2006">
              <mc:Choice xmlns:v="urn:schemas-microsoft-com:vml" Requires="v">
                <p:oleObj spid="_x0000_s2060" name="" r:id="rId9" imgW="254000" imgH="203200" progId="Equation.3">
                  <p:embed/>
                </p:oleObj>
              </mc:Choice>
              <mc:Fallback>
                <p:oleObj name="" r:id="rId9" imgW="254000" imgH="203200" progId="Equation.3">
                  <p:embed/>
                  <p:pic>
                    <p:nvPicPr>
                      <p:cNvPr id="0" name="图片 2059"/>
                      <p:cNvPicPr/>
                      <p:nvPr/>
                    </p:nvPicPr>
                    <p:blipFill>
                      <a:blip r:embed="rId10"/>
                      <a:stretch>
                        <a:fillRect/>
                      </a:stretch>
                    </p:blipFill>
                    <p:spPr>
                      <a:xfrm>
                        <a:off x="4852353" y="1512570"/>
                        <a:ext cx="447675" cy="415925"/>
                      </a:xfrm>
                      <a:prstGeom prst="rect">
                        <a:avLst/>
                      </a:prstGeom>
                      <a:noFill/>
                      <a:ln w="9525">
                        <a:noFill/>
                      </a:ln>
                    </p:spPr>
                  </p:pic>
                </p:oleObj>
              </mc:Fallback>
            </mc:AlternateContent>
          </a:graphicData>
        </a:graphic>
      </p:graphicFrame>
      <p:graphicFrame>
        <p:nvGraphicFramePr>
          <p:cNvPr id="20502" name="Object 22"/>
          <p:cNvGraphicFramePr/>
          <p:nvPr/>
        </p:nvGraphicFramePr>
        <p:xfrm>
          <a:off x="5702300" y="1487805"/>
          <a:ext cx="454025" cy="465138"/>
        </p:xfrm>
        <a:graphic>
          <a:graphicData uri="http://schemas.openxmlformats.org/presentationml/2006/ole">
            <mc:AlternateContent xmlns:mc="http://schemas.openxmlformats.org/markup-compatibility/2006">
              <mc:Choice xmlns:v="urn:schemas-microsoft-com:vml" Requires="v">
                <p:oleObj spid="_x0000_s2061" name="" r:id="rId11" imgW="254000" imgH="203200" progId="Equation.3">
                  <p:embed/>
                </p:oleObj>
              </mc:Choice>
              <mc:Fallback>
                <p:oleObj name="" r:id="rId11" imgW="254000" imgH="203200" progId="Equation.3">
                  <p:embed/>
                  <p:pic>
                    <p:nvPicPr>
                      <p:cNvPr id="0" name="图片 2060"/>
                      <p:cNvPicPr/>
                      <p:nvPr/>
                    </p:nvPicPr>
                    <p:blipFill>
                      <a:blip r:embed="rId12"/>
                      <a:stretch>
                        <a:fillRect/>
                      </a:stretch>
                    </p:blipFill>
                    <p:spPr>
                      <a:xfrm>
                        <a:off x="5702300" y="1487805"/>
                        <a:ext cx="454025" cy="465138"/>
                      </a:xfrm>
                      <a:prstGeom prst="rect">
                        <a:avLst/>
                      </a:prstGeom>
                      <a:noFill/>
                      <a:ln w="9525">
                        <a:noFill/>
                      </a:ln>
                    </p:spPr>
                  </p:pic>
                </p:oleObj>
              </mc:Fallback>
            </mc:AlternateContent>
          </a:graphicData>
        </a:graphic>
      </p:graphicFrame>
      <p:graphicFrame>
        <p:nvGraphicFramePr>
          <p:cNvPr id="20488" name="Object 8"/>
          <p:cNvGraphicFramePr/>
          <p:nvPr/>
        </p:nvGraphicFramePr>
        <p:xfrm>
          <a:off x="952183" y="1860233"/>
          <a:ext cx="2605087" cy="500062"/>
        </p:xfrm>
        <a:graphic>
          <a:graphicData uri="http://schemas.openxmlformats.org/presentationml/2006/ole">
            <mc:AlternateContent xmlns:mc="http://schemas.openxmlformats.org/markup-compatibility/2006">
              <mc:Choice xmlns:v="urn:schemas-microsoft-com:vml" Requires="v">
                <p:oleObj spid="_x0000_s2050" name="" r:id="rId13" imgW="24384000" imgH="5791200" progId="Equation.3">
                  <p:embed/>
                </p:oleObj>
              </mc:Choice>
              <mc:Fallback>
                <p:oleObj name="" r:id="rId13" imgW="24384000" imgH="5791200" progId="Equation.3">
                  <p:embed/>
                  <p:pic>
                    <p:nvPicPr>
                      <p:cNvPr id="0" name="图片 2049"/>
                      <p:cNvPicPr/>
                      <p:nvPr/>
                    </p:nvPicPr>
                    <p:blipFill>
                      <a:blip r:embed="rId14"/>
                      <a:stretch>
                        <a:fillRect/>
                      </a:stretch>
                    </p:blipFill>
                    <p:spPr>
                      <a:xfrm>
                        <a:off x="952183" y="1860233"/>
                        <a:ext cx="2605087" cy="500062"/>
                      </a:xfrm>
                      <a:prstGeom prst="rect">
                        <a:avLst/>
                      </a:prstGeom>
                      <a:noFill/>
                      <a:ln w="9525">
                        <a:noFill/>
                      </a:ln>
                    </p:spPr>
                  </p:pic>
                </p:oleObj>
              </mc:Fallback>
            </mc:AlternateContent>
          </a:graphicData>
        </a:graphic>
      </p:graphicFrame>
      <p:graphicFrame>
        <p:nvGraphicFramePr>
          <p:cNvPr id="20490" name="Object 10"/>
          <p:cNvGraphicFramePr/>
          <p:nvPr/>
        </p:nvGraphicFramePr>
        <p:xfrm>
          <a:off x="1630998" y="2360295"/>
          <a:ext cx="3479800" cy="736600"/>
        </p:xfrm>
        <a:graphic>
          <a:graphicData uri="http://schemas.openxmlformats.org/presentationml/2006/ole">
            <mc:AlternateContent xmlns:mc="http://schemas.openxmlformats.org/markup-compatibility/2006">
              <mc:Choice xmlns:v="urn:schemas-microsoft-com:vml" Requires="v">
                <p:oleObj spid="_x0000_s2052" name="" r:id="rId15" imgW="40233600" imgH="9448800" progId="Equation.3">
                  <p:embed/>
                </p:oleObj>
              </mc:Choice>
              <mc:Fallback>
                <p:oleObj name="" r:id="rId15" imgW="40233600" imgH="9448800" progId="Equation.3">
                  <p:embed/>
                  <p:pic>
                    <p:nvPicPr>
                      <p:cNvPr id="0" name="图片 2051"/>
                      <p:cNvPicPr/>
                      <p:nvPr/>
                    </p:nvPicPr>
                    <p:blipFill>
                      <a:blip r:embed="rId16"/>
                      <a:stretch>
                        <a:fillRect/>
                      </a:stretch>
                    </p:blipFill>
                    <p:spPr>
                      <a:xfrm>
                        <a:off x="1630998" y="2360295"/>
                        <a:ext cx="3479800" cy="736600"/>
                      </a:xfrm>
                      <a:prstGeom prst="rect">
                        <a:avLst/>
                      </a:prstGeom>
                      <a:noFill/>
                      <a:ln w="9525">
                        <a:noFill/>
                      </a:ln>
                    </p:spPr>
                  </p:pic>
                </p:oleObj>
              </mc:Fallback>
            </mc:AlternateContent>
          </a:graphicData>
        </a:graphic>
      </p:graphicFrame>
      <p:graphicFrame>
        <p:nvGraphicFramePr>
          <p:cNvPr id="20489" name="Object 9"/>
          <p:cNvGraphicFramePr/>
          <p:nvPr/>
        </p:nvGraphicFramePr>
        <p:xfrm>
          <a:off x="920750" y="3096895"/>
          <a:ext cx="2443163" cy="533400"/>
        </p:xfrm>
        <a:graphic>
          <a:graphicData uri="http://schemas.openxmlformats.org/presentationml/2006/ole">
            <mc:AlternateContent xmlns:mc="http://schemas.openxmlformats.org/markup-compatibility/2006">
              <mc:Choice xmlns:v="urn:schemas-microsoft-com:vml" Requires="v">
                <p:oleObj spid="_x0000_s2051" name="" r:id="rId17" imgW="24993600" imgH="5791200" progId="Equation.3">
                  <p:embed/>
                </p:oleObj>
              </mc:Choice>
              <mc:Fallback>
                <p:oleObj name="" r:id="rId17" imgW="24993600" imgH="5791200" progId="Equation.3">
                  <p:embed/>
                  <p:pic>
                    <p:nvPicPr>
                      <p:cNvPr id="0" name="图片 2050"/>
                      <p:cNvPicPr/>
                      <p:nvPr/>
                    </p:nvPicPr>
                    <p:blipFill>
                      <a:blip r:embed="rId18"/>
                      <a:stretch>
                        <a:fillRect/>
                      </a:stretch>
                    </p:blipFill>
                    <p:spPr>
                      <a:xfrm>
                        <a:off x="920750" y="3096895"/>
                        <a:ext cx="2443163" cy="533400"/>
                      </a:xfrm>
                      <a:prstGeom prst="rect">
                        <a:avLst/>
                      </a:prstGeom>
                      <a:noFill/>
                      <a:ln w="9525">
                        <a:noFill/>
                      </a:ln>
                    </p:spPr>
                  </p:pic>
                </p:oleObj>
              </mc:Fallback>
            </mc:AlternateContent>
          </a:graphicData>
        </a:graphic>
      </p:graphicFrame>
      <p:graphicFrame>
        <p:nvGraphicFramePr>
          <p:cNvPr id="20491" name="Object 11"/>
          <p:cNvGraphicFramePr/>
          <p:nvPr/>
        </p:nvGraphicFramePr>
        <p:xfrm>
          <a:off x="1570673" y="3570605"/>
          <a:ext cx="3179762" cy="742950"/>
        </p:xfrm>
        <a:graphic>
          <a:graphicData uri="http://schemas.openxmlformats.org/presentationml/2006/ole">
            <mc:AlternateContent xmlns:mc="http://schemas.openxmlformats.org/markup-compatibility/2006">
              <mc:Choice xmlns:v="urn:schemas-microsoft-com:vml" Requires="v">
                <p:oleObj spid="_x0000_s2053" name="" r:id="rId19" imgW="38100000" imgH="9448800" progId="Equation.3">
                  <p:embed/>
                </p:oleObj>
              </mc:Choice>
              <mc:Fallback>
                <p:oleObj name="" r:id="rId19" imgW="38100000" imgH="9448800" progId="Equation.3">
                  <p:embed/>
                  <p:pic>
                    <p:nvPicPr>
                      <p:cNvPr id="0" name="图片 2052"/>
                      <p:cNvPicPr/>
                      <p:nvPr/>
                    </p:nvPicPr>
                    <p:blipFill>
                      <a:blip r:embed="rId20"/>
                      <a:stretch>
                        <a:fillRect/>
                      </a:stretch>
                    </p:blipFill>
                    <p:spPr>
                      <a:xfrm>
                        <a:off x="1570673" y="3570605"/>
                        <a:ext cx="3179762" cy="742950"/>
                      </a:xfrm>
                      <a:prstGeom prst="rect">
                        <a:avLst/>
                      </a:prstGeom>
                      <a:noFill/>
                      <a:ln w="9525">
                        <a:noFill/>
                      </a:ln>
                    </p:spPr>
                  </p:pic>
                </p:oleObj>
              </mc:Fallback>
            </mc:AlternateContent>
          </a:graphicData>
        </a:graphic>
      </p:graphicFrame>
      <p:sp>
        <p:nvSpPr>
          <p:cNvPr id="20492" name="Text Box 12"/>
          <p:cNvSpPr txBox="1">
            <a:spLocks noChangeArrowheads="1"/>
          </p:cNvSpPr>
          <p:nvPr/>
        </p:nvSpPr>
        <p:spPr bwMode="auto">
          <a:xfrm>
            <a:off x="305435" y="4313555"/>
            <a:ext cx="8175625" cy="368300"/>
          </a:xfrm>
          <a:prstGeom prst="rect">
            <a:avLst/>
          </a:prstGeom>
          <a:noFill/>
          <a:ln w="9525">
            <a:noFill/>
            <a:miter lim="800000"/>
          </a:ln>
          <a:effectLst/>
        </p:spPr>
        <p:txBody>
          <a:bodyPr wrap="square">
            <a:spAutoFit/>
          </a:bodyPr>
          <a:p>
            <a:r>
              <a:rPr lang="en-US" altLang="zh-CN" sz="1800">
                <a:latin typeface="Times New Roman" panose="02020603050405020304" charset="0"/>
                <a:cs typeface="Times New Roman" panose="02020603050405020304" charset="0"/>
              </a:rPr>
              <a:t>A</a:t>
            </a:r>
            <a:r>
              <a:rPr lang="zh-CN" altLang="en-US" sz="1800">
                <a:latin typeface="Times New Roman" panose="02020603050405020304" charset="0"/>
                <a:cs typeface="Times New Roman" panose="02020603050405020304" charset="0"/>
              </a:rPr>
              <a:t>fter filtering by the low-pass filter, the output of the phase detector is</a:t>
            </a:r>
            <a:endParaRPr lang="zh-CN" altLang="en-US" sz="1800">
              <a:latin typeface="Times New Roman" panose="02020603050405020304" charset="0"/>
              <a:cs typeface="Times New Roman" panose="02020603050405020304" charset="0"/>
            </a:endParaRPr>
          </a:p>
        </p:txBody>
      </p:sp>
      <p:graphicFrame>
        <p:nvGraphicFramePr>
          <p:cNvPr id="20493" name="Object 13"/>
          <p:cNvGraphicFramePr/>
          <p:nvPr/>
        </p:nvGraphicFramePr>
        <p:xfrm>
          <a:off x="920750" y="4681855"/>
          <a:ext cx="1462088" cy="452438"/>
        </p:xfrm>
        <a:graphic>
          <a:graphicData uri="http://schemas.openxmlformats.org/presentationml/2006/ole">
            <mc:AlternateContent xmlns:mc="http://schemas.openxmlformats.org/markup-compatibility/2006">
              <mc:Choice xmlns:v="urn:schemas-microsoft-com:vml" Requires="v">
                <p:oleObj spid="_x0000_s2054" name="" r:id="rId21" imgW="19507200" imgH="5486400" progId="Equation.3">
                  <p:embed/>
                </p:oleObj>
              </mc:Choice>
              <mc:Fallback>
                <p:oleObj name="" r:id="rId21" imgW="19507200" imgH="5486400" progId="Equation.3">
                  <p:embed/>
                  <p:pic>
                    <p:nvPicPr>
                      <p:cNvPr id="0" name="图片 2053"/>
                      <p:cNvPicPr/>
                      <p:nvPr/>
                    </p:nvPicPr>
                    <p:blipFill>
                      <a:blip r:embed="rId22"/>
                      <a:stretch>
                        <a:fillRect/>
                      </a:stretch>
                    </p:blipFill>
                    <p:spPr>
                      <a:xfrm>
                        <a:off x="920750" y="4681855"/>
                        <a:ext cx="1462088" cy="452438"/>
                      </a:xfrm>
                      <a:prstGeom prst="rect">
                        <a:avLst/>
                      </a:prstGeom>
                      <a:noFill/>
                      <a:ln w="9525">
                        <a:noFill/>
                      </a:ln>
                    </p:spPr>
                  </p:pic>
                </p:oleObj>
              </mc:Fallback>
            </mc:AlternateContent>
          </a:graphicData>
        </a:graphic>
      </p:graphicFrame>
      <p:graphicFrame>
        <p:nvGraphicFramePr>
          <p:cNvPr id="20494" name="Object 14"/>
          <p:cNvGraphicFramePr/>
          <p:nvPr/>
        </p:nvGraphicFramePr>
        <p:xfrm>
          <a:off x="920750" y="5199698"/>
          <a:ext cx="1412875" cy="452437"/>
        </p:xfrm>
        <a:graphic>
          <a:graphicData uri="http://schemas.openxmlformats.org/presentationml/2006/ole">
            <mc:AlternateContent xmlns:mc="http://schemas.openxmlformats.org/markup-compatibility/2006">
              <mc:Choice xmlns:v="urn:schemas-microsoft-com:vml" Requires="v">
                <p:oleObj spid="_x0000_s2055" name="" r:id="rId23" imgW="19202400" imgH="5486400" progId="Equation.3">
                  <p:embed/>
                </p:oleObj>
              </mc:Choice>
              <mc:Fallback>
                <p:oleObj name="" r:id="rId23" imgW="19202400" imgH="5486400" progId="Equation.3">
                  <p:embed/>
                  <p:pic>
                    <p:nvPicPr>
                      <p:cNvPr id="0" name="图片 2054"/>
                      <p:cNvPicPr/>
                      <p:nvPr/>
                    </p:nvPicPr>
                    <p:blipFill>
                      <a:blip r:embed="rId24"/>
                      <a:stretch>
                        <a:fillRect/>
                      </a:stretch>
                    </p:blipFill>
                    <p:spPr>
                      <a:xfrm>
                        <a:off x="920750" y="5199698"/>
                        <a:ext cx="1412875" cy="452437"/>
                      </a:xfrm>
                      <a:prstGeom prst="rect">
                        <a:avLst/>
                      </a:prstGeom>
                      <a:noFill/>
                      <a:ln w="9525">
                        <a:noFill/>
                      </a:ln>
                    </p:spPr>
                  </p:pic>
                </p:oleObj>
              </mc:Fallback>
            </mc:AlternateContent>
          </a:graphicData>
        </a:graphic>
      </p:graphicFrame>
      <p:sp>
        <p:nvSpPr>
          <p:cNvPr id="20495" name="Text Box 15"/>
          <p:cNvSpPr txBox="1">
            <a:spLocks noChangeArrowheads="1"/>
          </p:cNvSpPr>
          <p:nvPr/>
        </p:nvSpPr>
        <p:spPr bwMode="auto">
          <a:xfrm>
            <a:off x="305435" y="5652135"/>
            <a:ext cx="4201160" cy="368300"/>
          </a:xfrm>
          <a:prstGeom prst="rect">
            <a:avLst/>
          </a:prstGeom>
          <a:noFill/>
          <a:ln w="9525">
            <a:noFill/>
            <a:miter lim="800000"/>
          </a:ln>
          <a:effectLst/>
        </p:spPr>
        <p:txBody>
          <a:bodyPr wrap="square">
            <a:spAutoFit/>
          </a:bodyPr>
          <a:p>
            <a:r>
              <a:rPr lang="en-US" altLang="zh-CN" sz="1800">
                <a:latin typeface="Times New Roman" panose="02020603050405020304" charset="0"/>
                <a:cs typeface="Times New Roman" panose="02020603050405020304" charset="0"/>
              </a:rPr>
              <a:t>F</a:t>
            </a:r>
            <a:r>
              <a:rPr lang="zh-CN" altLang="en-US" sz="1800">
                <a:latin typeface="Times New Roman" panose="02020603050405020304" charset="0"/>
                <a:cs typeface="Times New Roman" panose="02020603050405020304" charset="0"/>
              </a:rPr>
              <a:t>inally obtain the relative azimuth</a:t>
            </a:r>
            <a:endParaRPr lang="zh-CN" altLang="en-US">
              <a:latin typeface="Times New Roman" panose="02020603050405020304" charset="0"/>
              <a:cs typeface="Times New Roman" panose="02020603050405020304" charset="0"/>
            </a:endParaRPr>
          </a:p>
        </p:txBody>
      </p:sp>
      <p:graphicFrame>
        <p:nvGraphicFramePr>
          <p:cNvPr id="20496" name="Object 16">
            <a:hlinkClick r:id="" action="ppaction://ole?verb=1"/>
          </p:cNvPr>
          <p:cNvGraphicFramePr>
            <a:graphicFrameLocks noChangeAspect="1"/>
          </p:cNvGraphicFramePr>
          <p:nvPr/>
        </p:nvGraphicFramePr>
        <p:xfrm>
          <a:off x="952500" y="6020118"/>
          <a:ext cx="1984375" cy="833437"/>
        </p:xfrm>
        <a:graphic>
          <a:graphicData uri="http://schemas.openxmlformats.org/presentationml/2006/ole">
            <mc:AlternateContent xmlns:mc="http://schemas.openxmlformats.org/markup-compatibility/2006">
              <mc:Choice xmlns:v="urn:schemas-microsoft-com:vml" Requires="v">
                <p:oleObj spid="_x0000_s2056" name="" r:id="rId25" imgW="22555200" imgH="9448800" progId="Equation.3">
                  <p:embed/>
                </p:oleObj>
              </mc:Choice>
              <mc:Fallback>
                <p:oleObj name="" r:id="rId25" imgW="22555200" imgH="9448800" progId="Equation.3">
                  <p:embed/>
                  <p:pic>
                    <p:nvPicPr>
                      <p:cNvPr id="0" name="图片 2055"/>
                      <p:cNvPicPr>
                        <a:picLocks noChangeAspect="1"/>
                      </p:cNvPicPr>
                      <p:nvPr/>
                    </p:nvPicPr>
                    <p:blipFill>
                      <a:blip r:embed="rId26"/>
                      <a:stretch>
                        <a:fillRect/>
                      </a:stretch>
                    </p:blipFill>
                    <p:spPr>
                      <a:xfrm>
                        <a:off x="952500" y="6020118"/>
                        <a:ext cx="1984375" cy="833437"/>
                      </a:xfrm>
                      <a:prstGeom prst="rect">
                        <a:avLst/>
                      </a:prstGeom>
                      <a:noFill/>
                      <a:ln w="9525">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LabVIEW program</a:t>
            </a:r>
            <a:endParaRPr lang="ja-JP" altLang="en-US" sz="1600" dirty="0">
              <a:latin typeface="Times New Roman" panose="02020603050405020304" charset="0"/>
              <a:ea typeface="微软雅黑" panose="020B0503020204020204" charset="-122"/>
              <a:cs typeface="Times New Roman" panose="02020603050405020304" charset="0"/>
            </a:endParaRPr>
          </a:p>
        </p:txBody>
      </p:sp>
      <p:pic>
        <p:nvPicPr>
          <p:cNvPr id="16391" name="Picture 7"/>
          <p:cNvPicPr>
            <a:picLocks noChangeAspect="1" noChangeArrowheads="1"/>
          </p:cNvPicPr>
          <p:nvPr>
            <p:ph idx="1"/>
            <p:custDataLst>
              <p:tags r:id="rId1"/>
            </p:custDataLst>
          </p:nvPr>
        </p:nvPicPr>
        <p:blipFill>
          <a:blip r:embed="rId2" cstate="print"/>
          <a:srcRect/>
          <a:stretch>
            <a:fillRect/>
          </a:stretch>
        </p:blipFill>
        <p:spPr>
          <a:xfrm>
            <a:off x="-11113" y="1125538"/>
            <a:ext cx="9047163" cy="5473700"/>
          </a:xfrm>
          <a:noFill/>
        </p:spPr>
      </p:pic>
      <p:sp>
        <p:nvSpPr>
          <p:cNvPr id="2" name="文本框 1"/>
          <p:cNvSpPr txBox="1"/>
          <p:nvPr/>
        </p:nvSpPr>
        <p:spPr>
          <a:xfrm>
            <a:off x="3150235" y="640715"/>
            <a:ext cx="2843530" cy="368300"/>
          </a:xfrm>
          <a:prstGeom prst="rect">
            <a:avLst/>
          </a:prstGeom>
          <a:noFill/>
        </p:spPr>
        <p:txBody>
          <a:bodyPr wrap="none" rtlCol="0" anchor="t">
            <a:spAutoFit/>
          </a:bodyPr>
          <a:p>
            <a:pPr algn="l"/>
            <a:r>
              <a:rPr lang="zh-CN" altLang="en-US">
                <a:latin typeface="Times New Roman" panose="02020603050405020304" charset="0"/>
                <a:cs typeface="Times New Roman" panose="02020603050405020304" charset="0"/>
                <a:sym typeface="+mn-ea"/>
              </a:rPr>
              <a:t>Drawing of directional graph</a:t>
            </a:r>
            <a:endParaRPr lang="zh-CN" altLang="en-US">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LabVIEW program</a:t>
            </a:r>
            <a:endParaRPr lang="ja-JP" altLang="en-US" sz="1600" dirty="0">
              <a:latin typeface="Times New Roman" panose="02020603050405020304" charset="0"/>
              <a:ea typeface="微软雅黑" panose="020B0503020204020204" charset="-122"/>
              <a:cs typeface="Times New Roman" panose="02020603050405020304" charset="0"/>
            </a:endParaRPr>
          </a:p>
        </p:txBody>
      </p:sp>
      <p:sp>
        <p:nvSpPr>
          <p:cNvPr id="2" name="文本框 1"/>
          <p:cNvSpPr txBox="1"/>
          <p:nvPr/>
        </p:nvSpPr>
        <p:spPr>
          <a:xfrm>
            <a:off x="2626360" y="606425"/>
            <a:ext cx="3891280" cy="368300"/>
          </a:xfrm>
          <a:prstGeom prst="rect">
            <a:avLst/>
          </a:prstGeom>
          <a:noFill/>
        </p:spPr>
        <p:txBody>
          <a:bodyPr wrap="none" rtlCol="0" anchor="t">
            <a:spAutoFit/>
          </a:bodyPr>
          <a:p>
            <a:pPr algn="l"/>
            <a:r>
              <a:rPr lang="zh-CN" altLang="en-US">
                <a:latin typeface="Times New Roman" panose="02020603050405020304" charset="0"/>
                <a:cs typeface="Times New Roman" panose="02020603050405020304" charset="0"/>
                <a:sym typeface="+mn-ea"/>
              </a:rPr>
              <a:t>Modulation and demodulation of signals</a:t>
            </a:r>
            <a:endParaRPr lang="zh-CN" altLang="en-US">
              <a:latin typeface="Times New Roman" panose="02020603050405020304" charset="0"/>
              <a:cs typeface="Times New Roman" panose="02020603050405020304" charset="0"/>
              <a:sym typeface="+mn-ea"/>
            </a:endParaRPr>
          </a:p>
        </p:txBody>
      </p:sp>
      <p:pic>
        <p:nvPicPr>
          <p:cNvPr id="18439" name="Picture 7"/>
          <p:cNvPicPr>
            <a:picLocks noChangeAspect="1" noChangeArrowheads="1"/>
          </p:cNvPicPr>
          <p:nvPr>
            <p:ph idx="1"/>
          </p:nvPr>
        </p:nvPicPr>
        <p:blipFill>
          <a:blip r:embed="rId1" cstate="print"/>
          <a:srcRect/>
          <a:stretch>
            <a:fillRect/>
          </a:stretch>
        </p:blipFill>
        <p:spPr>
          <a:xfrm>
            <a:off x="215900" y="1052513"/>
            <a:ext cx="8712200" cy="5545137"/>
          </a:xfrm>
          <a:noFill/>
        </p:spPr>
      </p:pic>
      <p:graphicFrame>
        <p:nvGraphicFramePr>
          <p:cNvPr id="18441" name="Object 9"/>
          <p:cNvGraphicFramePr/>
          <p:nvPr/>
        </p:nvGraphicFramePr>
        <p:xfrm>
          <a:off x="3492500" y="1052513"/>
          <a:ext cx="2678113" cy="288925"/>
        </p:xfrm>
        <a:graphic>
          <a:graphicData uri="http://schemas.openxmlformats.org/presentationml/2006/ole">
            <mc:AlternateContent xmlns:mc="http://schemas.openxmlformats.org/markup-compatibility/2006">
              <mc:Choice xmlns:v="urn:schemas-microsoft-com:vml" Requires="v">
                <p:oleObj spid="_x0000_s1025" name="" r:id="rId2" imgW="32613600" imgH="6096000" progId="Equation.3">
                  <p:embed/>
                </p:oleObj>
              </mc:Choice>
              <mc:Fallback>
                <p:oleObj name="" r:id="rId2" imgW="32613600" imgH="6096000" progId="Equation.3">
                  <p:embed/>
                  <p:pic>
                    <p:nvPicPr>
                      <p:cNvPr id="0" name="图片 1024"/>
                      <p:cNvPicPr/>
                      <p:nvPr/>
                    </p:nvPicPr>
                    <p:blipFill>
                      <a:blip r:embed="rId3"/>
                      <a:stretch>
                        <a:fillRect/>
                      </a:stretch>
                    </p:blipFill>
                    <p:spPr>
                      <a:xfrm>
                        <a:off x="3492500" y="1052513"/>
                        <a:ext cx="2678113" cy="288925"/>
                      </a:xfrm>
                      <a:prstGeom prst="rect">
                        <a:avLst/>
                      </a:prstGeom>
                      <a:noFill/>
                      <a:ln w="9525">
                        <a:noFill/>
                      </a:ln>
                    </p:spPr>
                  </p:pic>
                </p:oleObj>
              </mc:Fallback>
            </mc:AlternateContent>
          </a:graphicData>
        </a:graphic>
      </p:graphicFrame>
      <p:graphicFrame>
        <p:nvGraphicFramePr>
          <p:cNvPr id="18442" name="Object 10"/>
          <p:cNvGraphicFramePr/>
          <p:nvPr/>
        </p:nvGraphicFramePr>
        <p:xfrm>
          <a:off x="3492500" y="1412875"/>
          <a:ext cx="2520950" cy="360363"/>
        </p:xfrm>
        <a:graphic>
          <a:graphicData uri="http://schemas.openxmlformats.org/presentationml/2006/ole">
            <mc:AlternateContent xmlns:mc="http://schemas.openxmlformats.org/markup-compatibility/2006">
              <mc:Choice xmlns:v="urn:schemas-microsoft-com:vml" Requires="v">
                <p:oleObj spid="_x0000_s1026" name="" r:id="rId4" imgW="25298400" imgH="5791200" progId="Equation.3">
                  <p:embed/>
                </p:oleObj>
              </mc:Choice>
              <mc:Fallback>
                <p:oleObj name="" r:id="rId4" imgW="25298400" imgH="5791200" progId="Equation.3">
                  <p:embed/>
                  <p:pic>
                    <p:nvPicPr>
                      <p:cNvPr id="0" name="图片 1025"/>
                      <p:cNvPicPr/>
                      <p:nvPr/>
                    </p:nvPicPr>
                    <p:blipFill>
                      <a:blip r:embed="rId5"/>
                      <a:stretch>
                        <a:fillRect/>
                      </a:stretch>
                    </p:blipFill>
                    <p:spPr>
                      <a:xfrm>
                        <a:off x="3492500" y="1412875"/>
                        <a:ext cx="2520950" cy="360363"/>
                      </a:xfrm>
                      <a:prstGeom prst="rect">
                        <a:avLst/>
                      </a:prstGeom>
                      <a:noFill/>
                      <a:ln w="9525">
                        <a:noFill/>
                      </a:ln>
                    </p:spPr>
                  </p:pic>
                </p:oleObj>
              </mc:Fallback>
            </mc:AlternateContent>
          </a:graphicData>
        </a:graphic>
      </p:graphicFrame>
      <p:graphicFrame>
        <p:nvGraphicFramePr>
          <p:cNvPr id="18443" name="Object 11"/>
          <p:cNvGraphicFramePr/>
          <p:nvPr/>
        </p:nvGraphicFramePr>
        <p:xfrm>
          <a:off x="6011863" y="1341438"/>
          <a:ext cx="2952750" cy="576262"/>
        </p:xfrm>
        <a:graphic>
          <a:graphicData uri="http://schemas.openxmlformats.org/presentationml/2006/ole">
            <mc:AlternateContent xmlns:mc="http://schemas.openxmlformats.org/markup-compatibility/2006">
              <mc:Choice xmlns:v="urn:schemas-microsoft-com:vml" Requires="v">
                <p:oleObj spid="_x0000_s1027" name="" r:id="rId6" imgW="41148000" imgH="9448800" progId="Equation.3">
                  <p:embed/>
                </p:oleObj>
              </mc:Choice>
              <mc:Fallback>
                <p:oleObj name="" r:id="rId6" imgW="41148000" imgH="9448800" progId="Equation.3">
                  <p:embed/>
                  <p:pic>
                    <p:nvPicPr>
                      <p:cNvPr id="0" name="图片 1026"/>
                      <p:cNvPicPr/>
                      <p:nvPr/>
                    </p:nvPicPr>
                    <p:blipFill>
                      <a:blip r:embed="rId7"/>
                      <a:stretch>
                        <a:fillRect/>
                      </a:stretch>
                    </p:blipFill>
                    <p:spPr>
                      <a:xfrm>
                        <a:off x="6011863" y="1341438"/>
                        <a:ext cx="2952750" cy="576262"/>
                      </a:xfrm>
                      <a:prstGeom prst="rect">
                        <a:avLst/>
                      </a:prstGeom>
                      <a:noFill/>
                      <a:ln w="9525">
                        <a:noFill/>
                      </a:ln>
                    </p:spPr>
                  </p:pic>
                </p:oleObj>
              </mc:Fallback>
            </mc:AlternateContent>
          </a:graphicData>
        </a:graphic>
      </p:graphicFrame>
      <p:graphicFrame>
        <p:nvGraphicFramePr>
          <p:cNvPr id="18444" name="Object 12"/>
          <p:cNvGraphicFramePr/>
          <p:nvPr/>
        </p:nvGraphicFramePr>
        <p:xfrm>
          <a:off x="3492500" y="1989138"/>
          <a:ext cx="2443163" cy="360362"/>
        </p:xfrm>
        <a:graphic>
          <a:graphicData uri="http://schemas.openxmlformats.org/presentationml/2006/ole">
            <mc:AlternateContent xmlns:mc="http://schemas.openxmlformats.org/markup-compatibility/2006">
              <mc:Choice xmlns:v="urn:schemas-microsoft-com:vml" Requires="v">
                <p:oleObj spid="_x0000_s1028" name="" r:id="rId8" imgW="25908000" imgH="5791200" progId="Equation.3">
                  <p:embed/>
                </p:oleObj>
              </mc:Choice>
              <mc:Fallback>
                <p:oleObj name="" r:id="rId8" imgW="25908000" imgH="5791200" progId="Equation.3">
                  <p:embed/>
                  <p:pic>
                    <p:nvPicPr>
                      <p:cNvPr id="0" name="图片 1027"/>
                      <p:cNvPicPr/>
                      <p:nvPr/>
                    </p:nvPicPr>
                    <p:blipFill>
                      <a:blip r:embed="rId9"/>
                      <a:stretch>
                        <a:fillRect/>
                      </a:stretch>
                    </p:blipFill>
                    <p:spPr>
                      <a:xfrm>
                        <a:off x="3492500" y="1989138"/>
                        <a:ext cx="2443163" cy="360362"/>
                      </a:xfrm>
                      <a:prstGeom prst="rect">
                        <a:avLst/>
                      </a:prstGeom>
                      <a:noFill/>
                      <a:ln w="9525">
                        <a:noFill/>
                      </a:ln>
                    </p:spPr>
                  </p:pic>
                </p:oleObj>
              </mc:Fallback>
            </mc:AlternateContent>
          </a:graphicData>
        </a:graphic>
      </p:graphicFrame>
      <p:graphicFrame>
        <p:nvGraphicFramePr>
          <p:cNvPr id="18445" name="Object 13"/>
          <p:cNvGraphicFramePr/>
          <p:nvPr/>
        </p:nvGraphicFramePr>
        <p:xfrm>
          <a:off x="6011863" y="1917700"/>
          <a:ext cx="2808287" cy="503238"/>
        </p:xfrm>
        <a:graphic>
          <a:graphicData uri="http://schemas.openxmlformats.org/presentationml/2006/ole">
            <mc:AlternateContent xmlns:mc="http://schemas.openxmlformats.org/markup-compatibility/2006">
              <mc:Choice xmlns:v="urn:schemas-microsoft-com:vml" Requires="v">
                <p:oleObj spid="_x0000_s1029" name="" r:id="rId10" imgW="38709600" imgH="9448800" progId="Equation.3">
                  <p:embed/>
                </p:oleObj>
              </mc:Choice>
              <mc:Fallback>
                <p:oleObj name="" r:id="rId10" imgW="38709600" imgH="9448800" progId="Equation.3">
                  <p:embed/>
                  <p:pic>
                    <p:nvPicPr>
                      <p:cNvPr id="0" name="图片 1028"/>
                      <p:cNvPicPr/>
                      <p:nvPr/>
                    </p:nvPicPr>
                    <p:blipFill>
                      <a:blip r:embed="rId11"/>
                      <a:stretch>
                        <a:fillRect/>
                      </a:stretch>
                    </p:blipFill>
                    <p:spPr>
                      <a:xfrm>
                        <a:off x="6011863" y="1917700"/>
                        <a:ext cx="2808287" cy="503238"/>
                      </a:xfrm>
                      <a:prstGeom prst="rect">
                        <a:avLst/>
                      </a:prstGeom>
                      <a:noFill/>
                      <a:ln w="9525">
                        <a:noFill/>
                      </a:ln>
                    </p:spPr>
                  </p:pic>
                </p:oleObj>
              </mc:Fallback>
            </mc:AlternateContent>
          </a:graphicData>
        </a:graphic>
      </p:graphicFrame>
      <p:graphicFrame>
        <p:nvGraphicFramePr>
          <p:cNvPr id="18446" name="Object 14"/>
          <p:cNvGraphicFramePr/>
          <p:nvPr/>
        </p:nvGraphicFramePr>
        <p:xfrm>
          <a:off x="3492500" y="2492375"/>
          <a:ext cx="1508125" cy="288925"/>
        </p:xfrm>
        <a:graphic>
          <a:graphicData uri="http://schemas.openxmlformats.org/presentationml/2006/ole">
            <mc:AlternateContent xmlns:mc="http://schemas.openxmlformats.org/markup-compatibility/2006">
              <mc:Choice xmlns:v="urn:schemas-microsoft-com:vml" Requires="v">
                <p:oleObj spid="_x0000_s1030" name="" r:id="rId12" imgW="20116800" imgH="5486400" progId="Equation.3">
                  <p:embed/>
                </p:oleObj>
              </mc:Choice>
              <mc:Fallback>
                <p:oleObj name="" r:id="rId12" imgW="20116800" imgH="5486400" progId="Equation.3">
                  <p:embed/>
                  <p:pic>
                    <p:nvPicPr>
                      <p:cNvPr id="0" name="图片 1029"/>
                      <p:cNvPicPr/>
                      <p:nvPr/>
                    </p:nvPicPr>
                    <p:blipFill>
                      <a:blip r:embed="rId13"/>
                      <a:stretch>
                        <a:fillRect/>
                      </a:stretch>
                    </p:blipFill>
                    <p:spPr>
                      <a:xfrm>
                        <a:off x="3492500" y="2492375"/>
                        <a:ext cx="1508125" cy="288925"/>
                      </a:xfrm>
                      <a:prstGeom prst="rect">
                        <a:avLst/>
                      </a:prstGeom>
                      <a:noFill/>
                      <a:ln w="9525">
                        <a:noFill/>
                      </a:ln>
                    </p:spPr>
                  </p:pic>
                </p:oleObj>
              </mc:Fallback>
            </mc:AlternateContent>
          </a:graphicData>
        </a:graphic>
      </p:graphicFrame>
      <p:graphicFrame>
        <p:nvGraphicFramePr>
          <p:cNvPr id="18447" name="Object 15"/>
          <p:cNvGraphicFramePr/>
          <p:nvPr/>
        </p:nvGraphicFramePr>
        <p:xfrm>
          <a:off x="3492500" y="2852738"/>
          <a:ext cx="1460500" cy="360362"/>
        </p:xfrm>
        <a:graphic>
          <a:graphicData uri="http://schemas.openxmlformats.org/presentationml/2006/ole">
            <mc:AlternateContent xmlns:mc="http://schemas.openxmlformats.org/markup-compatibility/2006">
              <mc:Choice xmlns:v="urn:schemas-microsoft-com:vml" Requires="v">
                <p:oleObj spid="_x0000_s1031" name="" r:id="rId14" imgW="19812000" imgH="5486400" progId="Equation.3">
                  <p:embed/>
                </p:oleObj>
              </mc:Choice>
              <mc:Fallback>
                <p:oleObj name="" r:id="rId14" imgW="19812000" imgH="5486400" progId="Equation.3">
                  <p:embed/>
                  <p:pic>
                    <p:nvPicPr>
                      <p:cNvPr id="0" name="图片 1030"/>
                      <p:cNvPicPr/>
                      <p:nvPr/>
                    </p:nvPicPr>
                    <p:blipFill>
                      <a:blip r:embed="rId15"/>
                      <a:stretch>
                        <a:fillRect/>
                      </a:stretch>
                    </p:blipFill>
                    <p:spPr>
                      <a:xfrm>
                        <a:off x="3492500" y="2852738"/>
                        <a:ext cx="1460500" cy="360362"/>
                      </a:xfrm>
                      <a:prstGeom prst="rect">
                        <a:avLst/>
                      </a:prstGeom>
                      <a:noFill/>
                      <a:ln w="9525">
                        <a:noFill/>
                      </a:ln>
                    </p:spPr>
                  </p:pic>
                </p:oleObj>
              </mc:Fallback>
            </mc:AlternateContent>
          </a:graphicData>
        </a:graphic>
      </p:graphicFrame>
      <p:graphicFrame>
        <p:nvGraphicFramePr>
          <p:cNvPr id="18448" name="Object 16">
            <a:hlinkClick r:id="" action="ppaction://ole?verb=1"/>
          </p:cNvPr>
          <p:cNvGraphicFramePr>
            <a:graphicFrameLocks noChangeAspect="1"/>
          </p:cNvGraphicFramePr>
          <p:nvPr/>
        </p:nvGraphicFramePr>
        <p:xfrm>
          <a:off x="5940425" y="2636838"/>
          <a:ext cx="2012950" cy="833437"/>
        </p:xfrm>
        <a:graphic>
          <a:graphicData uri="http://schemas.openxmlformats.org/presentationml/2006/ole">
            <mc:AlternateContent xmlns:mc="http://schemas.openxmlformats.org/markup-compatibility/2006">
              <mc:Choice xmlns:v="urn:schemas-microsoft-com:vml" Requires="v">
                <p:oleObj spid="_x0000_s1032" name="" r:id="rId16" imgW="22860000" imgH="9448800" progId="Equation.3">
                  <p:embed/>
                </p:oleObj>
              </mc:Choice>
              <mc:Fallback>
                <p:oleObj name="" r:id="rId16" imgW="22860000" imgH="9448800" progId="Equation.3">
                  <p:embed/>
                  <p:pic>
                    <p:nvPicPr>
                      <p:cNvPr id="0" name="图片 1031"/>
                      <p:cNvPicPr>
                        <a:picLocks noChangeAspect="1"/>
                      </p:cNvPicPr>
                      <p:nvPr/>
                    </p:nvPicPr>
                    <p:blipFill>
                      <a:blip r:embed="rId17"/>
                      <a:stretch>
                        <a:fillRect/>
                      </a:stretch>
                    </p:blipFill>
                    <p:spPr>
                      <a:xfrm>
                        <a:off x="5940425" y="2636838"/>
                        <a:ext cx="2012950" cy="833437"/>
                      </a:xfrm>
                      <a:prstGeom prst="rect">
                        <a:avLst/>
                      </a:prstGeom>
                      <a:noFill/>
                      <a:ln w="9525">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LabVIEW program</a:t>
            </a:r>
            <a:endParaRPr lang="ja-JP" altLang="en-US" sz="1600" dirty="0">
              <a:latin typeface="Times New Roman" panose="02020603050405020304" charset="0"/>
              <a:ea typeface="微软雅黑" panose="020B0503020204020204" charset="-122"/>
              <a:cs typeface="Times New Roman" panose="02020603050405020304" charset="0"/>
            </a:endParaRPr>
          </a:p>
        </p:txBody>
      </p:sp>
      <p:sp>
        <p:nvSpPr>
          <p:cNvPr id="2" name="文本框 1"/>
          <p:cNvSpPr txBox="1"/>
          <p:nvPr/>
        </p:nvSpPr>
        <p:spPr>
          <a:xfrm>
            <a:off x="2319655" y="608330"/>
            <a:ext cx="4505325" cy="368300"/>
          </a:xfrm>
          <a:prstGeom prst="rect">
            <a:avLst/>
          </a:prstGeom>
          <a:noFill/>
        </p:spPr>
        <p:txBody>
          <a:bodyPr wrap="none" rtlCol="0" anchor="t">
            <a:spAutoFit/>
          </a:bodyPr>
          <a:p>
            <a:pPr algn="l"/>
            <a:r>
              <a:rPr lang="zh-CN" altLang="en-US">
                <a:latin typeface="Times New Roman" panose="02020603050405020304" charset="0"/>
                <a:cs typeface="Times New Roman" panose="02020603050405020304" charset="0"/>
                <a:sym typeface="+mn-ea"/>
              </a:rPr>
              <a:t>Transmission of dual computer communication</a:t>
            </a:r>
            <a:endParaRPr lang="zh-CN" altLang="en-US">
              <a:latin typeface="Times New Roman" panose="02020603050405020304" charset="0"/>
              <a:cs typeface="Times New Roman" panose="02020603050405020304" charset="0"/>
              <a:sym typeface="+mn-ea"/>
            </a:endParaRPr>
          </a:p>
        </p:txBody>
      </p:sp>
      <p:pic>
        <p:nvPicPr>
          <p:cNvPr id="27655" name="Picture 7"/>
          <p:cNvPicPr>
            <a:picLocks noChangeAspect="1" noChangeArrowheads="1"/>
          </p:cNvPicPr>
          <p:nvPr/>
        </p:nvPicPr>
        <p:blipFill>
          <a:blip r:embed="rId1" cstate="print"/>
          <a:srcRect/>
          <a:stretch>
            <a:fillRect/>
          </a:stretch>
        </p:blipFill>
        <p:spPr bwMode="auto">
          <a:xfrm>
            <a:off x="179388" y="1125538"/>
            <a:ext cx="8929687" cy="54006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LabVIEW program</a:t>
            </a:r>
            <a:endParaRPr lang="ja-JP" altLang="en-US" sz="1600" dirty="0">
              <a:latin typeface="Times New Roman" panose="02020603050405020304" charset="0"/>
              <a:ea typeface="微软雅黑" panose="020B0503020204020204" charset="-122"/>
              <a:cs typeface="Times New Roman" panose="02020603050405020304" charset="0"/>
            </a:endParaRPr>
          </a:p>
        </p:txBody>
      </p:sp>
      <p:sp>
        <p:nvSpPr>
          <p:cNvPr id="2" name="文本框 1"/>
          <p:cNvSpPr txBox="1"/>
          <p:nvPr/>
        </p:nvSpPr>
        <p:spPr>
          <a:xfrm>
            <a:off x="2467610" y="652780"/>
            <a:ext cx="4208780" cy="368300"/>
          </a:xfrm>
          <a:prstGeom prst="rect">
            <a:avLst/>
          </a:prstGeom>
          <a:noFill/>
        </p:spPr>
        <p:txBody>
          <a:bodyPr wrap="none" rtlCol="0" anchor="t">
            <a:spAutoFit/>
          </a:bodyPr>
          <a:p>
            <a:pPr algn="l"/>
            <a:r>
              <a:rPr lang="zh-CN" altLang="en-US">
                <a:latin typeface="Times New Roman" panose="02020603050405020304" charset="0"/>
                <a:cs typeface="Times New Roman" panose="02020603050405020304" charset="0"/>
                <a:sym typeface="+mn-ea"/>
              </a:rPr>
              <a:t>Reception of dual </a:t>
            </a:r>
            <a:r>
              <a:rPr lang="zh-CN" altLang="en-US">
                <a:latin typeface="Times New Roman" panose="02020603050405020304" charset="0"/>
                <a:cs typeface="Times New Roman" panose="02020603050405020304" charset="0"/>
                <a:sym typeface="+mn-ea"/>
              </a:rPr>
              <a:t>computer </a:t>
            </a:r>
            <a:r>
              <a:rPr lang="zh-CN" altLang="en-US">
                <a:latin typeface="Times New Roman" panose="02020603050405020304" charset="0"/>
                <a:cs typeface="Times New Roman" panose="02020603050405020304" charset="0"/>
                <a:sym typeface="+mn-ea"/>
              </a:rPr>
              <a:t>communication</a:t>
            </a:r>
            <a:endParaRPr lang="zh-CN" altLang="en-US">
              <a:latin typeface="Times New Roman" panose="02020603050405020304" charset="0"/>
              <a:cs typeface="Times New Roman" panose="02020603050405020304" charset="0"/>
              <a:sym typeface="+mn-ea"/>
            </a:endParaRPr>
          </a:p>
        </p:txBody>
      </p:sp>
      <p:pic>
        <p:nvPicPr>
          <p:cNvPr id="29703" name="Picture 7"/>
          <p:cNvPicPr>
            <a:picLocks noChangeAspect="1" noChangeArrowheads="1"/>
          </p:cNvPicPr>
          <p:nvPr/>
        </p:nvPicPr>
        <p:blipFill>
          <a:blip r:embed="rId1" cstate="print"/>
          <a:srcRect/>
          <a:stretch>
            <a:fillRect/>
          </a:stretch>
        </p:blipFill>
        <p:spPr bwMode="auto">
          <a:xfrm>
            <a:off x="337820" y="1215390"/>
            <a:ext cx="8137525" cy="46069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タイトル 1"/>
          <p:cNvSpPr>
            <a:spLocks noGrp="1"/>
          </p:cNvSpPr>
          <p:nvPr>
            <p:ph type="title"/>
          </p:nvPr>
        </p:nvSpPr>
        <p:spPr>
          <a:xfrm>
            <a:off x="0" y="64135"/>
            <a:ext cx="2482850" cy="394335"/>
          </a:xfrm>
        </p:spPr>
        <p:style>
          <a:lnRef idx="1">
            <a:schemeClr val="accent1"/>
          </a:lnRef>
          <a:fillRef idx="3">
            <a:schemeClr val="accent1"/>
          </a:fillRef>
          <a:effectRef idx="2">
            <a:schemeClr val="accent1"/>
          </a:effectRef>
          <a:fontRef idx="minor">
            <a:schemeClr val="lt1"/>
          </a:fontRef>
        </p:style>
        <p:txBody>
          <a:bodyPr vert="horz" wrap="square" lIns="91440" tIns="45720" rIns="91440" bIns="45720" anchor="ctr"/>
          <a:p>
            <a:pPr eaLnBrk="1" hangingPunct="1"/>
            <a:r>
              <a:rPr lang="ja-JP" altLang="en-US" sz="1600" dirty="0">
                <a:latin typeface="Times New Roman" panose="02020603050405020304" charset="0"/>
                <a:ea typeface="微软雅黑" panose="020B0503020204020204" charset="-122"/>
                <a:cs typeface="Times New Roman" panose="02020603050405020304" charset="0"/>
              </a:rPr>
              <a:t>LabVIEW program</a:t>
            </a:r>
            <a:endParaRPr lang="ja-JP" altLang="en-US" sz="1600" dirty="0">
              <a:latin typeface="Times New Roman" panose="02020603050405020304" charset="0"/>
              <a:ea typeface="微软雅黑" panose="020B0503020204020204" charset="-122"/>
              <a:cs typeface="Times New Roman" panose="02020603050405020304" charset="0"/>
            </a:endParaRPr>
          </a:p>
        </p:txBody>
      </p:sp>
      <p:sp>
        <p:nvSpPr>
          <p:cNvPr id="2" name="文本框 1"/>
          <p:cNvSpPr txBox="1"/>
          <p:nvPr/>
        </p:nvSpPr>
        <p:spPr>
          <a:xfrm>
            <a:off x="3947160" y="916940"/>
            <a:ext cx="1249680" cy="368300"/>
          </a:xfrm>
          <a:prstGeom prst="rect">
            <a:avLst/>
          </a:prstGeom>
          <a:noFill/>
        </p:spPr>
        <p:txBody>
          <a:bodyPr wrap="none" rtlCol="0" anchor="t">
            <a:spAutoFit/>
          </a:bodyPr>
          <a:p>
            <a:pPr algn="l"/>
            <a:r>
              <a:rPr lang="en-US" altLang="zh-CN">
                <a:latin typeface="Times New Roman" panose="02020603050405020304" charset="0"/>
                <a:cs typeface="Times New Roman" panose="02020603050405020304" charset="0"/>
                <a:sym typeface="+mn-ea"/>
              </a:rPr>
              <a:t>T</a:t>
            </a:r>
            <a:r>
              <a:rPr lang="zh-CN" altLang="en-US">
                <a:latin typeface="Times New Roman" panose="02020603050405020304" charset="0"/>
                <a:cs typeface="Times New Roman" panose="02020603050405020304" charset="0"/>
                <a:sym typeface="+mn-ea"/>
              </a:rPr>
              <a:t>ransmitter</a:t>
            </a:r>
            <a:endParaRPr lang="zh-CN" altLang="en-US">
              <a:latin typeface="Times New Roman" panose="02020603050405020304" charset="0"/>
              <a:cs typeface="Times New Roman" panose="02020603050405020304" charset="0"/>
              <a:sym typeface="+mn-ea"/>
            </a:endParaRPr>
          </a:p>
        </p:txBody>
      </p:sp>
      <p:pic>
        <p:nvPicPr>
          <p:cNvPr id="38919" name="Picture 7"/>
          <p:cNvPicPr>
            <a:picLocks noChangeAspect="1" noChangeArrowheads="1"/>
          </p:cNvPicPr>
          <p:nvPr/>
        </p:nvPicPr>
        <p:blipFill>
          <a:blip r:embed="rId1" cstate="print"/>
          <a:srcRect/>
          <a:stretch>
            <a:fillRect/>
          </a:stretch>
        </p:blipFill>
        <p:spPr bwMode="auto">
          <a:xfrm>
            <a:off x="406400" y="1412875"/>
            <a:ext cx="8332788" cy="4321175"/>
          </a:xfrm>
          <a:prstGeom prst="rect">
            <a:avLst/>
          </a:prstGeom>
          <a:noFill/>
          <a:ln w="9525">
            <a:noFill/>
            <a:miter lim="800000"/>
            <a:headEnd/>
            <a:tailEnd/>
          </a:ln>
          <a:effectLst/>
        </p:spPr>
      </p:pic>
    </p:spTree>
  </p:cSld>
  <p:clrMapOvr>
    <a:masterClrMapping/>
  </p:clrMapOvr>
</p:sld>
</file>

<file path=ppt/tags/tag1.xml><?xml version="1.0" encoding="utf-8"?>
<p:tagLst xmlns:p="http://schemas.openxmlformats.org/presentationml/2006/main">
  <p:tag name="KSO_WM_UNIT_PLACING_PICTURE_USER_VIEWPORT" val="{&quot;height&quot;:8620,&quot;width&quot;:14247.500787401576}"/>
</p:tagLst>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3344</Words>
  <Application>WPS 演示</Application>
  <PresentationFormat>画面に合わせる (4:3)</PresentationFormat>
  <Paragraphs>76</Paragraphs>
  <Slides>11</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21</vt:i4>
      </vt:variant>
      <vt:variant>
        <vt:lpstr>幻灯片标题</vt:lpstr>
      </vt:variant>
      <vt:variant>
        <vt:i4>11</vt:i4>
      </vt:variant>
    </vt:vector>
  </HeadingPairs>
  <TitlesOfParts>
    <vt:vector size="46" baseType="lpstr">
      <vt:lpstr>Arial</vt:lpstr>
      <vt:lpstr>宋体</vt:lpstr>
      <vt:lpstr>Wingdings</vt:lpstr>
      <vt:lpstr>Calibri</vt:lpstr>
      <vt:lpstr>Calibri Light</vt:lpstr>
      <vt:lpstr>微软雅黑</vt:lpstr>
      <vt:lpstr>Yu Gothic</vt:lpstr>
      <vt:lpstr>Yu Gothic Light</vt:lpstr>
      <vt:lpstr>等线</vt:lpstr>
      <vt:lpstr>Arial Unicode MS</vt:lpstr>
      <vt:lpstr>Symbol</vt:lpstr>
      <vt:lpstr>Times New Roman</vt:lpstr>
      <vt:lpstr>Office テーマ</vt:lpstr>
      <vt:lpstr>1_Office テーマ</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ADF principle formula</vt:lpstr>
      <vt:lpstr>背景</vt:lpstr>
      <vt:lpstr>ADF principle formula</vt:lpstr>
      <vt:lpstr>ADF principle formula</vt:lpstr>
      <vt:lpstr>LabVIEW program</vt:lpstr>
      <vt:lpstr>LabVIEW program</vt:lpstr>
      <vt:lpstr>LabVIEW program</vt:lpstr>
      <vt:lpstr>LabVIEW program</vt:lpstr>
      <vt:lpstr>LabVIEW program</vt:lpstr>
      <vt:lpstr>LabVIEW program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三瓶 雅人</dc:creator>
  <cp:lastModifiedBy>悦</cp:lastModifiedBy>
  <cp:revision>84</cp:revision>
  <dcterms:created xsi:type="dcterms:W3CDTF">2018-11-27T10:52:00Z</dcterms:created>
  <dcterms:modified xsi:type="dcterms:W3CDTF">2020-09-28T10:40:29Z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