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2174568-588D-443F-9CCA-34CA3D123DF4}">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txBox="1">
            <a:spLocks noGrp="1"/>
          </p:cNvSpPr>
          <p:nvPr>
            <p:ph type="body" idx="1"/>
          </p:nvPr>
        </p:nvSpPr>
        <p:spPr>
          <a:xfrm>
            <a:off x="701040" y="4415790"/>
            <a:ext cx="560832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701040" y="4415790"/>
            <a:ext cx="560832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91425" rIns="91425" bIns="91425" anchor="b" anchorCtr="0">
            <a:noAutofit/>
          </a:bodyPr>
          <a:lstStyle>
            <a:lvl1pPr marL="0" marR="0" lvl="0" indent="0" algn="l" rtl="0">
              <a:lnSpc>
                <a:spcPct val="80000"/>
              </a:lnSpc>
              <a:spcBef>
                <a:spcPts val="0"/>
              </a:spcBef>
              <a:spcAft>
                <a:spcPts val="0"/>
              </a:spcAft>
              <a:buClr>
                <a:schemeClr val="accent1"/>
              </a:buClr>
              <a:buSzPts val="1400"/>
              <a:buFont typeface="Arial"/>
              <a:buNone/>
              <a:defRPr sz="4400" b="1" i="0" u="none" strike="noStrike" cap="none">
                <a:solidFill>
                  <a:schemeClr val="accen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91425" rIns="91425" bIns="91425" anchor="t" anchorCtr="0">
            <a:noAutofit/>
          </a:bodyPr>
          <a:lstStyle>
            <a:lvl1pPr marL="0" marR="0" lvl="0" indent="0" algn="l" rtl="0">
              <a:spcBef>
                <a:spcPts val="560"/>
              </a:spcBef>
              <a:spcAft>
                <a:spcPts val="0"/>
              </a:spcAft>
              <a:buClr>
                <a:schemeClr val="accent1"/>
              </a:buClr>
              <a:buSzPts val="2800"/>
              <a:buFont typeface="Arial"/>
              <a:buNone/>
              <a:defRPr sz="2800" b="1" i="0" u="none" strike="noStrike" cap="none">
                <a:solidFill>
                  <a:schemeClr val="lt1"/>
                </a:solidFill>
                <a:latin typeface="Arial"/>
                <a:ea typeface="Arial"/>
                <a:cs typeface="Arial"/>
                <a:sym typeface="Arial"/>
              </a:defRPr>
            </a:lvl1pPr>
            <a:lvl2pPr marL="457200" marR="0" lvl="1" indent="0" algn="ctr" rtl="0">
              <a:spcBef>
                <a:spcPts val="480"/>
              </a:spcBef>
              <a:spcAft>
                <a:spcPts val="0"/>
              </a:spcAft>
              <a:buClr>
                <a:schemeClr val="accent1"/>
              </a:buClr>
              <a:buSzPts val="2400"/>
              <a:buFont typeface="Arial"/>
              <a:buNone/>
              <a:defRPr sz="2400" b="0" i="0" u="none" strike="noStrike" cap="none">
                <a:solidFill>
                  <a:srgbClr val="888888"/>
                </a:solidFill>
                <a:latin typeface="Arial"/>
                <a:ea typeface="Arial"/>
                <a:cs typeface="Arial"/>
                <a:sym typeface="Arial"/>
              </a:defRPr>
            </a:lvl2pPr>
            <a:lvl3pPr marL="914400" marR="0" lvl="2" indent="0" algn="ctr" rtl="0">
              <a:spcBef>
                <a:spcPts val="400"/>
              </a:spcBef>
              <a:spcAft>
                <a:spcPts val="0"/>
              </a:spcAft>
              <a:buClr>
                <a:schemeClr val="accent1"/>
              </a:buClr>
              <a:buSzPts val="2000"/>
              <a:buFont typeface="Arial"/>
              <a:buNone/>
              <a:defRPr sz="2000" b="0" i="0" u="none" strike="noStrike" cap="none">
                <a:solidFill>
                  <a:srgbClr val="888888"/>
                </a:solidFill>
                <a:latin typeface="Arial"/>
                <a:ea typeface="Arial"/>
                <a:cs typeface="Arial"/>
                <a:sym typeface="Arial"/>
              </a:defRPr>
            </a:lvl3pPr>
            <a:lvl4pPr marL="1371600" marR="0" lvl="3"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71"/>
        <p:cNvGrpSpPr/>
        <p:nvPr/>
      </p:nvGrpSpPr>
      <p:grpSpPr>
        <a:xfrm>
          <a:off x="0" y="0"/>
          <a:ext cx="0" cy="0"/>
          <a:chOff x="0" y="0"/>
          <a:chExt cx="0" cy="0"/>
        </a:xfrm>
      </p:grpSpPr>
      <p:pic>
        <p:nvPicPr>
          <p:cNvPr id="172" name="Google Shape;172;p11"/>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3" name="Google Shape;173;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4" name="Google Shape;174;p11"/>
          <p:cNvSpPr>
            <a:spLocks noGrp="1"/>
          </p:cNvSpPr>
          <p:nvPr>
            <p:ph type="dgm" idx="2"/>
          </p:nvPr>
        </p:nvSpPr>
        <p:spPr>
          <a:xfrm>
            <a:off x="133350" y="125413"/>
            <a:ext cx="8850313" cy="6008687"/>
          </a:xfrm>
          <a:prstGeom prst="rect">
            <a:avLst/>
          </a:prstGeom>
          <a:noFill/>
          <a:ln>
            <a:noFill/>
          </a:ln>
        </p:spPr>
        <p:txBody>
          <a:bodyPr spcFirstLastPara="1" wrap="square" lIns="91425" tIns="91425" rIns="91425" bIns="91425" anchor="t" anchorCtr="0">
            <a:noAutofit/>
          </a:bodyPr>
          <a:lstStyle>
            <a:lvl1pPr marL="342900" marR="0" lvl="0" indent="-3429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742950" marR="0" lvl="1" indent="-28575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143000" marR="0" lvl="2" indent="-228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600200" marR="0" lvl="3" indent="-2286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057400" marR="0" lvl="4" indent="-2286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75"/>
        <p:cNvGrpSpPr/>
        <p:nvPr/>
      </p:nvGrpSpPr>
      <p:grpSpPr>
        <a:xfrm>
          <a:off x="0" y="0"/>
          <a:ext cx="0" cy="0"/>
          <a:chOff x="0" y="0"/>
          <a:chExt cx="0" cy="0"/>
        </a:xfrm>
      </p:grpSpPr>
      <p:sp>
        <p:nvSpPr>
          <p:cNvPr id="176" name="Google Shape;176;p12"/>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lt1"/>
                </a:solidFill>
                <a:latin typeface="Arial"/>
                <a:ea typeface="Arial"/>
                <a:cs typeface="Arial"/>
                <a:sym typeface="Arial"/>
              </a:defRPr>
            </a:lvl1pPr>
            <a:lvl2pPr marL="0" marR="0" lvl="1" indent="0" algn="r" rtl="0">
              <a:spcBef>
                <a:spcPts val="0"/>
              </a:spcBef>
              <a:buNone/>
              <a:defRPr sz="1200" b="0">
                <a:solidFill>
                  <a:schemeClr val="lt1"/>
                </a:solidFill>
                <a:latin typeface="Arial"/>
                <a:ea typeface="Arial"/>
                <a:cs typeface="Arial"/>
                <a:sym typeface="Arial"/>
              </a:defRPr>
            </a:lvl2pPr>
            <a:lvl3pPr marL="0" marR="0" lvl="2" indent="0" algn="r" rtl="0">
              <a:spcBef>
                <a:spcPts val="0"/>
              </a:spcBef>
              <a:buNone/>
              <a:defRPr sz="1200" b="0">
                <a:solidFill>
                  <a:schemeClr val="lt1"/>
                </a:solidFill>
                <a:latin typeface="Arial"/>
                <a:ea typeface="Arial"/>
                <a:cs typeface="Arial"/>
                <a:sym typeface="Arial"/>
              </a:defRPr>
            </a:lvl3pPr>
            <a:lvl4pPr marL="0" marR="0" lvl="3" indent="0" algn="r" rtl="0">
              <a:spcBef>
                <a:spcPts val="0"/>
              </a:spcBef>
              <a:buNone/>
              <a:defRPr sz="1200" b="0">
                <a:solidFill>
                  <a:schemeClr val="lt1"/>
                </a:solidFill>
                <a:latin typeface="Arial"/>
                <a:ea typeface="Arial"/>
                <a:cs typeface="Arial"/>
                <a:sym typeface="Arial"/>
              </a:defRPr>
            </a:lvl4pPr>
            <a:lvl5pPr marL="0" marR="0" lvl="4" indent="0" algn="r" rtl="0">
              <a:spcBef>
                <a:spcPts val="0"/>
              </a:spcBef>
              <a:buNone/>
              <a:defRPr sz="1200" b="0">
                <a:solidFill>
                  <a:schemeClr val="lt1"/>
                </a:solidFill>
                <a:latin typeface="Arial"/>
                <a:ea typeface="Arial"/>
                <a:cs typeface="Arial"/>
                <a:sym typeface="Arial"/>
              </a:defRPr>
            </a:lvl5pPr>
            <a:lvl6pPr marL="0" marR="0" lvl="5" indent="0" algn="r" rtl="0">
              <a:spcBef>
                <a:spcPts val="0"/>
              </a:spcBef>
              <a:buNone/>
              <a:defRPr sz="1200" b="0">
                <a:solidFill>
                  <a:schemeClr val="lt1"/>
                </a:solidFill>
                <a:latin typeface="Arial"/>
                <a:ea typeface="Arial"/>
                <a:cs typeface="Arial"/>
                <a:sym typeface="Arial"/>
              </a:defRPr>
            </a:lvl6pPr>
            <a:lvl7pPr marL="0" marR="0" lvl="6" indent="0" algn="r" rtl="0">
              <a:spcBef>
                <a:spcPts val="0"/>
              </a:spcBef>
              <a:buNone/>
              <a:defRPr sz="1200" b="0">
                <a:solidFill>
                  <a:schemeClr val="lt1"/>
                </a:solidFill>
                <a:latin typeface="Arial"/>
                <a:ea typeface="Arial"/>
                <a:cs typeface="Arial"/>
                <a:sym typeface="Arial"/>
              </a:defRPr>
            </a:lvl7pPr>
            <a:lvl8pPr marL="0" marR="0" lvl="7" indent="0" algn="r" rtl="0">
              <a:spcBef>
                <a:spcPts val="0"/>
              </a:spcBef>
              <a:buNone/>
              <a:defRPr sz="1200" b="0">
                <a:solidFill>
                  <a:schemeClr val="lt1"/>
                </a:solidFill>
                <a:latin typeface="Arial"/>
                <a:ea typeface="Arial"/>
                <a:cs typeface="Arial"/>
                <a:sym typeface="Arial"/>
              </a:defRPr>
            </a:lvl8pPr>
            <a:lvl9pPr marL="0" marR="0" lvl="8" indent="0" algn="r" rtl="0">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8" name="Google Shape;178;p12"/>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179" name="Google Shape;179;p12"/>
          <p:cNvSpPr txBox="1">
            <a:spLocks noGrp="1"/>
          </p:cNvSpPr>
          <p:nvPr>
            <p:ph type="title"/>
          </p:nvPr>
        </p:nvSpPr>
        <p:spPr>
          <a:xfrm>
            <a:off x="380010" y="-4950"/>
            <a:ext cx="8383980" cy="84453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1"/>
              </a:buClr>
              <a:buSzPts val="1400"/>
              <a:buFont typeface="Arial"/>
              <a:buNone/>
              <a:defRPr sz="2400" b="1" i="0" u="none" strike="noStrike" cap="none">
                <a:solidFill>
                  <a:schemeClr val="accen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80" name="Google Shape;180;p12"/>
          <p:cNvSpPr txBox="1">
            <a:spLocks noGrp="1"/>
          </p:cNvSpPr>
          <p:nvPr>
            <p:ph type="body" idx="1"/>
          </p:nvPr>
        </p:nvSpPr>
        <p:spPr>
          <a:xfrm>
            <a:off x="380010" y="1097280"/>
            <a:ext cx="8383980" cy="4910129"/>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181"/>
        <p:cNvGrpSpPr/>
        <p:nvPr/>
      </p:nvGrpSpPr>
      <p:grpSpPr>
        <a:xfrm>
          <a:off x="0" y="0"/>
          <a:ext cx="0" cy="0"/>
          <a:chOff x="0" y="0"/>
          <a:chExt cx="0" cy="0"/>
        </a:xfrm>
      </p:grpSpPr>
      <p:sp>
        <p:nvSpPr>
          <p:cNvPr id="182" name="Google Shape;182;p13"/>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3" name="Google Shape;183;p13"/>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13"/>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2"/>
              </a:buClr>
              <a:buSzPts val="1400"/>
              <a:buFont typeface="Arial"/>
              <a:buNone/>
              <a:defRPr sz="2400" b="1" i="0" u="none" strike="noStrike" cap="none">
                <a:solidFill>
                  <a:schemeClr val="dk2"/>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85" name="Google Shape;185;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86" name="Google Shape;186;p13"/>
          <p:cNvGrpSpPr/>
          <p:nvPr/>
        </p:nvGrpSpPr>
        <p:grpSpPr>
          <a:xfrm>
            <a:off x="7264458" y="365740"/>
            <a:ext cx="1553308" cy="487719"/>
            <a:chOff x="7264458" y="365740"/>
            <a:chExt cx="1553308" cy="487719"/>
          </a:xfrm>
        </p:grpSpPr>
        <p:sp>
          <p:nvSpPr>
            <p:cNvPr id="187" name="Google Shape;187;p13"/>
            <p:cNvSpPr/>
            <p:nvPr/>
          </p:nvSpPr>
          <p:spPr>
            <a:xfrm>
              <a:off x="7264458" y="705011"/>
              <a:ext cx="148988" cy="144669"/>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3"/>
            <p:cNvSpPr/>
            <p:nvPr/>
          </p:nvSpPr>
          <p:spPr>
            <a:xfrm>
              <a:off x="7450153" y="705011"/>
              <a:ext cx="131714" cy="144669"/>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3"/>
            <p:cNvSpPr/>
            <p:nvPr/>
          </p:nvSpPr>
          <p:spPr>
            <a:xfrm>
              <a:off x="7613446" y="705011"/>
              <a:ext cx="154116" cy="144669"/>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3"/>
            <p:cNvSpPr/>
            <p:nvPr/>
          </p:nvSpPr>
          <p:spPr>
            <a:xfrm>
              <a:off x="7767562" y="705011"/>
              <a:ext cx="173010" cy="144669"/>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3"/>
            <p:cNvSpPr/>
            <p:nvPr/>
          </p:nvSpPr>
          <p:spPr>
            <a:xfrm>
              <a:off x="7934364" y="705011"/>
              <a:ext cx="157895" cy="144669"/>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3"/>
            <p:cNvSpPr/>
            <p:nvPr/>
          </p:nvSpPr>
          <p:spPr>
            <a:xfrm>
              <a:off x="8122758" y="705011"/>
              <a:ext cx="154116" cy="148448"/>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3"/>
            <p:cNvSpPr/>
            <p:nvPr/>
          </p:nvSpPr>
          <p:spPr>
            <a:xfrm>
              <a:off x="8321678" y="705011"/>
              <a:ext cx="148448" cy="144669"/>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3"/>
            <p:cNvSpPr/>
            <p:nvPr/>
          </p:nvSpPr>
          <p:spPr>
            <a:xfrm>
              <a:off x="8507374" y="705011"/>
              <a:ext cx="131714" cy="144669"/>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13"/>
            <p:cNvSpPr/>
            <p:nvPr/>
          </p:nvSpPr>
          <p:spPr>
            <a:xfrm>
              <a:off x="7785916" y="618911"/>
              <a:ext cx="25911" cy="24831"/>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13"/>
            <p:cNvSpPr/>
            <p:nvPr/>
          </p:nvSpPr>
          <p:spPr>
            <a:xfrm>
              <a:off x="7868507" y="539289"/>
              <a:ext cx="37247" cy="44804"/>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13"/>
            <p:cNvSpPr/>
            <p:nvPr/>
          </p:nvSpPr>
          <p:spPr>
            <a:xfrm>
              <a:off x="7965403" y="477481"/>
              <a:ext cx="37787" cy="69366"/>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3"/>
            <p:cNvSpPr/>
            <p:nvPr/>
          </p:nvSpPr>
          <p:spPr>
            <a:xfrm>
              <a:off x="8070936" y="427548"/>
              <a:ext cx="32119" cy="95546"/>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13"/>
            <p:cNvSpPr/>
            <p:nvPr/>
          </p:nvSpPr>
          <p:spPr>
            <a:xfrm>
              <a:off x="8178358" y="392731"/>
              <a:ext cx="29690" cy="119568"/>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13"/>
            <p:cNvSpPr/>
            <p:nvPr/>
          </p:nvSpPr>
          <p:spPr>
            <a:xfrm>
              <a:off x="8280113" y="371948"/>
              <a:ext cx="46154" cy="14143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13"/>
            <p:cNvSpPr/>
            <p:nvPr/>
          </p:nvSpPr>
          <p:spPr>
            <a:xfrm>
              <a:off x="8379438" y="365740"/>
              <a:ext cx="68826" cy="16167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13"/>
            <p:cNvSpPr/>
            <p:nvPr/>
          </p:nvSpPr>
          <p:spPr>
            <a:xfrm>
              <a:off x="8477144" y="377076"/>
              <a:ext cx="95007" cy="176788"/>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13"/>
            <p:cNvSpPr/>
            <p:nvPr/>
          </p:nvSpPr>
          <p:spPr>
            <a:xfrm>
              <a:off x="8573230" y="405416"/>
              <a:ext cx="122537" cy="187584"/>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13"/>
            <p:cNvSpPr/>
            <p:nvPr/>
          </p:nvSpPr>
          <p:spPr>
            <a:xfrm>
              <a:off x="8663109" y="450760"/>
              <a:ext cx="154656" cy="19352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0"/>
        <p:cNvGrpSpPr/>
        <p:nvPr/>
      </p:nvGrpSpPr>
      <p:grpSpPr>
        <a:xfrm>
          <a:off x="0" y="0"/>
          <a:ext cx="0" cy="0"/>
          <a:chOff x="0" y="0"/>
          <a:chExt cx="0" cy="0"/>
        </a:xfrm>
      </p:grpSpPr>
      <p:pic>
        <p:nvPicPr>
          <p:cNvPr id="61" name="Google Shape;61;p4"/>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62" name="Google Shape;62;p4"/>
          <p:cNvGrpSpPr/>
          <p:nvPr/>
        </p:nvGrpSpPr>
        <p:grpSpPr>
          <a:xfrm>
            <a:off x="496176" y="5451818"/>
            <a:ext cx="3105481" cy="975083"/>
            <a:chOff x="2814452" y="4625522"/>
            <a:chExt cx="5459889" cy="1714337"/>
          </a:xfrm>
        </p:grpSpPr>
        <p:sp>
          <p:nvSpPr>
            <p:cNvPr id="63" name="Google Shape;63;p4"/>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4"/>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4"/>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 name="Google Shape;66;p4"/>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81" name="Google Shape;81;p4"/>
          <p:cNvSpPr txBox="1">
            <a:spLocks noGrp="1"/>
          </p:cNvSpPr>
          <p:nvPr>
            <p:ph type="ctrTitle"/>
          </p:nvPr>
        </p:nvSpPr>
        <p:spPr>
          <a:xfrm>
            <a:off x="496177" y="320634"/>
            <a:ext cx="6807148" cy="2543545"/>
          </a:xfrm>
          <a:prstGeom prst="rect">
            <a:avLst/>
          </a:prstGeom>
          <a:noFill/>
          <a:ln>
            <a:noFill/>
          </a:ln>
        </p:spPr>
        <p:txBody>
          <a:bodyPr spcFirstLastPara="1" wrap="square" lIns="91425" tIns="91425" rIns="91425" bIns="91425" anchor="b" anchorCtr="0">
            <a:noAutofit/>
          </a:bodyPr>
          <a:lstStyle>
            <a:lvl1pPr marL="0" marR="0" lvl="0" indent="0" algn="l" rtl="0">
              <a:lnSpc>
                <a:spcPct val="80000"/>
              </a:lnSpc>
              <a:spcBef>
                <a:spcPts val="0"/>
              </a:spcBef>
              <a:spcAft>
                <a:spcPts val="0"/>
              </a:spcAft>
              <a:buClr>
                <a:schemeClr val="lt1"/>
              </a:buClr>
              <a:buSzPts val="1400"/>
              <a:buFont typeface="Arial"/>
              <a:buNone/>
              <a:defRPr sz="4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4"/>
          <p:cNvSpPr txBox="1">
            <a:spLocks noGrp="1"/>
          </p:cNvSpPr>
          <p:nvPr>
            <p:ph type="subTitle" idx="1"/>
          </p:nvPr>
        </p:nvSpPr>
        <p:spPr>
          <a:xfrm>
            <a:off x="496176" y="2924299"/>
            <a:ext cx="6814614" cy="1752600"/>
          </a:xfrm>
          <a:prstGeom prst="rect">
            <a:avLst/>
          </a:prstGeom>
          <a:noFill/>
          <a:ln>
            <a:noFill/>
          </a:ln>
        </p:spPr>
        <p:txBody>
          <a:bodyPr spcFirstLastPara="1" wrap="square" lIns="91425" tIns="91425" rIns="91425" bIns="91425" anchor="t" anchorCtr="0">
            <a:noAutofit/>
          </a:bodyPr>
          <a:lstStyle>
            <a:lvl1pPr marL="0" marR="0" lvl="0" indent="0" algn="l" rtl="0">
              <a:spcBef>
                <a:spcPts val="560"/>
              </a:spcBef>
              <a:spcAft>
                <a:spcPts val="0"/>
              </a:spcAft>
              <a:buClr>
                <a:schemeClr val="accent1"/>
              </a:buClr>
              <a:buSzPts val="2800"/>
              <a:buFont typeface="Arial"/>
              <a:buNone/>
              <a:defRPr sz="2800" b="0" i="0" u="none" strike="noStrike" cap="none">
                <a:solidFill>
                  <a:schemeClr val="dk2"/>
                </a:solidFill>
                <a:latin typeface="Arial"/>
                <a:ea typeface="Arial"/>
                <a:cs typeface="Arial"/>
                <a:sym typeface="Arial"/>
              </a:defRPr>
            </a:lvl1pPr>
            <a:lvl2pPr marL="457200" marR="0" lvl="1" indent="0" algn="ctr" rtl="0">
              <a:spcBef>
                <a:spcPts val="480"/>
              </a:spcBef>
              <a:spcAft>
                <a:spcPts val="0"/>
              </a:spcAft>
              <a:buClr>
                <a:schemeClr val="accent1"/>
              </a:buClr>
              <a:buSzPts val="2400"/>
              <a:buFont typeface="Arial"/>
              <a:buNone/>
              <a:defRPr sz="2400" b="0" i="0" u="none" strike="noStrike" cap="none">
                <a:solidFill>
                  <a:srgbClr val="888888"/>
                </a:solidFill>
                <a:latin typeface="Arial"/>
                <a:ea typeface="Arial"/>
                <a:cs typeface="Arial"/>
                <a:sym typeface="Arial"/>
              </a:defRPr>
            </a:lvl2pPr>
            <a:lvl3pPr marL="914400" marR="0" lvl="2" indent="0" algn="ctr" rtl="0">
              <a:spcBef>
                <a:spcPts val="400"/>
              </a:spcBef>
              <a:spcAft>
                <a:spcPts val="0"/>
              </a:spcAft>
              <a:buClr>
                <a:schemeClr val="accent1"/>
              </a:buClr>
              <a:buSzPts val="2000"/>
              <a:buFont typeface="Arial"/>
              <a:buNone/>
              <a:defRPr sz="2000" b="0" i="0" u="none" strike="noStrike" cap="none">
                <a:solidFill>
                  <a:srgbClr val="888888"/>
                </a:solidFill>
                <a:latin typeface="Arial"/>
                <a:ea typeface="Arial"/>
                <a:cs typeface="Arial"/>
                <a:sym typeface="Arial"/>
              </a:defRPr>
            </a:lvl3pPr>
            <a:lvl4pPr marL="1371600" marR="0" lvl="3"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83"/>
        <p:cNvGrpSpPr/>
        <p:nvPr/>
      </p:nvGrpSpPr>
      <p:grpSpPr>
        <a:xfrm>
          <a:off x="0" y="0"/>
          <a:ext cx="0" cy="0"/>
          <a:chOff x="0" y="0"/>
          <a:chExt cx="0" cy="0"/>
        </a:xfrm>
      </p:grpSpPr>
      <p:sp>
        <p:nvSpPr>
          <p:cNvPr id="84" name="Google Shape;84;p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5" name="Google Shape;85;p5"/>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86" name="Google Shape;86;p5"/>
          <p:cNvPicPr preferRelativeResize="0"/>
          <p:nvPr/>
        </p:nvPicPr>
        <p:blipFill rotWithShape="1">
          <a:blip r:embed="rId3">
            <a:alphaModFix/>
          </a:blip>
          <a:srcRect t="24620" b="16130"/>
          <a:stretch/>
        </p:blipFill>
        <p:spPr>
          <a:xfrm flipH="1">
            <a:off x="2765" y="3242663"/>
            <a:ext cx="9144000" cy="3615334"/>
          </a:xfrm>
          <a:prstGeom prst="rect">
            <a:avLst/>
          </a:prstGeom>
          <a:noFill/>
          <a:ln>
            <a:noFill/>
          </a:ln>
        </p:spPr>
      </p:pic>
      <p:sp>
        <p:nvSpPr>
          <p:cNvPr id="87" name="Google Shape;87;p5"/>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88" name="Google Shape;88;p5"/>
          <p:cNvGrpSpPr/>
          <p:nvPr/>
        </p:nvGrpSpPr>
        <p:grpSpPr>
          <a:xfrm>
            <a:off x="496176" y="382676"/>
            <a:ext cx="3105481" cy="975083"/>
            <a:chOff x="2814452" y="4625522"/>
            <a:chExt cx="5459889" cy="1714337"/>
          </a:xfrm>
        </p:grpSpPr>
        <p:sp>
          <p:nvSpPr>
            <p:cNvPr id="89" name="Google Shape;89;p5"/>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5"/>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5"/>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7" name="Google Shape;107;p5"/>
          <p:cNvSpPr txBox="1">
            <a:spLocks noGrp="1"/>
          </p:cNvSpPr>
          <p:nvPr>
            <p:ph type="body" idx="1"/>
          </p:nvPr>
        </p:nvSpPr>
        <p:spPr>
          <a:xfrm>
            <a:off x="323135" y="1846263"/>
            <a:ext cx="8441453" cy="1241425"/>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800"/>
              </a:spcBef>
              <a:spcAft>
                <a:spcPts val="0"/>
              </a:spcAft>
              <a:buClr>
                <a:schemeClr val="accent1"/>
              </a:buClr>
              <a:buSzPts val="2800"/>
              <a:buFont typeface="Arial"/>
              <a:buNone/>
              <a:defRPr sz="4000" b="1" i="0" u="none" strike="noStrike" cap="none">
                <a:solidFill>
                  <a:schemeClr val="lt1"/>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750"/>
                                        <p:tgtEl>
                                          <p:spTgt spid="86"/>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additive="base">
                                        <p:cTn id="10" dur="750"/>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08"/>
        <p:cNvGrpSpPr/>
        <p:nvPr/>
      </p:nvGrpSpPr>
      <p:grpSpPr>
        <a:xfrm>
          <a:off x="0" y="0"/>
          <a:ext cx="0" cy="0"/>
          <a:chOff x="0" y="0"/>
          <a:chExt cx="0" cy="0"/>
        </a:xfrm>
      </p:grpSpPr>
      <p:pic>
        <p:nvPicPr>
          <p:cNvPr id="109" name="Google Shape;109;p6"/>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10" name="Google Shape;110;p6"/>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800"/>
              </a:spcBef>
              <a:spcAft>
                <a:spcPts val="0"/>
              </a:spcAft>
              <a:buClr>
                <a:schemeClr val="accent1"/>
              </a:buClr>
              <a:buSzPts val="2800"/>
              <a:buFont typeface="Arial"/>
              <a:buNone/>
              <a:defRPr sz="4000" b="1" i="0" u="none" strike="noStrike" cap="none">
                <a:solidFill>
                  <a:schemeClr val="lt1"/>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750"/>
                                        <p:tgtEl>
                                          <p:spTgt spid="109"/>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10"/>
                                        </p:tgtEl>
                                        <p:attrNameLst>
                                          <p:attrName>style.visibility</p:attrName>
                                        </p:attrNameLst>
                                      </p:cBhvr>
                                      <p:to>
                                        <p:strVal val="visible"/>
                                      </p:to>
                                    </p:set>
                                    <p:anim calcmode="lin" valueType="num">
                                      <p:cBhvr additive="base">
                                        <p:cTn id="10" dur="750"/>
                                        <p:tgtEl>
                                          <p:spTgt spid="1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4" name="Google Shape;134;p7"/>
          <p:cNvSpPr txBox="1">
            <a:spLocks noGrp="1"/>
          </p:cNvSpPr>
          <p:nvPr>
            <p:ph type="body" idx="1"/>
          </p:nvPr>
        </p:nvSpPr>
        <p:spPr>
          <a:xfrm>
            <a:off x="380010" y="1481446"/>
            <a:ext cx="400911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5" name="Google Shape;135;p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a:solidFill>
                  <a:schemeClr val="accent2"/>
                </a:solidFill>
                <a:latin typeface="Arial"/>
                <a:ea typeface="Arial"/>
                <a:cs typeface="Arial"/>
                <a:sym typeface="Arial"/>
              </a:defRPr>
            </a:lvl1pPr>
            <a:lvl2pPr marL="0" marR="0" lvl="1" indent="0" algn="r" rtl="0">
              <a:spcBef>
                <a:spcPts val="0"/>
              </a:spcBef>
              <a:buNone/>
              <a:defRPr sz="1200" b="1">
                <a:solidFill>
                  <a:schemeClr val="accent2"/>
                </a:solidFill>
                <a:latin typeface="Arial"/>
                <a:ea typeface="Arial"/>
                <a:cs typeface="Arial"/>
                <a:sym typeface="Arial"/>
              </a:defRPr>
            </a:lvl2pPr>
            <a:lvl3pPr marL="0" marR="0" lvl="2" indent="0" algn="r" rtl="0">
              <a:spcBef>
                <a:spcPts val="0"/>
              </a:spcBef>
              <a:buNone/>
              <a:defRPr sz="1200" b="1">
                <a:solidFill>
                  <a:schemeClr val="accent2"/>
                </a:solidFill>
                <a:latin typeface="Arial"/>
                <a:ea typeface="Arial"/>
                <a:cs typeface="Arial"/>
                <a:sym typeface="Arial"/>
              </a:defRPr>
            </a:lvl3pPr>
            <a:lvl4pPr marL="0" marR="0" lvl="3" indent="0" algn="r" rtl="0">
              <a:spcBef>
                <a:spcPts val="0"/>
              </a:spcBef>
              <a:buNone/>
              <a:defRPr sz="1200" b="1">
                <a:solidFill>
                  <a:schemeClr val="accent2"/>
                </a:solidFill>
                <a:latin typeface="Arial"/>
                <a:ea typeface="Arial"/>
                <a:cs typeface="Arial"/>
                <a:sym typeface="Arial"/>
              </a:defRPr>
            </a:lvl4pPr>
            <a:lvl5pPr marL="0" marR="0" lvl="4" indent="0" algn="r" rtl="0">
              <a:spcBef>
                <a:spcPts val="0"/>
              </a:spcBef>
              <a:buNone/>
              <a:defRPr sz="1200" b="1">
                <a:solidFill>
                  <a:schemeClr val="accent2"/>
                </a:solidFill>
                <a:latin typeface="Arial"/>
                <a:ea typeface="Arial"/>
                <a:cs typeface="Arial"/>
                <a:sym typeface="Arial"/>
              </a:defRPr>
            </a:lvl5pPr>
            <a:lvl6pPr marL="0" marR="0" lvl="5" indent="0" algn="r" rtl="0">
              <a:spcBef>
                <a:spcPts val="0"/>
              </a:spcBef>
              <a:buNone/>
              <a:defRPr sz="1200" b="1">
                <a:solidFill>
                  <a:schemeClr val="accent2"/>
                </a:solidFill>
                <a:latin typeface="Arial"/>
                <a:ea typeface="Arial"/>
                <a:cs typeface="Arial"/>
                <a:sym typeface="Arial"/>
              </a:defRPr>
            </a:lvl6pPr>
            <a:lvl7pPr marL="0" marR="0" lvl="6" indent="0" algn="r" rtl="0">
              <a:spcBef>
                <a:spcPts val="0"/>
              </a:spcBef>
              <a:buNone/>
              <a:defRPr sz="1200" b="1">
                <a:solidFill>
                  <a:schemeClr val="accent2"/>
                </a:solidFill>
                <a:latin typeface="Arial"/>
                <a:ea typeface="Arial"/>
                <a:cs typeface="Arial"/>
                <a:sym typeface="Arial"/>
              </a:defRPr>
            </a:lvl7pPr>
            <a:lvl8pPr marL="0" marR="0" lvl="7" indent="0" algn="r" rtl="0">
              <a:spcBef>
                <a:spcPts val="0"/>
              </a:spcBef>
              <a:buNone/>
              <a:defRPr sz="1200" b="1">
                <a:solidFill>
                  <a:schemeClr val="accent2"/>
                </a:solidFill>
                <a:latin typeface="Arial"/>
                <a:ea typeface="Arial"/>
                <a:cs typeface="Arial"/>
                <a:sym typeface="Arial"/>
              </a:defRPr>
            </a:lvl8pPr>
            <a:lvl9pPr marL="0" marR="0" lvl="8" indent="0" algn="r" rtl="0">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7"/>
          <p:cNvSpPr txBox="1">
            <a:spLocks noGrp="1"/>
          </p:cNvSpPr>
          <p:nvPr>
            <p:ph type="body" idx="2"/>
          </p:nvPr>
        </p:nvSpPr>
        <p:spPr>
          <a:xfrm>
            <a:off x="4644440" y="1481446"/>
            <a:ext cx="400911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9" name="Google Shape;13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8"/>
          <p:cNvSpPr txBox="1">
            <a:spLocks noGrp="1"/>
          </p:cNvSpPr>
          <p:nvPr>
            <p:ph type="body" idx="1"/>
          </p:nvPr>
        </p:nvSpPr>
        <p:spPr>
          <a:xfrm>
            <a:off x="4708408" y="1538839"/>
            <a:ext cx="4107743" cy="241682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1" name="Google Shape;141;p8"/>
          <p:cNvSpPr txBox="1">
            <a:spLocks noGrp="1"/>
          </p:cNvSpPr>
          <p:nvPr>
            <p:ph type="body" idx="2"/>
          </p:nvPr>
        </p:nvSpPr>
        <p:spPr>
          <a:xfrm>
            <a:off x="351116" y="1540358"/>
            <a:ext cx="4113904" cy="241530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2" name="Google Shape;142;p8"/>
          <p:cNvSpPr txBox="1">
            <a:spLocks noGrp="1"/>
          </p:cNvSpPr>
          <p:nvPr>
            <p:ph type="body" idx="3"/>
          </p:nvPr>
        </p:nvSpPr>
        <p:spPr>
          <a:xfrm>
            <a:off x="4708408" y="4099159"/>
            <a:ext cx="4107743" cy="241682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3" name="Google Shape;143;p8"/>
          <p:cNvSpPr txBox="1">
            <a:spLocks noGrp="1"/>
          </p:cNvSpPr>
          <p:nvPr>
            <p:ph type="body" idx="4"/>
          </p:nvPr>
        </p:nvSpPr>
        <p:spPr>
          <a:xfrm>
            <a:off x="351116" y="4100678"/>
            <a:ext cx="4113904" cy="241530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44"/>
        <p:cNvGrpSpPr/>
        <p:nvPr/>
      </p:nvGrpSpPr>
      <p:grpSpPr>
        <a:xfrm>
          <a:off x="0" y="0"/>
          <a:ext cx="0" cy="0"/>
          <a:chOff x="0" y="0"/>
          <a:chExt cx="0" cy="0"/>
        </a:xfrm>
      </p:grpSpPr>
      <p:pic>
        <p:nvPicPr>
          <p:cNvPr id="145" name="Google Shape;145;p9"/>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46" name="Google Shape;146;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7" name="Google Shape;147;p9"/>
          <p:cNvSpPr txBox="1">
            <a:spLocks noGrp="1"/>
          </p:cNvSpPr>
          <p:nvPr>
            <p:ph type="body" idx="1"/>
          </p:nvPr>
        </p:nvSpPr>
        <p:spPr>
          <a:xfrm>
            <a:off x="157163" y="133350"/>
            <a:ext cx="8826500" cy="5951538"/>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accent1"/>
              </a:buClr>
              <a:buSzPts val="2800"/>
              <a:buFont typeface="Arial"/>
              <a:buNone/>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48"/>
        <p:cNvGrpSpPr/>
        <p:nvPr/>
      </p:nvGrpSpPr>
      <p:grpSpPr>
        <a:xfrm>
          <a:off x="0" y="0"/>
          <a:ext cx="0" cy="0"/>
          <a:chOff x="0" y="0"/>
          <a:chExt cx="0" cy="0"/>
        </a:xfrm>
      </p:grpSpPr>
      <p:sp>
        <p:nvSpPr>
          <p:cNvPr id="149" name="Google Shape;149;p10"/>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0" name="Google Shape;150;p10"/>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3"/>
              </a:buClr>
              <a:buSzPts val="1400"/>
              <a:buFont typeface="Arial"/>
              <a:buNone/>
              <a:defRPr sz="2400" b="1" i="0" u="none" strike="noStrike" cap="none">
                <a:solidFill>
                  <a:schemeClr val="accent3"/>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51" name="Google Shape;151;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2" name="Google Shape;152;p10"/>
          <p:cNvGrpSpPr/>
          <p:nvPr/>
        </p:nvGrpSpPr>
        <p:grpSpPr>
          <a:xfrm>
            <a:off x="7264458" y="365740"/>
            <a:ext cx="1553308" cy="487719"/>
            <a:chOff x="7264458" y="365740"/>
            <a:chExt cx="1553308" cy="487719"/>
          </a:xfrm>
        </p:grpSpPr>
        <p:sp>
          <p:nvSpPr>
            <p:cNvPr id="153" name="Google Shape;153;p10"/>
            <p:cNvSpPr/>
            <p:nvPr/>
          </p:nvSpPr>
          <p:spPr>
            <a:xfrm>
              <a:off x="7264458" y="705011"/>
              <a:ext cx="148988" cy="144669"/>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10"/>
            <p:cNvSpPr/>
            <p:nvPr/>
          </p:nvSpPr>
          <p:spPr>
            <a:xfrm>
              <a:off x="7450153" y="705011"/>
              <a:ext cx="131714" cy="144669"/>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10"/>
            <p:cNvSpPr/>
            <p:nvPr/>
          </p:nvSpPr>
          <p:spPr>
            <a:xfrm>
              <a:off x="7613446" y="705011"/>
              <a:ext cx="154116" cy="144669"/>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10"/>
            <p:cNvSpPr/>
            <p:nvPr/>
          </p:nvSpPr>
          <p:spPr>
            <a:xfrm>
              <a:off x="7767562" y="705011"/>
              <a:ext cx="173010" cy="144669"/>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10"/>
            <p:cNvSpPr/>
            <p:nvPr/>
          </p:nvSpPr>
          <p:spPr>
            <a:xfrm>
              <a:off x="7934364" y="705011"/>
              <a:ext cx="157895" cy="144669"/>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10"/>
            <p:cNvSpPr/>
            <p:nvPr/>
          </p:nvSpPr>
          <p:spPr>
            <a:xfrm>
              <a:off x="8122758" y="705011"/>
              <a:ext cx="154116" cy="148448"/>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10"/>
            <p:cNvSpPr/>
            <p:nvPr/>
          </p:nvSpPr>
          <p:spPr>
            <a:xfrm>
              <a:off x="8321678" y="705011"/>
              <a:ext cx="148448" cy="144669"/>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10"/>
            <p:cNvSpPr/>
            <p:nvPr/>
          </p:nvSpPr>
          <p:spPr>
            <a:xfrm>
              <a:off x="8507374" y="705011"/>
              <a:ext cx="131714" cy="144669"/>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10"/>
            <p:cNvSpPr/>
            <p:nvPr/>
          </p:nvSpPr>
          <p:spPr>
            <a:xfrm>
              <a:off x="7785916" y="618911"/>
              <a:ext cx="25911" cy="24831"/>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10"/>
            <p:cNvSpPr/>
            <p:nvPr/>
          </p:nvSpPr>
          <p:spPr>
            <a:xfrm>
              <a:off x="7868507" y="539289"/>
              <a:ext cx="37247" cy="44804"/>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10"/>
            <p:cNvSpPr/>
            <p:nvPr/>
          </p:nvSpPr>
          <p:spPr>
            <a:xfrm>
              <a:off x="7965403" y="477481"/>
              <a:ext cx="37787" cy="69366"/>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10"/>
            <p:cNvSpPr/>
            <p:nvPr/>
          </p:nvSpPr>
          <p:spPr>
            <a:xfrm>
              <a:off x="8070936" y="427548"/>
              <a:ext cx="32119" cy="95546"/>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10"/>
            <p:cNvSpPr/>
            <p:nvPr/>
          </p:nvSpPr>
          <p:spPr>
            <a:xfrm>
              <a:off x="8178358" y="392731"/>
              <a:ext cx="29690" cy="119568"/>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10"/>
            <p:cNvSpPr/>
            <p:nvPr/>
          </p:nvSpPr>
          <p:spPr>
            <a:xfrm>
              <a:off x="8280113" y="371948"/>
              <a:ext cx="46154" cy="14143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10"/>
            <p:cNvSpPr/>
            <p:nvPr/>
          </p:nvSpPr>
          <p:spPr>
            <a:xfrm>
              <a:off x="8379438" y="365740"/>
              <a:ext cx="68826" cy="16167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10"/>
            <p:cNvSpPr/>
            <p:nvPr/>
          </p:nvSpPr>
          <p:spPr>
            <a:xfrm>
              <a:off x="8477144" y="377076"/>
              <a:ext cx="95007" cy="176788"/>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10"/>
            <p:cNvSpPr/>
            <p:nvPr/>
          </p:nvSpPr>
          <p:spPr>
            <a:xfrm>
              <a:off x="8573230" y="405416"/>
              <a:ext cx="122537" cy="187584"/>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10"/>
            <p:cNvSpPr/>
            <p:nvPr/>
          </p:nvSpPr>
          <p:spPr>
            <a:xfrm>
              <a:off x="8663109" y="450760"/>
              <a:ext cx="154656" cy="19352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chemeClr val="accent1"/>
              </a:buClr>
              <a:buFont typeface="Arial"/>
              <a:buNone/>
            </a:pPr>
            <a:r>
              <a:rPr lang="en-US" sz="4400" b="1" i="0" u="none" strike="noStrike" cap="none" dirty="0">
                <a:solidFill>
                  <a:schemeClr val="accent1"/>
                </a:solidFill>
                <a:latin typeface="Arial"/>
                <a:ea typeface="Arial"/>
                <a:cs typeface="Arial"/>
                <a:sym typeface="Arial"/>
              </a:rPr>
              <a:t>Caliber Mobile</a:t>
            </a:r>
            <a:endParaRPr sz="4400" b="1" i="0" u="none" strike="noStrike" cap="none" dirty="0">
              <a:solidFill>
                <a:schemeClr val="accent1"/>
              </a:solidFill>
              <a:latin typeface="Arial"/>
              <a:ea typeface="Arial"/>
              <a:cs typeface="Arial"/>
              <a:sym typeface="Arial"/>
            </a:endParaRPr>
          </a:p>
        </p:txBody>
      </p:sp>
      <p:sp>
        <p:nvSpPr>
          <p:cNvPr id="213" name="Google Shape;213;p1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Arial"/>
              <a:buNone/>
            </a:pPr>
            <a:r>
              <a:rPr lang="en-US" sz="2800" b="1" i="0" u="none" strike="noStrike" cap="none" dirty="0">
                <a:solidFill>
                  <a:schemeClr val="lt1"/>
                </a:solidFill>
                <a:latin typeface="Arial"/>
                <a:ea typeface="Arial"/>
                <a:cs typeface="Arial"/>
                <a:sym typeface="Arial"/>
              </a:rPr>
              <a:t>210524 Cloud Native React Native –</a:t>
            </a:r>
          </a:p>
          <a:p>
            <a:pPr marL="0" marR="0" lvl="0" indent="0" algn="l" rtl="0">
              <a:spcBef>
                <a:spcPts val="0"/>
              </a:spcBef>
              <a:spcAft>
                <a:spcPts val="0"/>
              </a:spcAft>
              <a:buClr>
                <a:schemeClr val="accent1"/>
              </a:buClr>
              <a:buFont typeface="Arial"/>
              <a:buNone/>
            </a:pPr>
            <a:r>
              <a:rPr lang="en-US" dirty="0"/>
              <a:t>Matthew </a:t>
            </a:r>
            <a:r>
              <a:rPr lang="en-US" dirty="0" err="1"/>
              <a:t>Oberlies</a:t>
            </a:r>
            <a:endParaRPr sz="2800"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AE64-EEF4-40D5-8A6F-9DAA9370B45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54976C6-BC48-4960-8B63-50BA8A5983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6B6D48-4E9E-4F26-B70B-FCAEB0E0F0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87640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C1D9-3597-4199-ADA2-56CCDA12B66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52B90B4-3541-4E1B-8D27-5EAE719C4A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5A86FA3-EA1A-4B63-87B1-1AA9225974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49017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Arial"/>
              <a:buNone/>
            </a:pPr>
            <a:r>
              <a:rPr lang="en-US" sz="2800" b="1" i="0" u="none" strike="noStrike" cap="none" dirty="0">
                <a:solidFill>
                  <a:schemeClr val="lt1"/>
                </a:solidFill>
                <a:latin typeface="Arial"/>
                <a:ea typeface="Arial"/>
                <a:cs typeface="Arial"/>
                <a:sym typeface="Arial"/>
              </a:rPr>
              <a:t>Table of Contents</a:t>
            </a:r>
            <a:endParaRPr sz="2800" b="1" i="0" u="none" strike="noStrike" cap="none" dirty="0">
              <a:solidFill>
                <a:schemeClr val="lt1"/>
              </a:solidFill>
              <a:latin typeface="Arial"/>
              <a:ea typeface="Arial"/>
              <a:cs typeface="Arial"/>
              <a:sym typeface="Arial"/>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692150" marR="0" lvl="0" indent="-514350" algn="l" rtl="0">
              <a:spcBef>
                <a:spcPts val="0"/>
              </a:spcBef>
              <a:spcAft>
                <a:spcPts val="0"/>
              </a:spcAft>
              <a:buClr>
                <a:schemeClr val="accent1"/>
              </a:buClr>
              <a:buSzPts val="2800"/>
              <a:buFont typeface="+mj-lt"/>
              <a:buAutoNum type="arabicPeriod"/>
            </a:pPr>
            <a:r>
              <a:rPr lang="en-US" sz="2800" b="0" i="0" u="none" strike="noStrike" cap="none" dirty="0">
                <a:solidFill>
                  <a:schemeClr val="dk2"/>
                </a:solidFill>
                <a:latin typeface="Arial"/>
                <a:ea typeface="Arial"/>
                <a:cs typeface="Arial"/>
                <a:sym typeface="Arial"/>
              </a:rPr>
              <a:t>The Team</a:t>
            </a:r>
          </a:p>
          <a:p>
            <a:pPr marL="692150" marR="0" lvl="0" indent="-514350" algn="l" rtl="0">
              <a:spcBef>
                <a:spcPts val="0"/>
              </a:spcBef>
              <a:spcAft>
                <a:spcPts val="0"/>
              </a:spcAft>
              <a:buClr>
                <a:schemeClr val="accent1"/>
              </a:buClr>
              <a:buSzPts val="2800"/>
              <a:buFont typeface="+mj-lt"/>
              <a:buAutoNum type="arabicPeriod"/>
            </a:pPr>
            <a:r>
              <a:rPr lang="en-US" dirty="0"/>
              <a:t>Caliber Mobile- Synopsis</a:t>
            </a:r>
          </a:p>
          <a:p>
            <a:pPr marL="692150" marR="0" lvl="0" indent="-514350" algn="l" rtl="0">
              <a:spcBef>
                <a:spcPts val="0"/>
              </a:spcBef>
              <a:spcAft>
                <a:spcPts val="0"/>
              </a:spcAft>
              <a:buClr>
                <a:schemeClr val="accent1"/>
              </a:buClr>
              <a:buSzPts val="2800"/>
              <a:buFont typeface="+mj-lt"/>
              <a:buAutoNum type="arabicPeriod"/>
            </a:pPr>
            <a:r>
              <a:rPr lang="en-US" sz="2800" b="0" i="0" u="none" strike="noStrike" cap="none" dirty="0">
                <a:solidFill>
                  <a:schemeClr val="dk2"/>
                </a:solidFill>
                <a:latin typeface="Arial"/>
                <a:ea typeface="Arial"/>
                <a:cs typeface="Arial"/>
                <a:sym typeface="Arial"/>
              </a:rPr>
              <a:t>Technologies Used</a:t>
            </a:r>
          </a:p>
          <a:p>
            <a:pPr marL="692150" marR="0" lvl="0" indent="-514350" algn="l" rtl="0">
              <a:spcBef>
                <a:spcPts val="0"/>
              </a:spcBef>
              <a:spcAft>
                <a:spcPts val="0"/>
              </a:spcAft>
              <a:buClr>
                <a:schemeClr val="accent1"/>
              </a:buClr>
              <a:buSzPts val="2800"/>
              <a:buFont typeface="+mj-lt"/>
              <a:buAutoNum type="arabicPeriod"/>
            </a:pPr>
            <a:r>
              <a:rPr lang="en-US" dirty="0"/>
              <a:t>Showcase- Demo</a:t>
            </a:r>
            <a:endParaRPr lang="en-US" sz="2800" b="0" i="0" u="none" strike="noStrike" cap="none" dirty="0">
              <a:solidFill>
                <a:schemeClr val="dk2"/>
              </a:solidFill>
              <a:latin typeface="Arial"/>
              <a:ea typeface="Arial"/>
              <a:cs typeface="Arial"/>
              <a:sym typeface="Arial"/>
            </a:endParaRPr>
          </a:p>
          <a:p>
            <a:pPr marL="692150" marR="0" lvl="0" indent="-514350" algn="l" rtl="0">
              <a:spcBef>
                <a:spcPts val="0"/>
              </a:spcBef>
              <a:spcAft>
                <a:spcPts val="0"/>
              </a:spcAft>
              <a:buClr>
                <a:schemeClr val="accent1"/>
              </a:buClr>
              <a:buSzPts val="2800"/>
              <a:buFont typeface="+mj-lt"/>
              <a:buAutoNum type="arabicPeriod"/>
            </a:pPr>
            <a:r>
              <a:rPr lang="en-US" dirty="0"/>
              <a:t>The Development Journey- User Stories</a:t>
            </a:r>
          </a:p>
          <a:p>
            <a:pPr marL="692150" marR="0" lvl="0" indent="-514350" algn="l" rtl="0">
              <a:spcBef>
                <a:spcPts val="0"/>
              </a:spcBef>
              <a:spcAft>
                <a:spcPts val="0"/>
              </a:spcAft>
              <a:buClr>
                <a:schemeClr val="accent1"/>
              </a:buClr>
              <a:buSzPts val="2800"/>
              <a:buFont typeface="+mj-lt"/>
              <a:buAutoNum type="arabicPeriod"/>
            </a:pPr>
            <a:r>
              <a:rPr lang="en-US" dirty="0"/>
              <a:t>The Development Journey- Testing</a:t>
            </a:r>
          </a:p>
          <a:p>
            <a:pPr marL="692150" marR="0" lvl="0" indent="-514350" algn="l" rtl="0">
              <a:spcBef>
                <a:spcPts val="0"/>
              </a:spcBef>
              <a:spcAft>
                <a:spcPts val="0"/>
              </a:spcAft>
              <a:buClr>
                <a:schemeClr val="accent1"/>
              </a:buClr>
              <a:buSzPts val="2800"/>
              <a:buFont typeface="+mj-lt"/>
              <a:buAutoNum type="arabicPeriod"/>
            </a:pPr>
            <a:r>
              <a:rPr lang="en-US" sz="2800" b="0" i="0" u="none" strike="noStrike" cap="none" dirty="0">
                <a:solidFill>
                  <a:schemeClr val="dk2"/>
                </a:solidFill>
                <a:latin typeface="Arial"/>
                <a:ea typeface="Arial"/>
                <a:cs typeface="Arial"/>
                <a:sym typeface="Arial"/>
              </a:rPr>
              <a:t>The Devel</a:t>
            </a:r>
            <a:r>
              <a:rPr lang="en-US" dirty="0"/>
              <a:t>opment Journey- Burndown Chart</a:t>
            </a:r>
          </a:p>
          <a:p>
            <a:pPr marL="692150" marR="0" lvl="0" indent="-514350" algn="l" rtl="0">
              <a:spcBef>
                <a:spcPts val="0"/>
              </a:spcBef>
              <a:spcAft>
                <a:spcPts val="0"/>
              </a:spcAft>
              <a:buClr>
                <a:schemeClr val="accent1"/>
              </a:buClr>
              <a:buSzPts val="2800"/>
              <a:buFont typeface="+mj-lt"/>
              <a:buAutoNum type="arabicPeriod"/>
            </a:pPr>
            <a:r>
              <a:rPr lang="en-US" dirty="0"/>
              <a:t>Stretch Goals</a:t>
            </a:r>
          </a:p>
          <a:p>
            <a:pPr marL="692150" marR="0" lvl="0" indent="-514350" algn="l" rtl="0">
              <a:spcBef>
                <a:spcPts val="0"/>
              </a:spcBef>
              <a:spcAft>
                <a:spcPts val="0"/>
              </a:spcAft>
              <a:buClr>
                <a:schemeClr val="accent1"/>
              </a:buClr>
              <a:buSzPts val="2800"/>
              <a:buFont typeface="+mj-lt"/>
              <a:buAutoNum type="arabicPeriod"/>
            </a:pPr>
            <a:r>
              <a:rPr lang="en-US" sz="2800" b="0" i="0" u="none" strike="noStrike" cap="none" dirty="0">
                <a:solidFill>
                  <a:schemeClr val="dk2"/>
                </a:solidFill>
                <a:latin typeface="Arial"/>
                <a:ea typeface="Arial"/>
                <a:cs typeface="Arial"/>
                <a:sym typeface="Arial"/>
              </a:rPr>
              <a:t>Challenges/Recommendations for Future Iterations</a:t>
            </a:r>
          </a:p>
          <a:p>
            <a:pPr marL="692150" marR="0" lvl="0" indent="-514350" algn="l" rtl="0">
              <a:spcBef>
                <a:spcPts val="0"/>
              </a:spcBef>
              <a:spcAft>
                <a:spcPts val="0"/>
              </a:spcAft>
              <a:buClr>
                <a:schemeClr val="accent1"/>
              </a:buClr>
              <a:buSzPts val="2800"/>
              <a:buFont typeface="+mj-lt"/>
              <a:buAutoNum type="arabicPeriod"/>
            </a:pPr>
            <a:endParaRPr sz="2800" b="0" i="0" u="none" strike="noStrike" cap="none" dirty="0">
              <a:solidFill>
                <a:schemeClr val="dk2"/>
              </a:solidFill>
              <a:latin typeface="Arial"/>
              <a:ea typeface="Arial"/>
              <a:cs typeface="Arial"/>
              <a:sym typeface="Arial"/>
            </a:endParaRPr>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a:solidFill>
                  <a:schemeClr val="accent2"/>
                </a:solidFill>
                <a:latin typeface="Arial"/>
                <a:ea typeface="Arial"/>
                <a:cs typeface="Arial"/>
                <a:sym typeface="Arial"/>
              </a:rPr>
              <a:t>1</a:t>
            </a:fld>
            <a:endParaRPr sz="1200" b="0">
              <a:solidFill>
                <a:schemeClr val="accen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A14D-0EB9-411A-AA44-18072F08B5C4}"/>
              </a:ext>
            </a:extLst>
          </p:cNvPr>
          <p:cNvSpPr>
            <a:spLocks noGrp="1"/>
          </p:cNvSpPr>
          <p:nvPr>
            <p:ph type="title"/>
          </p:nvPr>
        </p:nvSpPr>
        <p:spPr/>
        <p:txBody>
          <a:bodyPr/>
          <a:lstStyle/>
          <a:p>
            <a:r>
              <a:rPr lang="en-US" dirty="0"/>
              <a:t>Caliber Mobile</a:t>
            </a:r>
          </a:p>
        </p:txBody>
      </p:sp>
      <p:sp>
        <p:nvSpPr>
          <p:cNvPr id="3" name="Text Placeholder 2">
            <a:extLst>
              <a:ext uri="{FF2B5EF4-FFF2-40B4-BE49-F238E27FC236}">
                <a16:creationId xmlns:a16="http://schemas.microsoft.com/office/drawing/2014/main" id="{E4FD7A56-3FFF-4E5F-A159-ADA8E3DC60D3}"/>
              </a:ext>
            </a:extLst>
          </p:cNvPr>
          <p:cNvSpPr>
            <a:spLocks noGrp="1"/>
          </p:cNvSpPr>
          <p:nvPr>
            <p:ph type="body" idx="1"/>
          </p:nvPr>
        </p:nvSpPr>
        <p:spPr/>
        <p:txBody>
          <a:bodyPr/>
          <a:lstStyle/>
          <a:p>
            <a:pPr marL="50800" indent="0">
              <a:buNone/>
            </a:pPr>
            <a:r>
              <a:rPr lang="en-US" sz="2400" dirty="0"/>
              <a:t>Caliber is a performance management suite used to collect and analyze evaluations of </a:t>
            </a:r>
            <a:r>
              <a:rPr lang="en-US" sz="2400" dirty="0" err="1"/>
              <a:t>Revature</a:t>
            </a:r>
            <a:r>
              <a:rPr lang="en-US" sz="2400" dirty="0"/>
              <a:t> trainees with the goal of increasing transparency, fostering informed decision making, and creating actionable information. Caliber takes input for any quality checkpoint from the beginning to the end of the associate lifecycle (screening, training, QC, panel, </a:t>
            </a:r>
            <a:r>
              <a:rPr lang="en-US" sz="2400" dirty="0" err="1"/>
              <a:t>etc</a:t>
            </a:r>
            <a:r>
              <a:rPr lang="en-US" sz="2400" dirty="0"/>
              <a:t>). The Caliber suite also provides a variety of reports on different levels of granularity using visual dashboards and tabular data. Users can generate individual and batch PDF reports to distribute to clients, trainees, and other stakeholders.</a:t>
            </a:r>
          </a:p>
        </p:txBody>
      </p:sp>
      <p:sp>
        <p:nvSpPr>
          <p:cNvPr id="4" name="Slide Number Placeholder 3">
            <a:extLst>
              <a:ext uri="{FF2B5EF4-FFF2-40B4-BE49-F238E27FC236}">
                <a16:creationId xmlns:a16="http://schemas.microsoft.com/office/drawing/2014/main" id="{87BE08D5-30F5-480E-9EEA-61418F0734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51270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88FD2-3956-436B-95D1-4445A42134BC}"/>
              </a:ext>
            </a:extLst>
          </p:cNvPr>
          <p:cNvSpPr>
            <a:spLocks noGrp="1"/>
          </p:cNvSpPr>
          <p:nvPr>
            <p:ph type="title"/>
          </p:nvPr>
        </p:nvSpPr>
        <p:spPr/>
        <p:txBody>
          <a:bodyPr/>
          <a:lstStyle/>
          <a:p>
            <a:r>
              <a:rPr lang="en-US" sz="3200" dirty="0"/>
              <a:t>The Team</a:t>
            </a:r>
          </a:p>
        </p:txBody>
      </p:sp>
      <p:sp>
        <p:nvSpPr>
          <p:cNvPr id="4" name="Slide Number Placeholder 3">
            <a:extLst>
              <a:ext uri="{FF2B5EF4-FFF2-40B4-BE49-F238E27FC236}">
                <a16:creationId xmlns:a16="http://schemas.microsoft.com/office/drawing/2014/main" id="{C1A77D70-A783-472A-936E-989101E5A9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6" name="Text Placeholder 5">
            <a:extLst>
              <a:ext uri="{FF2B5EF4-FFF2-40B4-BE49-F238E27FC236}">
                <a16:creationId xmlns:a16="http://schemas.microsoft.com/office/drawing/2014/main" id="{237633D1-A1B0-4725-BBB9-08DBC520CECD}"/>
              </a:ext>
            </a:extLst>
          </p:cNvPr>
          <p:cNvSpPr>
            <a:spLocks noGrp="1"/>
          </p:cNvSpPr>
          <p:nvPr>
            <p:ph type="body" idx="1"/>
          </p:nvPr>
        </p:nvSpPr>
        <p:spPr>
          <a:xfrm>
            <a:off x="6261197" y="2403835"/>
            <a:ext cx="1970202" cy="4112150"/>
          </a:xfrm>
        </p:spPr>
        <p:txBody>
          <a:bodyPr/>
          <a:lstStyle/>
          <a:p>
            <a:endParaRPr lang="en-US" dirty="0"/>
          </a:p>
        </p:txBody>
      </p:sp>
      <p:sp>
        <p:nvSpPr>
          <p:cNvPr id="7" name="Text Placeholder 6">
            <a:extLst>
              <a:ext uri="{FF2B5EF4-FFF2-40B4-BE49-F238E27FC236}">
                <a16:creationId xmlns:a16="http://schemas.microsoft.com/office/drawing/2014/main" id="{2A350E49-9699-4EDE-A647-CD99A240BABC}"/>
              </a:ext>
            </a:extLst>
          </p:cNvPr>
          <p:cNvSpPr>
            <a:spLocks noGrp="1"/>
          </p:cNvSpPr>
          <p:nvPr>
            <p:ph type="body" idx="2"/>
          </p:nvPr>
        </p:nvSpPr>
        <p:spPr>
          <a:xfrm>
            <a:off x="2216213" y="1340617"/>
            <a:ext cx="4161672" cy="844623"/>
          </a:xfrm>
        </p:spPr>
        <p:txBody>
          <a:bodyPr/>
          <a:lstStyle/>
          <a:p>
            <a:pPr marL="101600" indent="0">
              <a:buNone/>
            </a:pPr>
            <a:r>
              <a:rPr lang="en-US" sz="2400" dirty="0"/>
              <a:t>Scrum Master: Dallin Lemon</a:t>
            </a:r>
          </a:p>
        </p:txBody>
      </p:sp>
      <p:sp>
        <p:nvSpPr>
          <p:cNvPr id="8" name="Text Placeholder 7">
            <a:extLst>
              <a:ext uri="{FF2B5EF4-FFF2-40B4-BE49-F238E27FC236}">
                <a16:creationId xmlns:a16="http://schemas.microsoft.com/office/drawing/2014/main" id="{ACD33147-66D3-442B-99AA-EF69CA7602BE}"/>
              </a:ext>
            </a:extLst>
          </p:cNvPr>
          <p:cNvSpPr>
            <a:spLocks noGrp="1"/>
          </p:cNvSpPr>
          <p:nvPr>
            <p:ph type="body" idx="3"/>
          </p:nvPr>
        </p:nvSpPr>
        <p:spPr>
          <a:xfrm>
            <a:off x="3311948" y="2398092"/>
            <a:ext cx="1970202" cy="4112150"/>
          </a:xfrm>
        </p:spPr>
        <p:txBody>
          <a:bodyPr/>
          <a:lstStyle/>
          <a:p>
            <a:endParaRPr lang="en-US" dirty="0"/>
          </a:p>
        </p:txBody>
      </p:sp>
      <p:sp>
        <p:nvSpPr>
          <p:cNvPr id="9" name="Text Placeholder 8">
            <a:extLst>
              <a:ext uri="{FF2B5EF4-FFF2-40B4-BE49-F238E27FC236}">
                <a16:creationId xmlns:a16="http://schemas.microsoft.com/office/drawing/2014/main" id="{FBFA8BE5-7B17-47AF-A6D8-23EB876F1871}"/>
              </a:ext>
            </a:extLst>
          </p:cNvPr>
          <p:cNvSpPr>
            <a:spLocks noGrp="1"/>
          </p:cNvSpPr>
          <p:nvPr>
            <p:ph type="body" idx="4"/>
          </p:nvPr>
        </p:nvSpPr>
        <p:spPr>
          <a:xfrm>
            <a:off x="351116" y="2403834"/>
            <a:ext cx="2090426" cy="4112151"/>
          </a:xfrm>
        </p:spPr>
        <p:txBody>
          <a:bodyPr/>
          <a:lstStyle/>
          <a:p>
            <a:endParaRPr lang="en-US" dirty="0"/>
          </a:p>
        </p:txBody>
      </p:sp>
    </p:spTree>
    <p:extLst>
      <p:ext uri="{BB962C8B-B14F-4D97-AF65-F5344CB8AC3E}">
        <p14:creationId xmlns:p14="http://schemas.microsoft.com/office/powerpoint/2010/main" val="58966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CCA5-6CFD-47B0-8132-94F57260214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88C0D4C-348C-4A6A-920C-500FA241175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8052360-2CF7-4700-AE2A-8773B5FE4C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05369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24B3-8595-4170-AB98-6C683B32B5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0D8BE60-7EE2-4614-B646-583F9BF332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F70B9EB-450B-4A59-9E39-DA5721AB52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413973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1D60-58D4-4CB9-ABC8-BA736FD080E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FBEDCB-06EC-44C7-B58E-15AEA1A4A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DC67ECD-FBA2-477B-9C8A-18752FBB28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93059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69E2-C031-42DC-AAA5-1C94C9E841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3BDFA52-61D5-47D0-84D8-5559AAA6AC9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DBA46C-6A38-4018-97C4-6D5C683FBF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39467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B306-B0C1-4A1A-B5D1-7239F1C97C7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5374DBF-3A1C-4EAF-8AF7-D7A70C4930C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4763A16-DE1A-4DB4-8FCC-3D8FB62C83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476889589"/>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163</Words>
  <Application>Microsoft Office PowerPoint</Application>
  <PresentationFormat>On-screen Show (4:3)</PresentationFormat>
  <Paragraphs>27</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2_Custom Design</vt:lpstr>
      <vt:lpstr>Caliber Mobile</vt:lpstr>
      <vt:lpstr>Table of Contents</vt:lpstr>
      <vt:lpstr>Caliber Mobile</vt:lpstr>
      <vt:lpstr>The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Taiwo Ogunseye</dc:creator>
  <cp:lastModifiedBy>Taiwo Ogunseye</cp:lastModifiedBy>
  <cp:revision>11</cp:revision>
  <dcterms:modified xsi:type="dcterms:W3CDTF">2021-08-11T15:43:38Z</dcterms:modified>
</cp:coreProperties>
</file>