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Caliber Mobile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210524 Cloud Native React Native –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Matthew </a:t>
            </a:r>
            <a:r>
              <a:rPr lang="en-US" dirty="0" err="1"/>
              <a:t>Oberlies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21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+mj-lt"/>
              <a:buAutoNum type="arabicPeriod"/>
            </a:pP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2_Custom Design</vt:lpstr>
      <vt:lpstr>Caliber Mobile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Taiwo Ogunseye</dc:creator>
  <cp:lastModifiedBy>Taiwo Ogunseye</cp:lastModifiedBy>
  <cp:revision>5</cp:revision>
  <dcterms:modified xsi:type="dcterms:W3CDTF">2021-08-09T15:07:59Z</dcterms:modified>
</cp:coreProperties>
</file>