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2174568-588D-443F-9CCA-34CA3D123DF4}">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txBox="1">
            <a:spLocks noGrp="1"/>
          </p:cNvSpPr>
          <p:nvPr>
            <p:ph type="body" idx="1"/>
          </p:nvPr>
        </p:nvSpPr>
        <p:spPr>
          <a:xfrm>
            <a:off x="701040" y="4415790"/>
            <a:ext cx="560832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701040" y="4415790"/>
            <a:ext cx="560832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91425" rIns="91425" bIns="91425" anchor="b" anchorCtr="0">
            <a:noAutofit/>
          </a:bodyPr>
          <a:lstStyle>
            <a:lvl1pPr marL="0" marR="0" lvl="0" indent="0" algn="l" rtl="0">
              <a:lnSpc>
                <a:spcPct val="80000"/>
              </a:lnSpc>
              <a:spcBef>
                <a:spcPts val="0"/>
              </a:spcBef>
              <a:spcAft>
                <a:spcPts val="0"/>
              </a:spcAft>
              <a:buClr>
                <a:schemeClr val="accent1"/>
              </a:buClr>
              <a:buSzPts val="1400"/>
              <a:buFont typeface="Arial"/>
              <a:buNone/>
              <a:defRPr sz="4400" b="1" i="0" u="none" strike="noStrike" cap="none">
                <a:solidFill>
                  <a:schemeClr val="accen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91425" rIns="91425" bIns="91425" anchor="t" anchorCtr="0">
            <a:noAutofit/>
          </a:bodyPr>
          <a:lstStyle>
            <a:lvl1pPr marL="0" marR="0" lvl="0" indent="0" algn="l" rtl="0">
              <a:spcBef>
                <a:spcPts val="560"/>
              </a:spcBef>
              <a:spcAft>
                <a:spcPts val="0"/>
              </a:spcAft>
              <a:buClr>
                <a:schemeClr val="accent1"/>
              </a:buClr>
              <a:buSzPts val="2800"/>
              <a:buFont typeface="Arial"/>
              <a:buNone/>
              <a:defRPr sz="2800" b="1" i="0" u="none" strike="noStrike" cap="none">
                <a:solidFill>
                  <a:schemeClr val="lt1"/>
                </a:solidFill>
                <a:latin typeface="Arial"/>
                <a:ea typeface="Arial"/>
                <a:cs typeface="Arial"/>
                <a:sym typeface="Arial"/>
              </a:defRPr>
            </a:lvl1pPr>
            <a:lvl2pPr marL="457200" marR="0" lvl="1" indent="0" algn="ctr" rtl="0">
              <a:spcBef>
                <a:spcPts val="480"/>
              </a:spcBef>
              <a:spcAft>
                <a:spcPts val="0"/>
              </a:spcAft>
              <a:buClr>
                <a:schemeClr val="accent1"/>
              </a:buClr>
              <a:buSzPts val="2400"/>
              <a:buFont typeface="Arial"/>
              <a:buNone/>
              <a:defRPr sz="2400" b="0" i="0" u="none" strike="noStrike" cap="none">
                <a:solidFill>
                  <a:srgbClr val="888888"/>
                </a:solidFill>
                <a:latin typeface="Arial"/>
                <a:ea typeface="Arial"/>
                <a:cs typeface="Arial"/>
                <a:sym typeface="Arial"/>
              </a:defRPr>
            </a:lvl2pPr>
            <a:lvl3pPr marL="914400" marR="0" lvl="2" indent="0" algn="ctr" rtl="0">
              <a:spcBef>
                <a:spcPts val="400"/>
              </a:spcBef>
              <a:spcAft>
                <a:spcPts val="0"/>
              </a:spcAft>
              <a:buClr>
                <a:schemeClr val="accent1"/>
              </a:buClr>
              <a:buSzPts val="2000"/>
              <a:buFont typeface="Arial"/>
              <a:buNone/>
              <a:defRPr sz="2000" b="0" i="0" u="none" strike="noStrike" cap="none">
                <a:solidFill>
                  <a:srgbClr val="888888"/>
                </a:solidFill>
                <a:latin typeface="Arial"/>
                <a:ea typeface="Arial"/>
                <a:cs typeface="Arial"/>
                <a:sym typeface="Arial"/>
              </a:defRPr>
            </a:lvl3pPr>
            <a:lvl4pPr marL="1371600" marR="0" lvl="3"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71"/>
        <p:cNvGrpSpPr/>
        <p:nvPr/>
      </p:nvGrpSpPr>
      <p:grpSpPr>
        <a:xfrm>
          <a:off x="0" y="0"/>
          <a:ext cx="0" cy="0"/>
          <a:chOff x="0" y="0"/>
          <a:chExt cx="0" cy="0"/>
        </a:xfrm>
      </p:grpSpPr>
      <p:pic>
        <p:nvPicPr>
          <p:cNvPr id="172" name="Google Shape;172;p11"/>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3" name="Google Shape;173;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4" name="Google Shape;174;p11"/>
          <p:cNvSpPr>
            <a:spLocks noGrp="1"/>
          </p:cNvSpPr>
          <p:nvPr>
            <p:ph type="dgm" idx="2"/>
          </p:nvPr>
        </p:nvSpPr>
        <p:spPr>
          <a:xfrm>
            <a:off x="133350" y="125413"/>
            <a:ext cx="8850313" cy="6008687"/>
          </a:xfrm>
          <a:prstGeom prst="rect">
            <a:avLst/>
          </a:prstGeom>
          <a:noFill/>
          <a:ln>
            <a:noFill/>
          </a:ln>
        </p:spPr>
        <p:txBody>
          <a:bodyPr spcFirstLastPara="1" wrap="square" lIns="91425" tIns="91425" rIns="91425" bIns="91425" anchor="t" anchorCtr="0">
            <a:noAutofit/>
          </a:bodyPr>
          <a:lstStyle>
            <a:lvl1pPr marL="342900" marR="0" lvl="0" indent="-3429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742950" marR="0" lvl="1" indent="-28575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143000" marR="0" lvl="2" indent="-228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600200" marR="0" lvl="3" indent="-2286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057400" marR="0" lvl="4" indent="-2286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75"/>
        <p:cNvGrpSpPr/>
        <p:nvPr/>
      </p:nvGrpSpPr>
      <p:grpSpPr>
        <a:xfrm>
          <a:off x="0" y="0"/>
          <a:ext cx="0" cy="0"/>
          <a:chOff x="0" y="0"/>
          <a:chExt cx="0" cy="0"/>
        </a:xfrm>
      </p:grpSpPr>
      <p:sp>
        <p:nvSpPr>
          <p:cNvPr id="176" name="Google Shape;176;p12"/>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lt1"/>
                </a:solidFill>
                <a:latin typeface="Arial"/>
                <a:ea typeface="Arial"/>
                <a:cs typeface="Arial"/>
                <a:sym typeface="Arial"/>
              </a:defRPr>
            </a:lvl1pPr>
            <a:lvl2pPr marL="0" marR="0" lvl="1" indent="0" algn="r" rtl="0">
              <a:spcBef>
                <a:spcPts val="0"/>
              </a:spcBef>
              <a:buNone/>
              <a:defRPr sz="1200" b="0">
                <a:solidFill>
                  <a:schemeClr val="lt1"/>
                </a:solidFill>
                <a:latin typeface="Arial"/>
                <a:ea typeface="Arial"/>
                <a:cs typeface="Arial"/>
                <a:sym typeface="Arial"/>
              </a:defRPr>
            </a:lvl2pPr>
            <a:lvl3pPr marL="0" marR="0" lvl="2" indent="0" algn="r" rtl="0">
              <a:spcBef>
                <a:spcPts val="0"/>
              </a:spcBef>
              <a:buNone/>
              <a:defRPr sz="1200" b="0">
                <a:solidFill>
                  <a:schemeClr val="lt1"/>
                </a:solidFill>
                <a:latin typeface="Arial"/>
                <a:ea typeface="Arial"/>
                <a:cs typeface="Arial"/>
                <a:sym typeface="Arial"/>
              </a:defRPr>
            </a:lvl3pPr>
            <a:lvl4pPr marL="0" marR="0" lvl="3" indent="0" algn="r" rtl="0">
              <a:spcBef>
                <a:spcPts val="0"/>
              </a:spcBef>
              <a:buNone/>
              <a:defRPr sz="1200" b="0">
                <a:solidFill>
                  <a:schemeClr val="lt1"/>
                </a:solidFill>
                <a:latin typeface="Arial"/>
                <a:ea typeface="Arial"/>
                <a:cs typeface="Arial"/>
                <a:sym typeface="Arial"/>
              </a:defRPr>
            </a:lvl4pPr>
            <a:lvl5pPr marL="0" marR="0" lvl="4" indent="0" algn="r" rtl="0">
              <a:spcBef>
                <a:spcPts val="0"/>
              </a:spcBef>
              <a:buNone/>
              <a:defRPr sz="1200" b="0">
                <a:solidFill>
                  <a:schemeClr val="lt1"/>
                </a:solidFill>
                <a:latin typeface="Arial"/>
                <a:ea typeface="Arial"/>
                <a:cs typeface="Arial"/>
                <a:sym typeface="Arial"/>
              </a:defRPr>
            </a:lvl5pPr>
            <a:lvl6pPr marL="0" marR="0" lvl="5" indent="0" algn="r" rtl="0">
              <a:spcBef>
                <a:spcPts val="0"/>
              </a:spcBef>
              <a:buNone/>
              <a:defRPr sz="1200" b="0">
                <a:solidFill>
                  <a:schemeClr val="lt1"/>
                </a:solidFill>
                <a:latin typeface="Arial"/>
                <a:ea typeface="Arial"/>
                <a:cs typeface="Arial"/>
                <a:sym typeface="Arial"/>
              </a:defRPr>
            </a:lvl6pPr>
            <a:lvl7pPr marL="0" marR="0" lvl="6" indent="0" algn="r" rtl="0">
              <a:spcBef>
                <a:spcPts val="0"/>
              </a:spcBef>
              <a:buNone/>
              <a:defRPr sz="1200" b="0">
                <a:solidFill>
                  <a:schemeClr val="lt1"/>
                </a:solidFill>
                <a:latin typeface="Arial"/>
                <a:ea typeface="Arial"/>
                <a:cs typeface="Arial"/>
                <a:sym typeface="Arial"/>
              </a:defRPr>
            </a:lvl7pPr>
            <a:lvl8pPr marL="0" marR="0" lvl="7" indent="0" algn="r" rtl="0">
              <a:spcBef>
                <a:spcPts val="0"/>
              </a:spcBef>
              <a:buNone/>
              <a:defRPr sz="1200" b="0">
                <a:solidFill>
                  <a:schemeClr val="lt1"/>
                </a:solidFill>
                <a:latin typeface="Arial"/>
                <a:ea typeface="Arial"/>
                <a:cs typeface="Arial"/>
                <a:sym typeface="Arial"/>
              </a:defRPr>
            </a:lvl8pPr>
            <a:lvl9pPr marL="0" marR="0" lvl="8" indent="0" algn="r" rtl="0">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8" name="Google Shape;178;p12"/>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179" name="Google Shape;179;p12"/>
          <p:cNvSpPr txBox="1">
            <a:spLocks noGrp="1"/>
          </p:cNvSpPr>
          <p:nvPr>
            <p:ph type="title"/>
          </p:nvPr>
        </p:nvSpPr>
        <p:spPr>
          <a:xfrm>
            <a:off x="380010" y="-4950"/>
            <a:ext cx="8383980" cy="84453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1"/>
              </a:buClr>
              <a:buSzPts val="1400"/>
              <a:buFont typeface="Arial"/>
              <a:buNone/>
              <a:defRPr sz="2400" b="1" i="0" u="none" strike="noStrike" cap="none">
                <a:solidFill>
                  <a:schemeClr val="accen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80" name="Google Shape;180;p12"/>
          <p:cNvSpPr txBox="1">
            <a:spLocks noGrp="1"/>
          </p:cNvSpPr>
          <p:nvPr>
            <p:ph type="body" idx="1"/>
          </p:nvPr>
        </p:nvSpPr>
        <p:spPr>
          <a:xfrm>
            <a:off x="380010" y="1097280"/>
            <a:ext cx="8383980" cy="4910129"/>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181"/>
        <p:cNvGrpSpPr/>
        <p:nvPr/>
      </p:nvGrpSpPr>
      <p:grpSpPr>
        <a:xfrm>
          <a:off x="0" y="0"/>
          <a:ext cx="0" cy="0"/>
          <a:chOff x="0" y="0"/>
          <a:chExt cx="0" cy="0"/>
        </a:xfrm>
      </p:grpSpPr>
      <p:sp>
        <p:nvSpPr>
          <p:cNvPr id="182" name="Google Shape;182;p13"/>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3" name="Google Shape;183;p13"/>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13"/>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2"/>
              </a:buClr>
              <a:buSzPts val="1400"/>
              <a:buFont typeface="Arial"/>
              <a:buNone/>
              <a:defRPr sz="2400" b="1" i="0" u="none" strike="noStrike" cap="none">
                <a:solidFill>
                  <a:schemeClr val="dk2"/>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85" name="Google Shape;185;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86" name="Google Shape;186;p13"/>
          <p:cNvGrpSpPr/>
          <p:nvPr/>
        </p:nvGrpSpPr>
        <p:grpSpPr>
          <a:xfrm>
            <a:off x="7264458" y="365740"/>
            <a:ext cx="1553308" cy="487719"/>
            <a:chOff x="7264458" y="365740"/>
            <a:chExt cx="1553308" cy="487719"/>
          </a:xfrm>
        </p:grpSpPr>
        <p:sp>
          <p:nvSpPr>
            <p:cNvPr id="187" name="Google Shape;187;p13"/>
            <p:cNvSpPr/>
            <p:nvPr/>
          </p:nvSpPr>
          <p:spPr>
            <a:xfrm>
              <a:off x="7264458" y="705011"/>
              <a:ext cx="148988" cy="144669"/>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3"/>
            <p:cNvSpPr/>
            <p:nvPr/>
          </p:nvSpPr>
          <p:spPr>
            <a:xfrm>
              <a:off x="7450153" y="705011"/>
              <a:ext cx="131714" cy="144669"/>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3"/>
            <p:cNvSpPr/>
            <p:nvPr/>
          </p:nvSpPr>
          <p:spPr>
            <a:xfrm>
              <a:off x="7613446" y="705011"/>
              <a:ext cx="154116" cy="144669"/>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3"/>
            <p:cNvSpPr/>
            <p:nvPr/>
          </p:nvSpPr>
          <p:spPr>
            <a:xfrm>
              <a:off x="7767562" y="705011"/>
              <a:ext cx="173010" cy="144669"/>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3"/>
            <p:cNvSpPr/>
            <p:nvPr/>
          </p:nvSpPr>
          <p:spPr>
            <a:xfrm>
              <a:off x="7934364" y="705011"/>
              <a:ext cx="157895" cy="144669"/>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3"/>
            <p:cNvSpPr/>
            <p:nvPr/>
          </p:nvSpPr>
          <p:spPr>
            <a:xfrm>
              <a:off x="8122758" y="705011"/>
              <a:ext cx="154116" cy="148448"/>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3"/>
            <p:cNvSpPr/>
            <p:nvPr/>
          </p:nvSpPr>
          <p:spPr>
            <a:xfrm>
              <a:off x="8321678" y="705011"/>
              <a:ext cx="148448" cy="144669"/>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3"/>
            <p:cNvSpPr/>
            <p:nvPr/>
          </p:nvSpPr>
          <p:spPr>
            <a:xfrm>
              <a:off x="8507374" y="705011"/>
              <a:ext cx="131714" cy="144669"/>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13"/>
            <p:cNvSpPr/>
            <p:nvPr/>
          </p:nvSpPr>
          <p:spPr>
            <a:xfrm>
              <a:off x="7785916" y="618911"/>
              <a:ext cx="25911" cy="24831"/>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13"/>
            <p:cNvSpPr/>
            <p:nvPr/>
          </p:nvSpPr>
          <p:spPr>
            <a:xfrm>
              <a:off x="7868507" y="539289"/>
              <a:ext cx="37247" cy="44804"/>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13"/>
            <p:cNvSpPr/>
            <p:nvPr/>
          </p:nvSpPr>
          <p:spPr>
            <a:xfrm>
              <a:off x="7965403" y="477481"/>
              <a:ext cx="37787" cy="69366"/>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3"/>
            <p:cNvSpPr/>
            <p:nvPr/>
          </p:nvSpPr>
          <p:spPr>
            <a:xfrm>
              <a:off x="8070936" y="427548"/>
              <a:ext cx="32119" cy="95546"/>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13"/>
            <p:cNvSpPr/>
            <p:nvPr/>
          </p:nvSpPr>
          <p:spPr>
            <a:xfrm>
              <a:off x="8178358" y="392731"/>
              <a:ext cx="29690" cy="119568"/>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13"/>
            <p:cNvSpPr/>
            <p:nvPr/>
          </p:nvSpPr>
          <p:spPr>
            <a:xfrm>
              <a:off x="8280113" y="371948"/>
              <a:ext cx="46154" cy="14143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13"/>
            <p:cNvSpPr/>
            <p:nvPr/>
          </p:nvSpPr>
          <p:spPr>
            <a:xfrm>
              <a:off x="8379438" y="365740"/>
              <a:ext cx="68826" cy="16167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13"/>
            <p:cNvSpPr/>
            <p:nvPr/>
          </p:nvSpPr>
          <p:spPr>
            <a:xfrm>
              <a:off x="8477144" y="377076"/>
              <a:ext cx="95007" cy="176788"/>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13"/>
            <p:cNvSpPr/>
            <p:nvPr/>
          </p:nvSpPr>
          <p:spPr>
            <a:xfrm>
              <a:off x="8573230" y="405416"/>
              <a:ext cx="122537" cy="187584"/>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13"/>
            <p:cNvSpPr/>
            <p:nvPr/>
          </p:nvSpPr>
          <p:spPr>
            <a:xfrm>
              <a:off x="8663109" y="450760"/>
              <a:ext cx="154656" cy="19352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0"/>
        <p:cNvGrpSpPr/>
        <p:nvPr/>
      </p:nvGrpSpPr>
      <p:grpSpPr>
        <a:xfrm>
          <a:off x="0" y="0"/>
          <a:ext cx="0" cy="0"/>
          <a:chOff x="0" y="0"/>
          <a:chExt cx="0" cy="0"/>
        </a:xfrm>
      </p:grpSpPr>
      <p:pic>
        <p:nvPicPr>
          <p:cNvPr id="61" name="Google Shape;61;p4"/>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62" name="Google Shape;62;p4"/>
          <p:cNvGrpSpPr/>
          <p:nvPr/>
        </p:nvGrpSpPr>
        <p:grpSpPr>
          <a:xfrm>
            <a:off x="496176" y="5451818"/>
            <a:ext cx="3105481" cy="975083"/>
            <a:chOff x="2814452" y="4625522"/>
            <a:chExt cx="5459889" cy="1714337"/>
          </a:xfrm>
        </p:grpSpPr>
        <p:sp>
          <p:nvSpPr>
            <p:cNvPr id="63" name="Google Shape;63;p4"/>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4"/>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4"/>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 name="Google Shape;66;p4"/>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81" name="Google Shape;81;p4"/>
          <p:cNvSpPr txBox="1">
            <a:spLocks noGrp="1"/>
          </p:cNvSpPr>
          <p:nvPr>
            <p:ph type="ctrTitle"/>
          </p:nvPr>
        </p:nvSpPr>
        <p:spPr>
          <a:xfrm>
            <a:off x="496177" y="320634"/>
            <a:ext cx="6807148" cy="2543545"/>
          </a:xfrm>
          <a:prstGeom prst="rect">
            <a:avLst/>
          </a:prstGeom>
          <a:noFill/>
          <a:ln>
            <a:noFill/>
          </a:ln>
        </p:spPr>
        <p:txBody>
          <a:bodyPr spcFirstLastPara="1" wrap="square" lIns="91425" tIns="91425" rIns="91425" bIns="91425" anchor="b" anchorCtr="0">
            <a:noAutofit/>
          </a:bodyPr>
          <a:lstStyle>
            <a:lvl1pPr marL="0" marR="0" lvl="0" indent="0" algn="l" rtl="0">
              <a:lnSpc>
                <a:spcPct val="80000"/>
              </a:lnSpc>
              <a:spcBef>
                <a:spcPts val="0"/>
              </a:spcBef>
              <a:spcAft>
                <a:spcPts val="0"/>
              </a:spcAft>
              <a:buClr>
                <a:schemeClr val="lt1"/>
              </a:buClr>
              <a:buSzPts val="1400"/>
              <a:buFont typeface="Arial"/>
              <a:buNone/>
              <a:defRPr sz="4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4"/>
          <p:cNvSpPr txBox="1">
            <a:spLocks noGrp="1"/>
          </p:cNvSpPr>
          <p:nvPr>
            <p:ph type="subTitle" idx="1"/>
          </p:nvPr>
        </p:nvSpPr>
        <p:spPr>
          <a:xfrm>
            <a:off x="496176" y="2924299"/>
            <a:ext cx="6814614" cy="1752600"/>
          </a:xfrm>
          <a:prstGeom prst="rect">
            <a:avLst/>
          </a:prstGeom>
          <a:noFill/>
          <a:ln>
            <a:noFill/>
          </a:ln>
        </p:spPr>
        <p:txBody>
          <a:bodyPr spcFirstLastPara="1" wrap="square" lIns="91425" tIns="91425" rIns="91425" bIns="91425" anchor="t" anchorCtr="0">
            <a:noAutofit/>
          </a:bodyPr>
          <a:lstStyle>
            <a:lvl1pPr marL="0" marR="0" lvl="0" indent="0" algn="l" rtl="0">
              <a:spcBef>
                <a:spcPts val="560"/>
              </a:spcBef>
              <a:spcAft>
                <a:spcPts val="0"/>
              </a:spcAft>
              <a:buClr>
                <a:schemeClr val="accent1"/>
              </a:buClr>
              <a:buSzPts val="2800"/>
              <a:buFont typeface="Arial"/>
              <a:buNone/>
              <a:defRPr sz="2800" b="0" i="0" u="none" strike="noStrike" cap="none">
                <a:solidFill>
                  <a:schemeClr val="dk2"/>
                </a:solidFill>
                <a:latin typeface="Arial"/>
                <a:ea typeface="Arial"/>
                <a:cs typeface="Arial"/>
                <a:sym typeface="Arial"/>
              </a:defRPr>
            </a:lvl1pPr>
            <a:lvl2pPr marL="457200" marR="0" lvl="1" indent="0" algn="ctr" rtl="0">
              <a:spcBef>
                <a:spcPts val="480"/>
              </a:spcBef>
              <a:spcAft>
                <a:spcPts val="0"/>
              </a:spcAft>
              <a:buClr>
                <a:schemeClr val="accent1"/>
              </a:buClr>
              <a:buSzPts val="2400"/>
              <a:buFont typeface="Arial"/>
              <a:buNone/>
              <a:defRPr sz="2400" b="0" i="0" u="none" strike="noStrike" cap="none">
                <a:solidFill>
                  <a:srgbClr val="888888"/>
                </a:solidFill>
                <a:latin typeface="Arial"/>
                <a:ea typeface="Arial"/>
                <a:cs typeface="Arial"/>
                <a:sym typeface="Arial"/>
              </a:defRPr>
            </a:lvl2pPr>
            <a:lvl3pPr marL="914400" marR="0" lvl="2" indent="0" algn="ctr" rtl="0">
              <a:spcBef>
                <a:spcPts val="400"/>
              </a:spcBef>
              <a:spcAft>
                <a:spcPts val="0"/>
              </a:spcAft>
              <a:buClr>
                <a:schemeClr val="accent1"/>
              </a:buClr>
              <a:buSzPts val="2000"/>
              <a:buFont typeface="Arial"/>
              <a:buNone/>
              <a:defRPr sz="2000" b="0" i="0" u="none" strike="noStrike" cap="none">
                <a:solidFill>
                  <a:srgbClr val="888888"/>
                </a:solidFill>
                <a:latin typeface="Arial"/>
                <a:ea typeface="Arial"/>
                <a:cs typeface="Arial"/>
                <a:sym typeface="Arial"/>
              </a:defRPr>
            </a:lvl3pPr>
            <a:lvl4pPr marL="1371600" marR="0" lvl="3"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spcAft>
                <a:spcPts val="0"/>
              </a:spcAft>
              <a:buClr>
                <a:schemeClr val="accent1"/>
              </a:buClr>
              <a:buSzPts val="1800"/>
              <a:buFont typeface="Arial"/>
              <a:buNone/>
              <a:defRPr sz="1800" b="0" i="0" u="none" strike="noStrike" cap="none">
                <a:solidFill>
                  <a:srgbClr val="888888"/>
                </a:solidFill>
                <a:latin typeface="Arial"/>
                <a:ea typeface="Arial"/>
                <a:cs typeface="Arial"/>
                <a:sym typeface="Arial"/>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83"/>
        <p:cNvGrpSpPr/>
        <p:nvPr/>
      </p:nvGrpSpPr>
      <p:grpSpPr>
        <a:xfrm>
          <a:off x="0" y="0"/>
          <a:ext cx="0" cy="0"/>
          <a:chOff x="0" y="0"/>
          <a:chExt cx="0" cy="0"/>
        </a:xfrm>
      </p:grpSpPr>
      <p:sp>
        <p:nvSpPr>
          <p:cNvPr id="84" name="Google Shape;84;p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5" name="Google Shape;85;p5"/>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86" name="Google Shape;86;p5"/>
          <p:cNvPicPr preferRelativeResize="0"/>
          <p:nvPr/>
        </p:nvPicPr>
        <p:blipFill rotWithShape="1">
          <a:blip r:embed="rId3">
            <a:alphaModFix/>
          </a:blip>
          <a:srcRect t="24620" b="16130"/>
          <a:stretch/>
        </p:blipFill>
        <p:spPr>
          <a:xfrm flipH="1">
            <a:off x="2765" y="3242663"/>
            <a:ext cx="9144000" cy="3615334"/>
          </a:xfrm>
          <a:prstGeom prst="rect">
            <a:avLst/>
          </a:prstGeom>
          <a:noFill/>
          <a:ln>
            <a:noFill/>
          </a:ln>
        </p:spPr>
      </p:pic>
      <p:sp>
        <p:nvSpPr>
          <p:cNvPr id="87" name="Google Shape;87;p5"/>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88" name="Google Shape;88;p5"/>
          <p:cNvGrpSpPr/>
          <p:nvPr/>
        </p:nvGrpSpPr>
        <p:grpSpPr>
          <a:xfrm>
            <a:off x="496176" y="382676"/>
            <a:ext cx="3105481" cy="975083"/>
            <a:chOff x="2814452" y="4625522"/>
            <a:chExt cx="5459889" cy="1714337"/>
          </a:xfrm>
        </p:grpSpPr>
        <p:sp>
          <p:nvSpPr>
            <p:cNvPr id="89" name="Google Shape;89;p5"/>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5"/>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5"/>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7" name="Google Shape;107;p5"/>
          <p:cNvSpPr txBox="1">
            <a:spLocks noGrp="1"/>
          </p:cNvSpPr>
          <p:nvPr>
            <p:ph type="body" idx="1"/>
          </p:nvPr>
        </p:nvSpPr>
        <p:spPr>
          <a:xfrm>
            <a:off x="323135" y="1846263"/>
            <a:ext cx="8441453" cy="1241425"/>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800"/>
              </a:spcBef>
              <a:spcAft>
                <a:spcPts val="0"/>
              </a:spcAft>
              <a:buClr>
                <a:schemeClr val="accent1"/>
              </a:buClr>
              <a:buSzPts val="2800"/>
              <a:buFont typeface="Arial"/>
              <a:buNone/>
              <a:defRPr sz="4000" b="1" i="0" u="none" strike="noStrike" cap="none">
                <a:solidFill>
                  <a:schemeClr val="lt1"/>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750"/>
                                        <p:tgtEl>
                                          <p:spTgt spid="86"/>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 calcmode="lin" valueType="num">
                                      <p:cBhvr additive="base">
                                        <p:cTn id="10" dur="750"/>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08"/>
        <p:cNvGrpSpPr/>
        <p:nvPr/>
      </p:nvGrpSpPr>
      <p:grpSpPr>
        <a:xfrm>
          <a:off x="0" y="0"/>
          <a:ext cx="0" cy="0"/>
          <a:chOff x="0" y="0"/>
          <a:chExt cx="0" cy="0"/>
        </a:xfrm>
      </p:grpSpPr>
      <p:pic>
        <p:nvPicPr>
          <p:cNvPr id="109" name="Google Shape;109;p6"/>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10" name="Google Shape;110;p6"/>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800"/>
              </a:spcBef>
              <a:spcAft>
                <a:spcPts val="0"/>
              </a:spcAft>
              <a:buClr>
                <a:schemeClr val="accent1"/>
              </a:buClr>
              <a:buSzPts val="2800"/>
              <a:buFont typeface="Arial"/>
              <a:buNone/>
              <a:defRPr sz="4000" b="1" i="0" u="none" strike="noStrike" cap="none">
                <a:solidFill>
                  <a:schemeClr val="lt1"/>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750"/>
                                        <p:tgtEl>
                                          <p:spTgt spid="109"/>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10"/>
                                        </p:tgtEl>
                                        <p:attrNameLst>
                                          <p:attrName>style.visibility</p:attrName>
                                        </p:attrNameLst>
                                      </p:cBhvr>
                                      <p:to>
                                        <p:strVal val="visible"/>
                                      </p:to>
                                    </p:set>
                                    <p:anim calcmode="lin" valueType="num">
                                      <p:cBhvr additive="base">
                                        <p:cTn id="10" dur="750"/>
                                        <p:tgtEl>
                                          <p:spTgt spid="1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4" name="Google Shape;134;p7"/>
          <p:cNvSpPr txBox="1">
            <a:spLocks noGrp="1"/>
          </p:cNvSpPr>
          <p:nvPr>
            <p:ph type="body" idx="1"/>
          </p:nvPr>
        </p:nvSpPr>
        <p:spPr>
          <a:xfrm>
            <a:off x="380010" y="1481446"/>
            <a:ext cx="400911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5" name="Google Shape;135;p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a:solidFill>
                  <a:schemeClr val="accent2"/>
                </a:solidFill>
                <a:latin typeface="Arial"/>
                <a:ea typeface="Arial"/>
                <a:cs typeface="Arial"/>
                <a:sym typeface="Arial"/>
              </a:defRPr>
            </a:lvl1pPr>
            <a:lvl2pPr marL="0" marR="0" lvl="1" indent="0" algn="r" rtl="0">
              <a:spcBef>
                <a:spcPts val="0"/>
              </a:spcBef>
              <a:buNone/>
              <a:defRPr sz="1200" b="1">
                <a:solidFill>
                  <a:schemeClr val="accent2"/>
                </a:solidFill>
                <a:latin typeface="Arial"/>
                <a:ea typeface="Arial"/>
                <a:cs typeface="Arial"/>
                <a:sym typeface="Arial"/>
              </a:defRPr>
            </a:lvl2pPr>
            <a:lvl3pPr marL="0" marR="0" lvl="2" indent="0" algn="r" rtl="0">
              <a:spcBef>
                <a:spcPts val="0"/>
              </a:spcBef>
              <a:buNone/>
              <a:defRPr sz="1200" b="1">
                <a:solidFill>
                  <a:schemeClr val="accent2"/>
                </a:solidFill>
                <a:latin typeface="Arial"/>
                <a:ea typeface="Arial"/>
                <a:cs typeface="Arial"/>
                <a:sym typeface="Arial"/>
              </a:defRPr>
            </a:lvl3pPr>
            <a:lvl4pPr marL="0" marR="0" lvl="3" indent="0" algn="r" rtl="0">
              <a:spcBef>
                <a:spcPts val="0"/>
              </a:spcBef>
              <a:buNone/>
              <a:defRPr sz="1200" b="1">
                <a:solidFill>
                  <a:schemeClr val="accent2"/>
                </a:solidFill>
                <a:latin typeface="Arial"/>
                <a:ea typeface="Arial"/>
                <a:cs typeface="Arial"/>
                <a:sym typeface="Arial"/>
              </a:defRPr>
            </a:lvl4pPr>
            <a:lvl5pPr marL="0" marR="0" lvl="4" indent="0" algn="r" rtl="0">
              <a:spcBef>
                <a:spcPts val="0"/>
              </a:spcBef>
              <a:buNone/>
              <a:defRPr sz="1200" b="1">
                <a:solidFill>
                  <a:schemeClr val="accent2"/>
                </a:solidFill>
                <a:latin typeface="Arial"/>
                <a:ea typeface="Arial"/>
                <a:cs typeface="Arial"/>
                <a:sym typeface="Arial"/>
              </a:defRPr>
            </a:lvl5pPr>
            <a:lvl6pPr marL="0" marR="0" lvl="5" indent="0" algn="r" rtl="0">
              <a:spcBef>
                <a:spcPts val="0"/>
              </a:spcBef>
              <a:buNone/>
              <a:defRPr sz="1200" b="1">
                <a:solidFill>
                  <a:schemeClr val="accent2"/>
                </a:solidFill>
                <a:latin typeface="Arial"/>
                <a:ea typeface="Arial"/>
                <a:cs typeface="Arial"/>
                <a:sym typeface="Arial"/>
              </a:defRPr>
            </a:lvl6pPr>
            <a:lvl7pPr marL="0" marR="0" lvl="6" indent="0" algn="r" rtl="0">
              <a:spcBef>
                <a:spcPts val="0"/>
              </a:spcBef>
              <a:buNone/>
              <a:defRPr sz="1200" b="1">
                <a:solidFill>
                  <a:schemeClr val="accent2"/>
                </a:solidFill>
                <a:latin typeface="Arial"/>
                <a:ea typeface="Arial"/>
                <a:cs typeface="Arial"/>
                <a:sym typeface="Arial"/>
              </a:defRPr>
            </a:lvl7pPr>
            <a:lvl8pPr marL="0" marR="0" lvl="7" indent="0" algn="r" rtl="0">
              <a:spcBef>
                <a:spcPts val="0"/>
              </a:spcBef>
              <a:buNone/>
              <a:defRPr sz="1200" b="1">
                <a:solidFill>
                  <a:schemeClr val="accent2"/>
                </a:solidFill>
                <a:latin typeface="Arial"/>
                <a:ea typeface="Arial"/>
                <a:cs typeface="Arial"/>
                <a:sym typeface="Arial"/>
              </a:defRPr>
            </a:lvl8pPr>
            <a:lvl9pPr marL="0" marR="0" lvl="8" indent="0" algn="r" rtl="0">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7"/>
          <p:cNvSpPr txBox="1">
            <a:spLocks noGrp="1"/>
          </p:cNvSpPr>
          <p:nvPr>
            <p:ph type="body" idx="2"/>
          </p:nvPr>
        </p:nvSpPr>
        <p:spPr>
          <a:xfrm>
            <a:off x="4644440" y="1481446"/>
            <a:ext cx="400911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9" name="Google Shape;13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8"/>
          <p:cNvSpPr txBox="1">
            <a:spLocks noGrp="1"/>
          </p:cNvSpPr>
          <p:nvPr>
            <p:ph type="body" idx="1"/>
          </p:nvPr>
        </p:nvSpPr>
        <p:spPr>
          <a:xfrm>
            <a:off x="4708408" y="1538839"/>
            <a:ext cx="4107743" cy="241682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1" name="Google Shape;141;p8"/>
          <p:cNvSpPr txBox="1">
            <a:spLocks noGrp="1"/>
          </p:cNvSpPr>
          <p:nvPr>
            <p:ph type="body" idx="2"/>
          </p:nvPr>
        </p:nvSpPr>
        <p:spPr>
          <a:xfrm>
            <a:off x="351116" y="1540358"/>
            <a:ext cx="4113904" cy="241530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2" name="Google Shape;142;p8"/>
          <p:cNvSpPr txBox="1">
            <a:spLocks noGrp="1"/>
          </p:cNvSpPr>
          <p:nvPr>
            <p:ph type="body" idx="3"/>
          </p:nvPr>
        </p:nvSpPr>
        <p:spPr>
          <a:xfrm>
            <a:off x="4708408" y="4099159"/>
            <a:ext cx="4107743" cy="241682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3" name="Google Shape;143;p8"/>
          <p:cNvSpPr txBox="1">
            <a:spLocks noGrp="1"/>
          </p:cNvSpPr>
          <p:nvPr>
            <p:ph type="body" idx="4"/>
          </p:nvPr>
        </p:nvSpPr>
        <p:spPr>
          <a:xfrm>
            <a:off x="351116" y="4100678"/>
            <a:ext cx="4113904" cy="2415307"/>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spcBef>
                <a:spcPts val="320"/>
              </a:spcBef>
              <a:spcAft>
                <a:spcPts val="0"/>
              </a:spcAft>
              <a:buClr>
                <a:schemeClr val="accent1"/>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spcBef>
                <a:spcPts val="280"/>
              </a:spcBef>
              <a:spcAft>
                <a:spcPts val="0"/>
              </a:spcAft>
              <a:buClr>
                <a:schemeClr val="accent1"/>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04800" algn="l" rtl="0">
              <a:spcBef>
                <a:spcPts val="240"/>
              </a:spcBef>
              <a:spcAft>
                <a:spcPts val="0"/>
              </a:spcAft>
              <a:buClr>
                <a:schemeClr val="accent1"/>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44"/>
        <p:cNvGrpSpPr/>
        <p:nvPr/>
      </p:nvGrpSpPr>
      <p:grpSpPr>
        <a:xfrm>
          <a:off x="0" y="0"/>
          <a:ext cx="0" cy="0"/>
          <a:chOff x="0" y="0"/>
          <a:chExt cx="0" cy="0"/>
        </a:xfrm>
      </p:grpSpPr>
      <p:pic>
        <p:nvPicPr>
          <p:cNvPr id="145" name="Google Shape;145;p9"/>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46" name="Google Shape;146;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7" name="Google Shape;147;p9"/>
          <p:cNvSpPr txBox="1">
            <a:spLocks noGrp="1"/>
          </p:cNvSpPr>
          <p:nvPr>
            <p:ph type="body" idx="1"/>
          </p:nvPr>
        </p:nvSpPr>
        <p:spPr>
          <a:xfrm>
            <a:off x="157163" y="133350"/>
            <a:ext cx="8826500" cy="5951538"/>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accent1"/>
              </a:buClr>
              <a:buSzPts val="2800"/>
              <a:buFont typeface="Arial"/>
              <a:buNone/>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48"/>
        <p:cNvGrpSpPr/>
        <p:nvPr/>
      </p:nvGrpSpPr>
      <p:grpSpPr>
        <a:xfrm>
          <a:off x="0" y="0"/>
          <a:ext cx="0" cy="0"/>
          <a:chOff x="0" y="0"/>
          <a:chExt cx="0" cy="0"/>
        </a:xfrm>
      </p:grpSpPr>
      <p:sp>
        <p:nvSpPr>
          <p:cNvPr id="149" name="Google Shape;149;p10"/>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0" name="Google Shape;150;p10"/>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accent3"/>
              </a:buClr>
              <a:buSzPts val="1400"/>
              <a:buFont typeface="Arial"/>
              <a:buNone/>
              <a:defRPr sz="2400" b="1" i="0" u="none" strike="noStrike" cap="none">
                <a:solidFill>
                  <a:schemeClr val="accent3"/>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51" name="Google Shape;151;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a:solidFill>
                  <a:schemeClr val="accent2"/>
                </a:solidFill>
                <a:latin typeface="Arial"/>
                <a:ea typeface="Arial"/>
                <a:cs typeface="Arial"/>
                <a:sym typeface="Arial"/>
              </a:defRPr>
            </a:lvl1pPr>
            <a:lvl2pPr marL="0" marR="0" lvl="1" indent="0" algn="r" rtl="0">
              <a:spcBef>
                <a:spcPts val="0"/>
              </a:spcBef>
              <a:buNone/>
              <a:defRPr sz="1200" b="0">
                <a:solidFill>
                  <a:schemeClr val="accent2"/>
                </a:solidFill>
                <a:latin typeface="Arial"/>
                <a:ea typeface="Arial"/>
                <a:cs typeface="Arial"/>
                <a:sym typeface="Arial"/>
              </a:defRPr>
            </a:lvl2pPr>
            <a:lvl3pPr marL="0" marR="0" lvl="2" indent="0" algn="r" rtl="0">
              <a:spcBef>
                <a:spcPts val="0"/>
              </a:spcBef>
              <a:buNone/>
              <a:defRPr sz="1200" b="0">
                <a:solidFill>
                  <a:schemeClr val="accent2"/>
                </a:solidFill>
                <a:latin typeface="Arial"/>
                <a:ea typeface="Arial"/>
                <a:cs typeface="Arial"/>
                <a:sym typeface="Arial"/>
              </a:defRPr>
            </a:lvl3pPr>
            <a:lvl4pPr marL="0" marR="0" lvl="3" indent="0" algn="r" rtl="0">
              <a:spcBef>
                <a:spcPts val="0"/>
              </a:spcBef>
              <a:buNone/>
              <a:defRPr sz="1200" b="0">
                <a:solidFill>
                  <a:schemeClr val="accent2"/>
                </a:solidFill>
                <a:latin typeface="Arial"/>
                <a:ea typeface="Arial"/>
                <a:cs typeface="Arial"/>
                <a:sym typeface="Arial"/>
              </a:defRPr>
            </a:lvl4pPr>
            <a:lvl5pPr marL="0" marR="0" lvl="4" indent="0" algn="r" rtl="0">
              <a:spcBef>
                <a:spcPts val="0"/>
              </a:spcBef>
              <a:buNone/>
              <a:defRPr sz="1200" b="0">
                <a:solidFill>
                  <a:schemeClr val="accent2"/>
                </a:solidFill>
                <a:latin typeface="Arial"/>
                <a:ea typeface="Arial"/>
                <a:cs typeface="Arial"/>
                <a:sym typeface="Arial"/>
              </a:defRPr>
            </a:lvl5pPr>
            <a:lvl6pPr marL="0" marR="0" lvl="5" indent="0" algn="r" rtl="0">
              <a:spcBef>
                <a:spcPts val="0"/>
              </a:spcBef>
              <a:buNone/>
              <a:defRPr sz="1200" b="0">
                <a:solidFill>
                  <a:schemeClr val="accent2"/>
                </a:solidFill>
                <a:latin typeface="Arial"/>
                <a:ea typeface="Arial"/>
                <a:cs typeface="Arial"/>
                <a:sym typeface="Arial"/>
              </a:defRPr>
            </a:lvl6pPr>
            <a:lvl7pPr marL="0" marR="0" lvl="6" indent="0" algn="r" rtl="0">
              <a:spcBef>
                <a:spcPts val="0"/>
              </a:spcBef>
              <a:buNone/>
              <a:defRPr sz="1200" b="0">
                <a:solidFill>
                  <a:schemeClr val="accent2"/>
                </a:solidFill>
                <a:latin typeface="Arial"/>
                <a:ea typeface="Arial"/>
                <a:cs typeface="Arial"/>
                <a:sym typeface="Arial"/>
              </a:defRPr>
            </a:lvl7pPr>
            <a:lvl8pPr marL="0" marR="0" lvl="7" indent="0" algn="r" rtl="0">
              <a:spcBef>
                <a:spcPts val="0"/>
              </a:spcBef>
              <a:buNone/>
              <a:defRPr sz="1200" b="0">
                <a:solidFill>
                  <a:schemeClr val="accent2"/>
                </a:solidFill>
                <a:latin typeface="Arial"/>
                <a:ea typeface="Arial"/>
                <a:cs typeface="Arial"/>
                <a:sym typeface="Arial"/>
              </a:defRPr>
            </a:lvl8pPr>
            <a:lvl9pPr marL="0" marR="0" lvl="8" indent="0" algn="r" rtl="0">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2" name="Google Shape;152;p10"/>
          <p:cNvGrpSpPr/>
          <p:nvPr/>
        </p:nvGrpSpPr>
        <p:grpSpPr>
          <a:xfrm>
            <a:off x="7264458" y="365740"/>
            <a:ext cx="1553308" cy="487719"/>
            <a:chOff x="7264458" y="365740"/>
            <a:chExt cx="1553308" cy="487719"/>
          </a:xfrm>
        </p:grpSpPr>
        <p:sp>
          <p:nvSpPr>
            <p:cNvPr id="153" name="Google Shape;153;p10"/>
            <p:cNvSpPr/>
            <p:nvPr/>
          </p:nvSpPr>
          <p:spPr>
            <a:xfrm>
              <a:off x="7264458" y="705011"/>
              <a:ext cx="148988" cy="144669"/>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10"/>
            <p:cNvSpPr/>
            <p:nvPr/>
          </p:nvSpPr>
          <p:spPr>
            <a:xfrm>
              <a:off x="7450153" y="705011"/>
              <a:ext cx="131714" cy="144669"/>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10"/>
            <p:cNvSpPr/>
            <p:nvPr/>
          </p:nvSpPr>
          <p:spPr>
            <a:xfrm>
              <a:off x="7613446" y="705011"/>
              <a:ext cx="154116" cy="144669"/>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10"/>
            <p:cNvSpPr/>
            <p:nvPr/>
          </p:nvSpPr>
          <p:spPr>
            <a:xfrm>
              <a:off x="7767562" y="705011"/>
              <a:ext cx="173010" cy="144669"/>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10"/>
            <p:cNvSpPr/>
            <p:nvPr/>
          </p:nvSpPr>
          <p:spPr>
            <a:xfrm>
              <a:off x="7934364" y="705011"/>
              <a:ext cx="157895" cy="144669"/>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10"/>
            <p:cNvSpPr/>
            <p:nvPr/>
          </p:nvSpPr>
          <p:spPr>
            <a:xfrm>
              <a:off x="8122758" y="705011"/>
              <a:ext cx="154116" cy="148448"/>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10"/>
            <p:cNvSpPr/>
            <p:nvPr/>
          </p:nvSpPr>
          <p:spPr>
            <a:xfrm>
              <a:off x="8321678" y="705011"/>
              <a:ext cx="148448" cy="144669"/>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10"/>
            <p:cNvSpPr/>
            <p:nvPr/>
          </p:nvSpPr>
          <p:spPr>
            <a:xfrm>
              <a:off x="8507374" y="705011"/>
              <a:ext cx="131714" cy="144669"/>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10"/>
            <p:cNvSpPr/>
            <p:nvPr/>
          </p:nvSpPr>
          <p:spPr>
            <a:xfrm>
              <a:off x="7785916" y="618911"/>
              <a:ext cx="25911" cy="24831"/>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10"/>
            <p:cNvSpPr/>
            <p:nvPr/>
          </p:nvSpPr>
          <p:spPr>
            <a:xfrm>
              <a:off x="7868507" y="539289"/>
              <a:ext cx="37247" cy="44804"/>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10"/>
            <p:cNvSpPr/>
            <p:nvPr/>
          </p:nvSpPr>
          <p:spPr>
            <a:xfrm>
              <a:off x="7965403" y="477481"/>
              <a:ext cx="37787" cy="69366"/>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10"/>
            <p:cNvSpPr/>
            <p:nvPr/>
          </p:nvSpPr>
          <p:spPr>
            <a:xfrm>
              <a:off x="8070936" y="427548"/>
              <a:ext cx="32119" cy="95546"/>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10"/>
            <p:cNvSpPr/>
            <p:nvPr/>
          </p:nvSpPr>
          <p:spPr>
            <a:xfrm>
              <a:off x="8178358" y="392731"/>
              <a:ext cx="29690" cy="119568"/>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10"/>
            <p:cNvSpPr/>
            <p:nvPr/>
          </p:nvSpPr>
          <p:spPr>
            <a:xfrm>
              <a:off x="8280113" y="371948"/>
              <a:ext cx="46154" cy="14143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10"/>
            <p:cNvSpPr/>
            <p:nvPr/>
          </p:nvSpPr>
          <p:spPr>
            <a:xfrm>
              <a:off x="8379438" y="365740"/>
              <a:ext cx="68826" cy="16167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10"/>
            <p:cNvSpPr/>
            <p:nvPr/>
          </p:nvSpPr>
          <p:spPr>
            <a:xfrm>
              <a:off x="8477144" y="377076"/>
              <a:ext cx="95007" cy="176788"/>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10"/>
            <p:cNvSpPr/>
            <p:nvPr/>
          </p:nvSpPr>
          <p:spPr>
            <a:xfrm>
              <a:off x="8573230" y="405416"/>
              <a:ext cx="122537" cy="187584"/>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10"/>
            <p:cNvSpPr/>
            <p:nvPr/>
          </p:nvSpPr>
          <p:spPr>
            <a:xfrm>
              <a:off x="8663109" y="450760"/>
              <a:ext cx="154656" cy="193522"/>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120000" h="120000" extrusionOk="0">
                  <a:moveTo>
                    <a:pt x="21304" y="17686"/>
                  </a:moveTo>
                  <a:lnTo>
                    <a:pt x="21304" y="53955"/>
                  </a:lnTo>
                  <a:lnTo>
                    <a:pt x="66739" y="53955"/>
                  </a:lnTo>
                  <a:lnTo>
                    <a:pt x="74347" y="53955"/>
                  </a:lnTo>
                  <a:lnTo>
                    <a:pt x="81304" y="53283"/>
                  </a:lnTo>
                  <a:lnTo>
                    <a:pt x="86521" y="51716"/>
                  </a:lnTo>
                  <a:lnTo>
                    <a:pt x="90652" y="49701"/>
                  </a:lnTo>
                  <a:lnTo>
                    <a:pt x="93695" y="46119"/>
                  </a:lnTo>
                  <a:lnTo>
                    <a:pt x="95652" y="41865"/>
                  </a:lnTo>
                  <a:lnTo>
                    <a:pt x="96304" y="36044"/>
                  </a:lnTo>
                  <a:lnTo>
                    <a:pt x="95652" y="30223"/>
                  </a:lnTo>
                  <a:lnTo>
                    <a:pt x="93695" y="25522"/>
                  </a:lnTo>
                  <a:lnTo>
                    <a:pt x="90652" y="22388"/>
                  </a:lnTo>
                  <a:lnTo>
                    <a:pt x="86521" y="19925"/>
                  </a:lnTo>
                  <a:lnTo>
                    <a:pt x="81304" y="18805"/>
                  </a:lnTo>
                  <a:lnTo>
                    <a:pt x="74347" y="17910"/>
                  </a:lnTo>
                  <a:lnTo>
                    <a:pt x="66739" y="17686"/>
                  </a:lnTo>
                  <a:lnTo>
                    <a:pt x="21304" y="17686"/>
                  </a:lnTo>
                  <a:close/>
                  <a:moveTo>
                    <a:pt x="0" y="0"/>
                  </a:moveTo>
                  <a:lnTo>
                    <a:pt x="70217" y="0"/>
                  </a:lnTo>
                  <a:lnTo>
                    <a:pt x="81956" y="447"/>
                  </a:lnTo>
                  <a:lnTo>
                    <a:pt x="91739" y="2014"/>
                  </a:lnTo>
                  <a:lnTo>
                    <a:pt x="100217" y="4253"/>
                  </a:lnTo>
                  <a:lnTo>
                    <a:pt x="106521" y="8283"/>
                  </a:lnTo>
                  <a:lnTo>
                    <a:pt x="111521" y="12985"/>
                  </a:lnTo>
                  <a:lnTo>
                    <a:pt x="115000" y="19253"/>
                  </a:lnTo>
                  <a:lnTo>
                    <a:pt x="116956" y="26641"/>
                  </a:lnTo>
                  <a:lnTo>
                    <a:pt x="117608" y="35149"/>
                  </a:lnTo>
                  <a:lnTo>
                    <a:pt x="116956" y="43432"/>
                  </a:lnTo>
                  <a:lnTo>
                    <a:pt x="115000" y="50373"/>
                  </a:lnTo>
                  <a:lnTo>
                    <a:pt x="111521" y="56417"/>
                  </a:lnTo>
                  <a:lnTo>
                    <a:pt x="107391" y="60895"/>
                  </a:lnTo>
                  <a:lnTo>
                    <a:pt x="102826" y="64925"/>
                  </a:lnTo>
                  <a:lnTo>
                    <a:pt x="97173" y="67611"/>
                  </a:lnTo>
                  <a:lnTo>
                    <a:pt x="91521" y="69626"/>
                  </a:lnTo>
                  <a:lnTo>
                    <a:pt x="85434" y="70298"/>
                  </a:lnTo>
                  <a:lnTo>
                    <a:pt x="83478" y="70298"/>
                  </a:lnTo>
                  <a:lnTo>
                    <a:pt x="120000" y="120000"/>
                  </a:lnTo>
                  <a:lnTo>
                    <a:pt x="93695" y="120000"/>
                  </a:lnTo>
                  <a:lnTo>
                    <a:pt x="59565" y="72313"/>
                  </a:lnTo>
                  <a:lnTo>
                    <a:pt x="59565" y="71865"/>
                  </a:lnTo>
                  <a:lnTo>
                    <a:pt x="21304" y="71865"/>
                  </a:lnTo>
                  <a:lnTo>
                    <a:pt x="21304"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120000" h="120000" extrusionOk="0">
                  <a:moveTo>
                    <a:pt x="0" y="0"/>
                  </a:moveTo>
                  <a:lnTo>
                    <a:pt x="108196" y="0"/>
                  </a:lnTo>
                  <a:lnTo>
                    <a:pt x="111885" y="447"/>
                  </a:lnTo>
                  <a:lnTo>
                    <a:pt x="114836" y="2686"/>
                  </a:lnTo>
                  <a:lnTo>
                    <a:pt x="117049" y="5597"/>
                  </a:lnTo>
                  <a:lnTo>
                    <a:pt x="118032" y="8955"/>
                  </a:lnTo>
                  <a:lnTo>
                    <a:pt x="117049" y="12537"/>
                  </a:lnTo>
                  <a:lnTo>
                    <a:pt x="114836" y="15671"/>
                  </a:lnTo>
                  <a:lnTo>
                    <a:pt x="111885" y="17686"/>
                  </a:lnTo>
                  <a:lnTo>
                    <a:pt x="108196" y="18358"/>
                  </a:lnTo>
                  <a:lnTo>
                    <a:pt x="23852" y="18358"/>
                  </a:lnTo>
                  <a:lnTo>
                    <a:pt x="23852" y="48805"/>
                  </a:lnTo>
                  <a:lnTo>
                    <a:pt x="87049" y="48805"/>
                  </a:lnTo>
                  <a:lnTo>
                    <a:pt x="90983" y="49701"/>
                  </a:lnTo>
                  <a:lnTo>
                    <a:pt x="94426" y="51716"/>
                  </a:lnTo>
                  <a:lnTo>
                    <a:pt x="96393" y="54402"/>
                  </a:lnTo>
                  <a:lnTo>
                    <a:pt x="97377" y="57985"/>
                  </a:lnTo>
                  <a:lnTo>
                    <a:pt x="96393" y="61791"/>
                  </a:lnTo>
                  <a:lnTo>
                    <a:pt x="94426" y="64477"/>
                  </a:lnTo>
                  <a:lnTo>
                    <a:pt x="90983" y="66492"/>
                  </a:lnTo>
                  <a:lnTo>
                    <a:pt x="87049" y="67164"/>
                  </a:lnTo>
                  <a:lnTo>
                    <a:pt x="23852" y="67164"/>
                  </a:lnTo>
                  <a:lnTo>
                    <a:pt x="23852" y="101641"/>
                  </a:lnTo>
                  <a:lnTo>
                    <a:pt x="110163" y="101641"/>
                  </a:lnTo>
                  <a:lnTo>
                    <a:pt x="114098" y="102313"/>
                  </a:lnTo>
                  <a:lnTo>
                    <a:pt x="117540" y="104328"/>
                  </a:lnTo>
                  <a:lnTo>
                    <a:pt x="119754" y="107014"/>
                  </a:lnTo>
                  <a:lnTo>
                    <a:pt x="120000" y="110597"/>
                  </a:lnTo>
                  <a:lnTo>
                    <a:pt x="119754" y="114626"/>
                  </a:lnTo>
                  <a:lnTo>
                    <a:pt x="117540" y="117313"/>
                  </a:lnTo>
                  <a:lnTo>
                    <a:pt x="114098" y="119328"/>
                  </a:lnTo>
                  <a:lnTo>
                    <a:pt x="110163"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120000" h="120000" extrusionOk="0">
                  <a:moveTo>
                    <a:pt x="10087" y="0"/>
                  </a:moveTo>
                  <a:lnTo>
                    <a:pt x="13660" y="895"/>
                  </a:lnTo>
                  <a:lnTo>
                    <a:pt x="16602" y="2686"/>
                  </a:lnTo>
                  <a:lnTo>
                    <a:pt x="18704" y="5820"/>
                  </a:lnTo>
                  <a:lnTo>
                    <a:pt x="58844" y="96492"/>
                  </a:lnTo>
                  <a:lnTo>
                    <a:pt x="59894" y="98507"/>
                  </a:lnTo>
                  <a:lnTo>
                    <a:pt x="101716" y="5820"/>
                  </a:lnTo>
                  <a:lnTo>
                    <a:pt x="103817" y="2686"/>
                  </a:lnTo>
                  <a:lnTo>
                    <a:pt x="106760" y="447"/>
                  </a:lnTo>
                  <a:lnTo>
                    <a:pt x="110542" y="0"/>
                  </a:lnTo>
                  <a:lnTo>
                    <a:pt x="113695" y="447"/>
                  </a:lnTo>
                  <a:lnTo>
                    <a:pt x="116427" y="2014"/>
                  </a:lnTo>
                  <a:lnTo>
                    <a:pt x="118528" y="4701"/>
                  </a:lnTo>
                  <a:lnTo>
                    <a:pt x="120000" y="7835"/>
                  </a:lnTo>
                  <a:lnTo>
                    <a:pt x="120000" y="11417"/>
                  </a:lnTo>
                  <a:lnTo>
                    <a:pt x="119369" y="15000"/>
                  </a:lnTo>
                  <a:lnTo>
                    <a:pt x="70823" y="120000"/>
                  </a:lnTo>
                  <a:lnTo>
                    <a:pt x="48966" y="120000"/>
                  </a:lnTo>
                  <a:lnTo>
                    <a:pt x="1260" y="15000"/>
                  </a:lnTo>
                  <a:lnTo>
                    <a:pt x="0" y="11417"/>
                  </a:lnTo>
                  <a:lnTo>
                    <a:pt x="420" y="7835"/>
                  </a:lnTo>
                  <a:lnTo>
                    <a:pt x="1471" y="4701"/>
                  </a:lnTo>
                  <a:lnTo>
                    <a:pt x="3782" y="2014"/>
                  </a:lnTo>
                  <a:lnTo>
                    <a:pt x="6725" y="447"/>
                  </a:lnTo>
                  <a:lnTo>
                    <a:pt x="100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120000" h="120000" extrusionOk="0">
                  <a:moveTo>
                    <a:pt x="60093" y="15671"/>
                  </a:moveTo>
                  <a:lnTo>
                    <a:pt x="37628" y="73432"/>
                  </a:lnTo>
                  <a:lnTo>
                    <a:pt x="82932" y="73432"/>
                  </a:lnTo>
                  <a:lnTo>
                    <a:pt x="60093" y="15671"/>
                  </a:lnTo>
                  <a:close/>
                  <a:moveTo>
                    <a:pt x="49422" y="0"/>
                  </a:moveTo>
                  <a:lnTo>
                    <a:pt x="71326" y="0"/>
                  </a:lnTo>
                  <a:lnTo>
                    <a:pt x="120000" y="120000"/>
                  </a:lnTo>
                  <a:lnTo>
                    <a:pt x="100717" y="120000"/>
                  </a:lnTo>
                  <a:lnTo>
                    <a:pt x="90234" y="92686"/>
                  </a:lnTo>
                  <a:lnTo>
                    <a:pt x="89859" y="91791"/>
                  </a:lnTo>
                  <a:lnTo>
                    <a:pt x="30140" y="91791"/>
                  </a:lnTo>
                  <a:lnTo>
                    <a:pt x="19282" y="120000"/>
                  </a:lnTo>
                  <a:lnTo>
                    <a:pt x="0" y="120000"/>
                  </a:lnTo>
                  <a:lnTo>
                    <a:pt x="4942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120000" h="120000" extrusionOk="0">
                  <a:moveTo>
                    <a:pt x="8615" y="0"/>
                  </a:moveTo>
                  <a:lnTo>
                    <a:pt x="111794" y="0"/>
                  </a:lnTo>
                  <a:lnTo>
                    <a:pt x="114871" y="447"/>
                  </a:lnTo>
                  <a:lnTo>
                    <a:pt x="117743" y="2686"/>
                  </a:lnTo>
                  <a:lnTo>
                    <a:pt x="119589" y="5597"/>
                  </a:lnTo>
                  <a:lnTo>
                    <a:pt x="120000" y="8955"/>
                  </a:lnTo>
                  <a:lnTo>
                    <a:pt x="119589" y="12537"/>
                  </a:lnTo>
                  <a:lnTo>
                    <a:pt x="117743" y="15671"/>
                  </a:lnTo>
                  <a:lnTo>
                    <a:pt x="114871" y="17686"/>
                  </a:lnTo>
                  <a:lnTo>
                    <a:pt x="111794" y="18358"/>
                  </a:lnTo>
                  <a:lnTo>
                    <a:pt x="70153" y="18358"/>
                  </a:lnTo>
                  <a:lnTo>
                    <a:pt x="70153" y="120000"/>
                  </a:lnTo>
                  <a:lnTo>
                    <a:pt x="50051" y="120000"/>
                  </a:lnTo>
                  <a:lnTo>
                    <a:pt x="50051" y="18358"/>
                  </a:lnTo>
                  <a:lnTo>
                    <a:pt x="8615" y="18358"/>
                  </a:lnTo>
                  <a:lnTo>
                    <a:pt x="5333" y="17686"/>
                  </a:lnTo>
                  <a:lnTo>
                    <a:pt x="2461" y="15671"/>
                  </a:lnTo>
                  <a:lnTo>
                    <a:pt x="820" y="12537"/>
                  </a:lnTo>
                  <a:lnTo>
                    <a:pt x="0" y="8955"/>
                  </a:lnTo>
                  <a:lnTo>
                    <a:pt x="820" y="5597"/>
                  </a:lnTo>
                  <a:lnTo>
                    <a:pt x="2461" y="2686"/>
                  </a:lnTo>
                  <a:lnTo>
                    <a:pt x="5333" y="447"/>
                  </a:lnTo>
                  <a:lnTo>
                    <a:pt x="861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120000" h="120000" extrusionOk="0">
                  <a:moveTo>
                    <a:pt x="10297" y="0"/>
                  </a:moveTo>
                  <a:lnTo>
                    <a:pt x="14290" y="872"/>
                  </a:lnTo>
                  <a:lnTo>
                    <a:pt x="17653" y="3054"/>
                  </a:lnTo>
                  <a:lnTo>
                    <a:pt x="19754" y="6545"/>
                  </a:lnTo>
                  <a:lnTo>
                    <a:pt x="20595" y="10690"/>
                  </a:lnTo>
                  <a:lnTo>
                    <a:pt x="20595" y="65236"/>
                  </a:lnTo>
                  <a:lnTo>
                    <a:pt x="20595" y="69818"/>
                  </a:lnTo>
                  <a:lnTo>
                    <a:pt x="21225" y="74618"/>
                  </a:lnTo>
                  <a:lnTo>
                    <a:pt x="22066" y="79200"/>
                  </a:lnTo>
                  <a:lnTo>
                    <a:pt x="23537" y="83781"/>
                  </a:lnTo>
                  <a:lnTo>
                    <a:pt x="25639" y="87927"/>
                  </a:lnTo>
                  <a:lnTo>
                    <a:pt x="28581" y="91854"/>
                  </a:lnTo>
                  <a:lnTo>
                    <a:pt x="32784" y="95345"/>
                  </a:lnTo>
                  <a:lnTo>
                    <a:pt x="37828" y="97963"/>
                  </a:lnTo>
                  <a:lnTo>
                    <a:pt x="43712" y="100145"/>
                  </a:lnTo>
                  <a:lnTo>
                    <a:pt x="51488" y="101236"/>
                  </a:lnTo>
                  <a:lnTo>
                    <a:pt x="60105" y="101672"/>
                  </a:lnTo>
                  <a:lnTo>
                    <a:pt x="68931" y="101236"/>
                  </a:lnTo>
                  <a:lnTo>
                    <a:pt x="76287" y="100145"/>
                  </a:lnTo>
                  <a:lnTo>
                    <a:pt x="82171" y="97963"/>
                  </a:lnTo>
                  <a:lnTo>
                    <a:pt x="87425" y="95345"/>
                  </a:lnTo>
                  <a:lnTo>
                    <a:pt x="91418" y="91854"/>
                  </a:lnTo>
                  <a:lnTo>
                    <a:pt x="94360" y="87927"/>
                  </a:lnTo>
                  <a:lnTo>
                    <a:pt x="96462" y="83781"/>
                  </a:lnTo>
                  <a:lnTo>
                    <a:pt x="97933" y="79200"/>
                  </a:lnTo>
                  <a:lnTo>
                    <a:pt x="98774" y="74618"/>
                  </a:lnTo>
                  <a:lnTo>
                    <a:pt x="99404" y="69818"/>
                  </a:lnTo>
                  <a:lnTo>
                    <a:pt x="99404" y="65236"/>
                  </a:lnTo>
                  <a:lnTo>
                    <a:pt x="99404" y="10690"/>
                  </a:lnTo>
                  <a:lnTo>
                    <a:pt x="100245" y="6545"/>
                  </a:lnTo>
                  <a:lnTo>
                    <a:pt x="102346" y="3054"/>
                  </a:lnTo>
                  <a:lnTo>
                    <a:pt x="105709" y="872"/>
                  </a:lnTo>
                  <a:lnTo>
                    <a:pt x="109702" y="0"/>
                  </a:lnTo>
                  <a:lnTo>
                    <a:pt x="113695" y="872"/>
                  </a:lnTo>
                  <a:lnTo>
                    <a:pt x="117057" y="3054"/>
                  </a:lnTo>
                  <a:lnTo>
                    <a:pt x="119159" y="6545"/>
                  </a:lnTo>
                  <a:lnTo>
                    <a:pt x="120000" y="10690"/>
                  </a:lnTo>
                  <a:lnTo>
                    <a:pt x="120000" y="66763"/>
                  </a:lnTo>
                  <a:lnTo>
                    <a:pt x="119159" y="78109"/>
                  </a:lnTo>
                  <a:lnTo>
                    <a:pt x="117057" y="87709"/>
                  </a:lnTo>
                  <a:lnTo>
                    <a:pt x="113485" y="96436"/>
                  </a:lnTo>
                  <a:lnTo>
                    <a:pt x="107810" y="103636"/>
                  </a:lnTo>
                  <a:lnTo>
                    <a:pt x="101295" y="109309"/>
                  </a:lnTo>
                  <a:lnTo>
                    <a:pt x="93309" y="113890"/>
                  </a:lnTo>
                  <a:lnTo>
                    <a:pt x="83642" y="117381"/>
                  </a:lnTo>
                  <a:lnTo>
                    <a:pt x="72714" y="119345"/>
                  </a:lnTo>
                  <a:lnTo>
                    <a:pt x="60105" y="120000"/>
                  </a:lnTo>
                  <a:lnTo>
                    <a:pt x="47285" y="119345"/>
                  </a:lnTo>
                  <a:lnTo>
                    <a:pt x="36357" y="117381"/>
                  </a:lnTo>
                  <a:lnTo>
                    <a:pt x="26900" y="113890"/>
                  </a:lnTo>
                  <a:lnTo>
                    <a:pt x="18704" y="109309"/>
                  </a:lnTo>
                  <a:lnTo>
                    <a:pt x="12189" y="103636"/>
                  </a:lnTo>
                  <a:lnTo>
                    <a:pt x="6725" y="96436"/>
                  </a:lnTo>
                  <a:lnTo>
                    <a:pt x="2942" y="87709"/>
                  </a:lnTo>
                  <a:lnTo>
                    <a:pt x="840" y="78109"/>
                  </a:lnTo>
                  <a:lnTo>
                    <a:pt x="0" y="66763"/>
                  </a:lnTo>
                  <a:lnTo>
                    <a:pt x="0" y="10690"/>
                  </a:lnTo>
                  <a:lnTo>
                    <a:pt x="840" y="6545"/>
                  </a:lnTo>
                  <a:lnTo>
                    <a:pt x="2942" y="3054"/>
                  </a:lnTo>
                  <a:lnTo>
                    <a:pt x="6304" y="872"/>
                  </a:lnTo>
                  <a:lnTo>
                    <a:pt x="1029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120000" h="120000" extrusionOk="0">
                  <a:moveTo>
                    <a:pt x="20945" y="17686"/>
                  </a:moveTo>
                  <a:lnTo>
                    <a:pt x="20945" y="53955"/>
                  </a:lnTo>
                  <a:lnTo>
                    <a:pt x="66981" y="53955"/>
                  </a:lnTo>
                  <a:lnTo>
                    <a:pt x="74618" y="53955"/>
                  </a:lnTo>
                  <a:lnTo>
                    <a:pt x="81163" y="53283"/>
                  </a:lnTo>
                  <a:lnTo>
                    <a:pt x="86836" y="51716"/>
                  </a:lnTo>
                  <a:lnTo>
                    <a:pt x="90981" y="49701"/>
                  </a:lnTo>
                  <a:lnTo>
                    <a:pt x="94036" y="46119"/>
                  </a:lnTo>
                  <a:lnTo>
                    <a:pt x="96000" y="41865"/>
                  </a:lnTo>
                  <a:lnTo>
                    <a:pt x="96654" y="36044"/>
                  </a:lnTo>
                  <a:lnTo>
                    <a:pt x="96000" y="30223"/>
                  </a:lnTo>
                  <a:lnTo>
                    <a:pt x="94036" y="25522"/>
                  </a:lnTo>
                  <a:lnTo>
                    <a:pt x="90981" y="22388"/>
                  </a:lnTo>
                  <a:lnTo>
                    <a:pt x="86836" y="19925"/>
                  </a:lnTo>
                  <a:lnTo>
                    <a:pt x="81163" y="18805"/>
                  </a:lnTo>
                  <a:lnTo>
                    <a:pt x="74618" y="17910"/>
                  </a:lnTo>
                  <a:lnTo>
                    <a:pt x="66981" y="17686"/>
                  </a:lnTo>
                  <a:lnTo>
                    <a:pt x="20945" y="17686"/>
                  </a:lnTo>
                  <a:close/>
                  <a:moveTo>
                    <a:pt x="0" y="0"/>
                  </a:moveTo>
                  <a:lnTo>
                    <a:pt x="70472" y="0"/>
                  </a:lnTo>
                  <a:lnTo>
                    <a:pt x="82254" y="447"/>
                  </a:lnTo>
                  <a:lnTo>
                    <a:pt x="92072" y="2014"/>
                  </a:lnTo>
                  <a:lnTo>
                    <a:pt x="100145" y="4253"/>
                  </a:lnTo>
                  <a:lnTo>
                    <a:pt x="106690" y="8283"/>
                  </a:lnTo>
                  <a:lnTo>
                    <a:pt x="111490" y="12985"/>
                  </a:lnTo>
                  <a:lnTo>
                    <a:pt x="114981" y="19253"/>
                  </a:lnTo>
                  <a:lnTo>
                    <a:pt x="117163" y="26641"/>
                  </a:lnTo>
                  <a:lnTo>
                    <a:pt x="117600" y="35149"/>
                  </a:lnTo>
                  <a:lnTo>
                    <a:pt x="117163" y="43432"/>
                  </a:lnTo>
                  <a:lnTo>
                    <a:pt x="114981" y="50373"/>
                  </a:lnTo>
                  <a:lnTo>
                    <a:pt x="111927" y="56417"/>
                  </a:lnTo>
                  <a:lnTo>
                    <a:pt x="107781" y="60895"/>
                  </a:lnTo>
                  <a:lnTo>
                    <a:pt x="102763" y="64925"/>
                  </a:lnTo>
                  <a:lnTo>
                    <a:pt x="97527" y="67611"/>
                  </a:lnTo>
                  <a:lnTo>
                    <a:pt x="91418" y="69626"/>
                  </a:lnTo>
                  <a:lnTo>
                    <a:pt x="85745" y="70298"/>
                  </a:lnTo>
                  <a:lnTo>
                    <a:pt x="83781" y="70298"/>
                  </a:lnTo>
                  <a:lnTo>
                    <a:pt x="120000" y="120000"/>
                  </a:lnTo>
                  <a:lnTo>
                    <a:pt x="94036" y="120000"/>
                  </a:lnTo>
                  <a:lnTo>
                    <a:pt x="59781" y="72313"/>
                  </a:lnTo>
                  <a:lnTo>
                    <a:pt x="59345" y="71865"/>
                  </a:lnTo>
                  <a:lnTo>
                    <a:pt x="20945" y="71865"/>
                  </a:lnTo>
                  <a:lnTo>
                    <a:pt x="20945"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120000" h="120000" extrusionOk="0">
                  <a:moveTo>
                    <a:pt x="0" y="0"/>
                  </a:moveTo>
                  <a:lnTo>
                    <a:pt x="107704" y="0"/>
                  </a:lnTo>
                  <a:lnTo>
                    <a:pt x="111393" y="447"/>
                  </a:lnTo>
                  <a:lnTo>
                    <a:pt x="114836" y="2686"/>
                  </a:lnTo>
                  <a:lnTo>
                    <a:pt x="117049" y="5597"/>
                  </a:lnTo>
                  <a:lnTo>
                    <a:pt x="118032" y="8955"/>
                  </a:lnTo>
                  <a:lnTo>
                    <a:pt x="117049" y="12537"/>
                  </a:lnTo>
                  <a:lnTo>
                    <a:pt x="114836" y="15671"/>
                  </a:lnTo>
                  <a:lnTo>
                    <a:pt x="111393" y="17686"/>
                  </a:lnTo>
                  <a:lnTo>
                    <a:pt x="107704" y="18358"/>
                  </a:lnTo>
                  <a:lnTo>
                    <a:pt x="23852" y="18358"/>
                  </a:lnTo>
                  <a:lnTo>
                    <a:pt x="23852" y="48805"/>
                  </a:lnTo>
                  <a:lnTo>
                    <a:pt x="81885" y="48805"/>
                  </a:lnTo>
                  <a:lnTo>
                    <a:pt x="85819" y="49701"/>
                  </a:lnTo>
                  <a:lnTo>
                    <a:pt x="88770" y="51716"/>
                  </a:lnTo>
                  <a:lnTo>
                    <a:pt x="90983" y="54402"/>
                  </a:lnTo>
                  <a:lnTo>
                    <a:pt x="91721" y="57985"/>
                  </a:lnTo>
                  <a:lnTo>
                    <a:pt x="90983" y="61791"/>
                  </a:lnTo>
                  <a:lnTo>
                    <a:pt x="88770" y="64477"/>
                  </a:lnTo>
                  <a:lnTo>
                    <a:pt x="85819" y="66492"/>
                  </a:lnTo>
                  <a:lnTo>
                    <a:pt x="81885" y="67164"/>
                  </a:lnTo>
                  <a:lnTo>
                    <a:pt x="23852" y="67164"/>
                  </a:lnTo>
                  <a:lnTo>
                    <a:pt x="23852" y="101641"/>
                  </a:lnTo>
                  <a:lnTo>
                    <a:pt x="109672" y="101641"/>
                  </a:lnTo>
                  <a:lnTo>
                    <a:pt x="114098" y="102313"/>
                  </a:lnTo>
                  <a:lnTo>
                    <a:pt x="117049" y="104328"/>
                  </a:lnTo>
                  <a:lnTo>
                    <a:pt x="119262" y="107014"/>
                  </a:lnTo>
                  <a:lnTo>
                    <a:pt x="120000" y="110597"/>
                  </a:lnTo>
                  <a:lnTo>
                    <a:pt x="119262" y="114626"/>
                  </a:lnTo>
                  <a:lnTo>
                    <a:pt x="117049" y="117313"/>
                  </a:lnTo>
                  <a:lnTo>
                    <a:pt x="114098" y="119328"/>
                  </a:lnTo>
                  <a:lnTo>
                    <a:pt x="109672" y="120000"/>
                  </a:lnTo>
                  <a:lnTo>
                    <a:pt x="0" y="120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120000" h="120000" extrusionOk="0">
                  <a:moveTo>
                    <a:pt x="63750" y="0"/>
                  </a:moveTo>
                  <a:lnTo>
                    <a:pt x="66250" y="0"/>
                  </a:lnTo>
                  <a:lnTo>
                    <a:pt x="87500" y="6521"/>
                  </a:lnTo>
                  <a:lnTo>
                    <a:pt x="105000" y="19565"/>
                  </a:lnTo>
                  <a:lnTo>
                    <a:pt x="116250" y="40434"/>
                  </a:lnTo>
                  <a:lnTo>
                    <a:pt x="120000" y="63913"/>
                  </a:lnTo>
                  <a:lnTo>
                    <a:pt x="113750" y="86086"/>
                  </a:lnTo>
                  <a:lnTo>
                    <a:pt x="101250" y="104347"/>
                  </a:lnTo>
                  <a:lnTo>
                    <a:pt x="81250" y="118695"/>
                  </a:lnTo>
                  <a:lnTo>
                    <a:pt x="58750" y="120000"/>
                  </a:lnTo>
                  <a:lnTo>
                    <a:pt x="55000" y="120000"/>
                  </a:lnTo>
                  <a:lnTo>
                    <a:pt x="32500" y="113478"/>
                  </a:lnTo>
                  <a:lnTo>
                    <a:pt x="15000" y="100434"/>
                  </a:lnTo>
                  <a:lnTo>
                    <a:pt x="5000" y="79565"/>
                  </a:lnTo>
                  <a:lnTo>
                    <a:pt x="0" y="56086"/>
                  </a:lnTo>
                  <a:lnTo>
                    <a:pt x="6250" y="33913"/>
                  </a:lnTo>
                  <a:lnTo>
                    <a:pt x="20000" y="15652"/>
                  </a:lnTo>
                  <a:lnTo>
                    <a:pt x="40000" y="2608"/>
                  </a:lnTo>
                  <a:lnTo>
                    <a:pt x="6375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20000" h="120000" extrusionOk="0">
                  <a:moveTo>
                    <a:pt x="34782" y="0"/>
                  </a:moveTo>
                  <a:lnTo>
                    <a:pt x="49565" y="1445"/>
                  </a:lnTo>
                  <a:lnTo>
                    <a:pt x="63478" y="6506"/>
                  </a:lnTo>
                  <a:lnTo>
                    <a:pt x="73913" y="15903"/>
                  </a:lnTo>
                  <a:lnTo>
                    <a:pt x="114782" y="69397"/>
                  </a:lnTo>
                  <a:lnTo>
                    <a:pt x="120000" y="81686"/>
                  </a:lnTo>
                  <a:lnTo>
                    <a:pt x="120000" y="94698"/>
                  </a:lnTo>
                  <a:lnTo>
                    <a:pt x="112173" y="105542"/>
                  </a:lnTo>
                  <a:lnTo>
                    <a:pt x="100000" y="114939"/>
                  </a:lnTo>
                  <a:lnTo>
                    <a:pt x="86086" y="119999"/>
                  </a:lnTo>
                  <a:lnTo>
                    <a:pt x="69565" y="118554"/>
                  </a:lnTo>
                  <a:lnTo>
                    <a:pt x="55652" y="113493"/>
                  </a:lnTo>
                  <a:lnTo>
                    <a:pt x="45217" y="103373"/>
                  </a:lnTo>
                  <a:lnTo>
                    <a:pt x="4347" y="50602"/>
                  </a:lnTo>
                  <a:lnTo>
                    <a:pt x="0" y="37590"/>
                  </a:lnTo>
                  <a:lnTo>
                    <a:pt x="0" y="25301"/>
                  </a:lnTo>
                  <a:lnTo>
                    <a:pt x="6956" y="12289"/>
                  </a:lnTo>
                  <a:lnTo>
                    <a:pt x="19130" y="5060"/>
                  </a:lnTo>
                  <a:lnTo>
                    <a:pt x="3478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20000" h="120000" extrusionOk="0">
                  <a:moveTo>
                    <a:pt x="45428" y="0"/>
                  </a:moveTo>
                  <a:lnTo>
                    <a:pt x="58285" y="3268"/>
                  </a:lnTo>
                  <a:lnTo>
                    <a:pt x="70285" y="8871"/>
                  </a:lnTo>
                  <a:lnTo>
                    <a:pt x="76285" y="16342"/>
                  </a:lnTo>
                  <a:lnTo>
                    <a:pt x="120000" y="92918"/>
                  </a:lnTo>
                  <a:lnTo>
                    <a:pt x="120000" y="101789"/>
                  </a:lnTo>
                  <a:lnTo>
                    <a:pt x="115714" y="109260"/>
                  </a:lnTo>
                  <a:lnTo>
                    <a:pt x="104571" y="115797"/>
                  </a:lnTo>
                  <a:lnTo>
                    <a:pt x="90000" y="119066"/>
                  </a:lnTo>
                  <a:lnTo>
                    <a:pt x="75428" y="120000"/>
                  </a:lnTo>
                  <a:lnTo>
                    <a:pt x="60000" y="116731"/>
                  </a:lnTo>
                  <a:lnTo>
                    <a:pt x="49714" y="111595"/>
                  </a:lnTo>
                  <a:lnTo>
                    <a:pt x="42000" y="103657"/>
                  </a:lnTo>
                  <a:lnTo>
                    <a:pt x="0" y="27081"/>
                  </a:lnTo>
                  <a:lnTo>
                    <a:pt x="0" y="18677"/>
                  </a:lnTo>
                  <a:lnTo>
                    <a:pt x="4285" y="10739"/>
                  </a:lnTo>
                  <a:lnTo>
                    <a:pt x="15428" y="5136"/>
                  </a:lnTo>
                  <a:lnTo>
                    <a:pt x="28285" y="933"/>
                  </a:lnTo>
                  <a:lnTo>
                    <a:pt x="4542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20000" h="120000" extrusionOk="0">
                  <a:moveTo>
                    <a:pt x="44369" y="0"/>
                  </a:moveTo>
                  <a:lnTo>
                    <a:pt x="63529" y="1355"/>
                  </a:lnTo>
                  <a:lnTo>
                    <a:pt x="77647" y="4067"/>
                  </a:lnTo>
                  <a:lnTo>
                    <a:pt x="87731" y="8813"/>
                  </a:lnTo>
                  <a:lnTo>
                    <a:pt x="93781" y="14915"/>
                  </a:lnTo>
                  <a:lnTo>
                    <a:pt x="120000" y="103728"/>
                  </a:lnTo>
                  <a:lnTo>
                    <a:pt x="115966" y="109491"/>
                  </a:lnTo>
                  <a:lnTo>
                    <a:pt x="107899" y="114915"/>
                  </a:lnTo>
                  <a:lnTo>
                    <a:pt x="93781" y="118305"/>
                  </a:lnTo>
                  <a:lnTo>
                    <a:pt x="75630" y="119999"/>
                  </a:lnTo>
                  <a:lnTo>
                    <a:pt x="58487" y="118983"/>
                  </a:lnTo>
                  <a:lnTo>
                    <a:pt x="42352" y="115932"/>
                  </a:lnTo>
                  <a:lnTo>
                    <a:pt x="32268" y="111186"/>
                  </a:lnTo>
                  <a:lnTo>
                    <a:pt x="26218" y="105423"/>
                  </a:lnTo>
                  <a:lnTo>
                    <a:pt x="0" y="16610"/>
                  </a:lnTo>
                  <a:lnTo>
                    <a:pt x="4033" y="10847"/>
                  </a:lnTo>
                  <a:lnTo>
                    <a:pt x="12100" y="5423"/>
                  </a:lnTo>
                  <a:lnTo>
                    <a:pt x="26218" y="1694"/>
                  </a:lnTo>
                  <a:lnTo>
                    <a:pt x="4436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20000" h="120000" extrusionOk="0">
                  <a:moveTo>
                    <a:pt x="74181" y="0"/>
                  </a:moveTo>
                  <a:lnTo>
                    <a:pt x="93818" y="1354"/>
                  </a:lnTo>
                  <a:lnTo>
                    <a:pt x="109090" y="4334"/>
                  </a:lnTo>
                  <a:lnTo>
                    <a:pt x="116727" y="8397"/>
                  </a:lnTo>
                  <a:lnTo>
                    <a:pt x="120000" y="13814"/>
                  </a:lnTo>
                  <a:lnTo>
                    <a:pt x="101454" y="108623"/>
                  </a:lnTo>
                  <a:lnTo>
                    <a:pt x="94909" y="113498"/>
                  </a:lnTo>
                  <a:lnTo>
                    <a:pt x="81818" y="117291"/>
                  </a:lnTo>
                  <a:lnTo>
                    <a:pt x="66545" y="119729"/>
                  </a:lnTo>
                  <a:lnTo>
                    <a:pt x="45818" y="120000"/>
                  </a:lnTo>
                  <a:lnTo>
                    <a:pt x="27272" y="118645"/>
                  </a:lnTo>
                  <a:lnTo>
                    <a:pt x="12000" y="115395"/>
                  </a:lnTo>
                  <a:lnTo>
                    <a:pt x="2181" y="111602"/>
                  </a:lnTo>
                  <a:lnTo>
                    <a:pt x="0" y="106455"/>
                  </a:lnTo>
                  <a:lnTo>
                    <a:pt x="19636" y="11376"/>
                  </a:lnTo>
                  <a:lnTo>
                    <a:pt x="25090" y="6501"/>
                  </a:lnTo>
                  <a:lnTo>
                    <a:pt x="36000" y="2708"/>
                  </a:lnTo>
                  <a:lnTo>
                    <a:pt x="53454" y="541"/>
                  </a:lnTo>
                  <a:lnTo>
                    <a:pt x="7418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20000" h="120000" extrusionOk="0">
                  <a:moveTo>
                    <a:pt x="83508" y="0"/>
                  </a:moveTo>
                  <a:lnTo>
                    <a:pt x="95438" y="0"/>
                  </a:lnTo>
                  <a:lnTo>
                    <a:pt x="108070" y="2061"/>
                  </a:lnTo>
                  <a:lnTo>
                    <a:pt x="116491" y="4809"/>
                  </a:lnTo>
                  <a:lnTo>
                    <a:pt x="120000" y="8473"/>
                  </a:lnTo>
                  <a:lnTo>
                    <a:pt x="120000" y="12824"/>
                  </a:lnTo>
                  <a:lnTo>
                    <a:pt x="63859" y="111984"/>
                  </a:lnTo>
                  <a:lnTo>
                    <a:pt x="58947" y="115877"/>
                  </a:lnTo>
                  <a:lnTo>
                    <a:pt x="49122" y="118396"/>
                  </a:lnTo>
                  <a:lnTo>
                    <a:pt x="37894" y="120000"/>
                  </a:lnTo>
                  <a:lnTo>
                    <a:pt x="25964" y="120000"/>
                  </a:lnTo>
                  <a:lnTo>
                    <a:pt x="13333" y="118396"/>
                  </a:lnTo>
                  <a:lnTo>
                    <a:pt x="4912" y="115190"/>
                  </a:lnTo>
                  <a:lnTo>
                    <a:pt x="0" y="111526"/>
                  </a:lnTo>
                  <a:lnTo>
                    <a:pt x="1403" y="107175"/>
                  </a:lnTo>
                  <a:lnTo>
                    <a:pt x="57543" y="8015"/>
                  </a:lnTo>
                  <a:lnTo>
                    <a:pt x="62456" y="4351"/>
                  </a:lnTo>
                  <a:lnTo>
                    <a:pt x="70877" y="1603"/>
                  </a:lnTo>
                  <a:lnTo>
                    <a:pt x="8350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120000" h="120000" extrusionOk="0">
                  <a:moveTo>
                    <a:pt x="96941" y="0"/>
                  </a:moveTo>
                  <a:lnTo>
                    <a:pt x="106352" y="801"/>
                  </a:lnTo>
                  <a:lnTo>
                    <a:pt x="113411" y="2604"/>
                  </a:lnTo>
                  <a:lnTo>
                    <a:pt x="118588" y="5409"/>
                  </a:lnTo>
                  <a:lnTo>
                    <a:pt x="120000" y="8814"/>
                  </a:lnTo>
                  <a:lnTo>
                    <a:pt x="119529" y="12420"/>
                  </a:lnTo>
                  <a:lnTo>
                    <a:pt x="42352" y="113989"/>
                  </a:lnTo>
                  <a:lnTo>
                    <a:pt x="38117" y="117195"/>
                  </a:lnTo>
                  <a:lnTo>
                    <a:pt x="30588" y="119398"/>
                  </a:lnTo>
                  <a:lnTo>
                    <a:pt x="23058" y="120000"/>
                  </a:lnTo>
                  <a:lnTo>
                    <a:pt x="14117" y="119599"/>
                  </a:lnTo>
                  <a:lnTo>
                    <a:pt x="6588" y="117595"/>
                  </a:lnTo>
                  <a:lnTo>
                    <a:pt x="1882" y="114791"/>
                  </a:lnTo>
                  <a:lnTo>
                    <a:pt x="0" y="111385"/>
                  </a:lnTo>
                  <a:lnTo>
                    <a:pt x="941" y="107779"/>
                  </a:lnTo>
                  <a:lnTo>
                    <a:pt x="78117" y="6010"/>
                  </a:lnTo>
                  <a:lnTo>
                    <a:pt x="82352" y="3205"/>
                  </a:lnTo>
                  <a:lnTo>
                    <a:pt x="89882" y="1202"/>
                  </a:lnTo>
                  <a:lnTo>
                    <a:pt x="9694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120000" h="120000" extrusionOk="0">
                  <a:moveTo>
                    <a:pt x="105340" y="0"/>
                  </a:moveTo>
                  <a:lnTo>
                    <a:pt x="111136" y="1099"/>
                  </a:lnTo>
                  <a:lnTo>
                    <a:pt x="116590" y="3297"/>
                  </a:lnTo>
                  <a:lnTo>
                    <a:pt x="118977" y="5862"/>
                  </a:lnTo>
                  <a:lnTo>
                    <a:pt x="120000" y="8977"/>
                  </a:lnTo>
                  <a:lnTo>
                    <a:pt x="118295" y="12458"/>
                  </a:lnTo>
                  <a:lnTo>
                    <a:pt x="29659" y="115419"/>
                  </a:lnTo>
                  <a:lnTo>
                    <a:pt x="26250" y="117984"/>
                  </a:lnTo>
                  <a:lnTo>
                    <a:pt x="20795" y="119633"/>
                  </a:lnTo>
                  <a:lnTo>
                    <a:pt x="14659" y="120000"/>
                  </a:lnTo>
                  <a:lnTo>
                    <a:pt x="8863" y="119083"/>
                  </a:lnTo>
                  <a:lnTo>
                    <a:pt x="3409" y="117068"/>
                  </a:lnTo>
                  <a:lnTo>
                    <a:pt x="1022" y="114137"/>
                  </a:lnTo>
                  <a:lnTo>
                    <a:pt x="0" y="111022"/>
                  </a:lnTo>
                  <a:lnTo>
                    <a:pt x="1704" y="107908"/>
                  </a:lnTo>
                  <a:lnTo>
                    <a:pt x="90340" y="4946"/>
                  </a:lnTo>
                  <a:lnTo>
                    <a:pt x="94090" y="2015"/>
                  </a:lnTo>
                  <a:lnTo>
                    <a:pt x="99204" y="732"/>
                  </a:lnTo>
                  <a:lnTo>
                    <a:pt x="1053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120000" h="120000" extrusionOk="0">
                  <a:moveTo>
                    <a:pt x="110220" y="0"/>
                  </a:moveTo>
                  <a:lnTo>
                    <a:pt x="114449" y="1208"/>
                  </a:lnTo>
                  <a:lnTo>
                    <a:pt x="118149" y="3625"/>
                  </a:lnTo>
                  <a:lnTo>
                    <a:pt x="120000" y="6388"/>
                  </a:lnTo>
                  <a:lnTo>
                    <a:pt x="120000" y="9323"/>
                  </a:lnTo>
                  <a:lnTo>
                    <a:pt x="118149" y="12431"/>
                  </a:lnTo>
                  <a:lnTo>
                    <a:pt x="22202" y="116719"/>
                  </a:lnTo>
                  <a:lnTo>
                    <a:pt x="18502" y="118791"/>
                  </a:lnTo>
                  <a:lnTo>
                    <a:pt x="14273" y="120000"/>
                  </a:lnTo>
                  <a:lnTo>
                    <a:pt x="9779" y="120000"/>
                  </a:lnTo>
                  <a:lnTo>
                    <a:pt x="5022" y="118791"/>
                  </a:lnTo>
                  <a:lnTo>
                    <a:pt x="1850" y="116719"/>
                  </a:lnTo>
                  <a:lnTo>
                    <a:pt x="0" y="113956"/>
                  </a:lnTo>
                  <a:lnTo>
                    <a:pt x="0" y="110848"/>
                  </a:lnTo>
                  <a:lnTo>
                    <a:pt x="1850" y="107913"/>
                  </a:lnTo>
                  <a:lnTo>
                    <a:pt x="97797" y="3625"/>
                  </a:lnTo>
                  <a:lnTo>
                    <a:pt x="100969" y="1208"/>
                  </a:lnTo>
                  <a:lnTo>
                    <a:pt x="105726" y="0"/>
                  </a:lnTo>
                  <a:lnTo>
                    <a:pt x="11022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120000" h="120000" extrusionOk="0">
                  <a:moveTo>
                    <a:pt x="109319" y="0"/>
                  </a:moveTo>
                  <a:lnTo>
                    <a:pt x="113089" y="167"/>
                  </a:lnTo>
                  <a:lnTo>
                    <a:pt x="116649" y="1673"/>
                  </a:lnTo>
                  <a:lnTo>
                    <a:pt x="118952" y="4016"/>
                  </a:lnTo>
                  <a:lnTo>
                    <a:pt x="120000" y="6694"/>
                  </a:lnTo>
                  <a:lnTo>
                    <a:pt x="119581" y="9539"/>
                  </a:lnTo>
                  <a:lnTo>
                    <a:pt x="117696" y="12552"/>
                  </a:lnTo>
                  <a:lnTo>
                    <a:pt x="16963" y="117154"/>
                  </a:lnTo>
                  <a:lnTo>
                    <a:pt x="14031" y="119163"/>
                  </a:lnTo>
                  <a:lnTo>
                    <a:pt x="10680" y="120000"/>
                  </a:lnTo>
                  <a:lnTo>
                    <a:pt x="6701" y="119665"/>
                  </a:lnTo>
                  <a:lnTo>
                    <a:pt x="3350" y="118326"/>
                  </a:lnTo>
                  <a:lnTo>
                    <a:pt x="1047" y="115983"/>
                  </a:lnTo>
                  <a:lnTo>
                    <a:pt x="0" y="112970"/>
                  </a:lnTo>
                  <a:lnTo>
                    <a:pt x="418" y="110125"/>
                  </a:lnTo>
                  <a:lnTo>
                    <a:pt x="2303" y="107447"/>
                  </a:lnTo>
                  <a:lnTo>
                    <a:pt x="102827" y="2510"/>
                  </a:lnTo>
                  <a:lnTo>
                    <a:pt x="105968" y="502"/>
                  </a:lnTo>
                  <a:lnTo>
                    <a:pt x="1093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lt1"/>
              </a:buClr>
              <a:buSzPts val="1400"/>
              <a:buFont typeface="Arial"/>
              <a:buNone/>
              <a:defRPr sz="2400" b="1" i="0" u="none" strike="noStrike" cap="none">
                <a:solidFill>
                  <a:schemeClr val="lt1"/>
                </a:solidFill>
                <a:latin typeface="Arial"/>
                <a:ea typeface="Arial"/>
                <a:cs typeface="Arial"/>
                <a:sym typeface="Aria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chemeClr val="accent1"/>
              </a:buClr>
              <a:buFont typeface="Arial"/>
              <a:buNone/>
            </a:pPr>
            <a:r>
              <a:rPr lang="en-US" sz="4400" b="1" i="0" u="none" strike="noStrike" cap="none" dirty="0">
                <a:solidFill>
                  <a:schemeClr val="accent1"/>
                </a:solidFill>
                <a:latin typeface="Arial"/>
                <a:ea typeface="Arial"/>
                <a:cs typeface="Arial"/>
                <a:sym typeface="Arial"/>
              </a:rPr>
              <a:t>Caliber Mobile</a:t>
            </a:r>
            <a:endParaRPr sz="4400" b="1" i="0" u="none" strike="noStrike" cap="none" dirty="0">
              <a:solidFill>
                <a:schemeClr val="accent1"/>
              </a:solidFill>
              <a:latin typeface="Arial"/>
              <a:ea typeface="Arial"/>
              <a:cs typeface="Arial"/>
              <a:sym typeface="Arial"/>
            </a:endParaRPr>
          </a:p>
        </p:txBody>
      </p:sp>
      <p:sp>
        <p:nvSpPr>
          <p:cNvPr id="213" name="Google Shape;213;p1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Arial"/>
              <a:buNone/>
            </a:pPr>
            <a:r>
              <a:rPr lang="en-US" sz="2800" b="1" i="0" u="none" strike="noStrike" cap="none" dirty="0">
                <a:solidFill>
                  <a:schemeClr val="lt1"/>
                </a:solidFill>
                <a:latin typeface="Arial"/>
                <a:ea typeface="Arial"/>
                <a:cs typeface="Arial"/>
                <a:sym typeface="Arial"/>
              </a:rPr>
              <a:t>210524 Cloud Native React Native –</a:t>
            </a:r>
          </a:p>
          <a:p>
            <a:pPr marL="0" marR="0" lvl="0" indent="0" algn="l" rtl="0">
              <a:spcBef>
                <a:spcPts val="0"/>
              </a:spcBef>
              <a:spcAft>
                <a:spcPts val="0"/>
              </a:spcAft>
              <a:buClr>
                <a:schemeClr val="accent1"/>
              </a:buClr>
              <a:buFont typeface="Arial"/>
              <a:buNone/>
            </a:pPr>
            <a:r>
              <a:rPr lang="en-US" dirty="0"/>
              <a:t>Matthew </a:t>
            </a:r>
            <a:r>
              <a:rPr lang="en-US" dirty="0" err="1"/>
              <a:t>Oberlies</a:t>
            </a:r>
            <a:endParaRPr sz="2800"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AE64-EEF4-40D5-8A6F-9DAA9370B45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54976C6-BC48-4960-8B63-50BA8A5983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6B6D48-4E9E-4F26-B70B-FCAEB0E0F0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87640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C1D9-3597-4199-ADA2-56CCDA12B66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52B90B4-3541-4E1B-8D27-5EAE719C4A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5A86FA3-EA1A-4B63-87B1-1AA9225974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49017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Font typeface="Arial"/>
              <a:buNone/>
            </a:pPr>
            <a:r>
              <a:rPr lang="en-US" sz="2800" b="1" i="0" u="none" strike="noStrike" cap="none" dirty="0">
                <a:solidFill>
                  <a:schemeClr val="lt1"/>
                </a:solidFill>
                <a:latin typeface="Arial"/>
                <a:ea typeface="Arial"/>
                <a:cs typeface="Arial"/>
                <a:sym typeface="Arial"/>
              </a:rPr>
              <a:t>Table of Contents</a:t>
            </a:r>
            <a:endParaRPr sz="2800" b="1" i="0" u="none" strike="noStrike" cap="none" dirty="0">
              <a:solidFill>
                <a:schemeClr val="lt1"/>
              </a:solidFill>
              <a:latin typeface="Arial"/>
              <a:ea typeface="Arial"/>
              <a:cs typeface="Arial"/>
              <a:sym typeface="Arial"/>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692150" marR="0" lvl="0" indent="-514350" algn="l" rtl="0">
              <a:spcBef>
                <a:spcPts val="0"/>
              </a:spcBef>
              <a:spcAft>
                <a:spcPts val="0"/>
              </a:spcAft>
              <a:buClr>
                <a:schemeClr val="accent1"/>
              </a:buClr>
              <a:buSzPts val="2800"/>
              <a:buFont typeface="+mj-lt"/>
              <a:buAutoNum type="arabicPeriod"/>
            </a:pPr>
            <a:r>
              <a:rPr lang="en-US" sz="2800" b="0" i="0" u="none" strike="noStrike" cap="none" dirty="0">
                <a:solidFill>
                  <a:schemeClr val="dk2"/>
                </a:solidFill>
                <a:latin typeface="Arial"/>
                <a:ea typeface="Arial"/>
                <a:cs typeface="Arial"/>
                <a:sym typeface="Arial"/>
              </a:rPr>
              <a:t>Caliber Mobile- Synopsis</a:t>
            </a:r>
          </a:p>
          <a:p>
            <a:pPr marL="692150" marR="0" lvl="0" indent="-514350" algn="l" rtl="0">
              <a:spcBef>
                <a:spcPts val="0"/>
              </a:spcBef>
              <a:spcAft>
                <a:spcPts val="0"/>
              </a:spcAft>
              <a:buClr>
                <a:schemeClr val="accent1"/>
              </a:buClr>
              <a:buSzPts val="2800"/>
              <a:buFont typeface="+mj-lt"/>
              <a:buAutoNum type="arabicPeriod"/>
            </a:pPr>
            <a:r>
              <a:rPr lang="en-US" dirty="0"/>
              <a:t>The Team</a:t>
            </a:r>
          </a:p>
          <a:p>
            <a:pPr marL="692150" marR="0" lvl="0" indent="-514350" algn="l" rtl="0">
              <a:spcBef>
                <a:spcPts val="0"/>
              </a:spcBef>
              <a:spcAft>
                <a:spcPts val="0"/>
              </a:spcAft>
              <a:buClr>
                <a:schemeClr val="accent1"/>
              </a:buClr>
              <a:buSzPts val="2800"/>
              <a:buFont typeface="+mj-lt"/>
              <a:buAutoNum type="arabicPeriod"/>
            </a:pPr>
            <a:r>
              <a:rPr lang="en-US" sz="2800" b="0" i="0" u="none" strike="noStrike" cap="none" dirty="0">
                <a:solidFill>
                  <a:schemeClr val="dk2"/>
                </a:solidFill>
                <a:latin typeface="Arial"/>
                <a:ea typeface="Arial"/>
                <a:cs typeface="Arial"/>
                <a:sym typeface="Arial"/>
              </a:rPr>
              <a:t>Technologies Used</a:t>
            </a:r>
          </a:p>
          <a:p>
            <a:pPr marL="692150" marR="0" lvl="0" indent="-514350" algn="l" rtl="0">
              <a:spcBef>
                <a:spcPts val="0"/>
              </a:spcBef>
              <a:spcAft>
                <a:spcPts val="0"/>
              </a:spcAft>
              <a:buClr>
                <a:schemeClr val="accent1"/>
              </a:buClr>
              <a:buSzPts val="2800"/>
              <a:buFont typeface="+mj-lt"/>
              <a:buAutoNum type="arabicPeriod"/>
            </a:pPr>
            <a:r>
              <a:rPr lang="en-US" dirty="0"/>
              <a:t>Showcase- Demo</a:t>
            </a:r>
            <a:endParaRPr lang="en-US" sz="2800" b="0" i="0" u="none" strike="noStrike" cap="none" dirty="0">
              <a:solidFill>
                <a:schemeClr val="dk2"/>
              </a:solidFill>
              <a:latin typeface="Arial"/>
              <a:ea typeface="Arial"/>
              <a:cs typeface="Arial"/>
              <a:sym typeface="Arial"/>
            </a:endParaRPr>
          </a:p>
          <a:p>
            <a:pPr marL="692150" marR="0" lvl="0" indent="-514350" algn="l" rtl="0">
              <a:spcBef>
                <a:spcPts val="0"/>
              </a:spcBef>
              <a:spcAft>
                <a:spcPts val="0"/>
              </a:spcAft>
              <a:buClr>
                <a:schemeClr val="accent1"/>
              </a:buClr>
              <a:buSzPts val="2800"/>
              <a:buFont typeface="+mj-lt"/>
              <a:buAutoNum type="arabicPeriod"/>
            </a:pPr>
            <a:r>
              <a:rPr lang="en-US" dirty="0"/>
              <a:t>The Development Journey- User Stories</a:t>
            </a:r>
          </a:p>
          <a:p>
            <a:pPr marL="692150" marR="0" lvl="0" indent="-514350" algn="l" rtl="0">
              <a:spcBef>
                <a:spcPts val="0"/>
              </a:spcBef>
              <a:spcAft>
                <a:spcPts val="0"/>
              </a:spcAft>
              <a:buClr>
                <a:schemeClr val="accent1"/>
              </a:buClr>
              <a:buSzPts val="2800"/>
              <a:buFont typeface="+mj-lt"/>
              <a:buAutoNum type="arabicPeriod"/>
            </a:pPr>
            <a:r>
              <a:rPr lang="en-US" dirty="0"/>
              <a:t>The Development Journey- Testing</a:t>
            </a:r>
          </a:p>
          <a:p>
            <a:pPr marL="692150" marR="0" lvl="0" indent="-514350" algn="l" rtl="0">
              <a:spcBef>
                <a:spcPts val="0"/>
              </a:spcBef>
              <a:spcAft>
                <a:spcPts val="0"/>
              </a:spcAft>
              <a:buClr>
                <a:schemeClr val="accent1"/>
              </a:buClr>
              <a:buSzPts val="2800"/>
              <a:buFont typeface="+mj-lt"/>
              <a:buAutoNum type="arabicPeriod"/>
            </a:pPr>
            <a:r>
              <a:rPr lang="en-US" sz="2800" b="0" i="0" u="none" strike="noStrike" cap="none" dirty="0">
                <a:solidFill>
                  <a:schemeClr val="dk2"/>
                </a:solidFill>
                <a:latin typeface="Arial"/>
                <a:ea typeface="Arial"/>
                <a:cs typeface="Arial"/>
                <a:sym typeface="Arial"/>
              </a:rPr>
              <a:t>The Devel</a:t>
            </a:r>
            <a:r>
              <a:rPr lang="en-US" dirty="0"/>
              <a:t>opment Journey- Burndown Chart</a:t>
            </a:r>
          </a:p>
          <a:p>
            <a:pPr marL="692150" marR="0" lvl="0" indent="-514350" algn="l" rtl="0">
              <a:spcBef>
                <a:spcPts val="0"/>
              </a:spcBef>
              <a:spcAft>
                <a:spcPts val="0"/>
              </a:spcAft>
              <a:buClr>
                <a:schemeClr val="accent1"/>
              </a:buClr>
              <a:buSzPts val="2800"/>
              <a:buFont typeface="+mj-lt"/>
              <a:buAutoNum type="arabicPeriod"/>
            </a:pPr>
            <a:r>
              <a:rPr lang="en-US" dirty="0"/>
              <a:t>Stretch Goals</a:t>
            </a:r>
          </a:p>
          <a:p>
            <a:pPr marL="692150" marR="0" lvl="0" indent="-514350" algn="l" rtl="0">
              <a:spcBef>
                <a:spcPts val="0"/>
              </a:spcBef>
              <a:spcAft>
                <a:spcPts val="0"/>
              </a:spcAft>
              <a:buClr>
                <a:schemeClr val="accent1"/>
              </a:buClr>
              <a:buSzPts val="2800"/>
              <a:buFont typeface="+mj-lt"/>
              <a:buAutoNum type="arabicPeriod"/>
            </a:pPr>
            <a:r>
              <a:rPr lang="en-US" sz="2800" b="0" i="0" u="none" strike="noStrike" cap="none" dirty="0">
                <a:solidFill>
                  <a:schemeClr val="dk2"/>
                </a:solidFill>
                <a:latin typeface="Arial"/>
                <a:ea typeface="Arial"/>
                <a:cs typeface="Arial"/>
                <a:sym typeface="Arial"/>
              </a:rPr>
              <a:t>Challenges</a:t>
            </a:r>
          </a:p>
          <a:p>
            <a:pPr marL="692150" marR="0" lvl="0" indent="-514350" algn="l" rtl="0">
              <a:spcBef>
                <a:spcPts val="0"/>
              </a:spcBef>
              <a:spcAft>
                <a:spcPts val="0"/>
              </a:spcAft>
              <a:buClr>
                <a:schemeClr val="accent1"/>
              </a:buClr>
              <a:buSzPts val="2800"/>
              <a:buFont typeface="+mj-lt"/>
              <a:buAutoNum type="arabicPeriod"/>
            </a:pPr>
            <a:endParaRPr sz="2800" b="0" i="0" u="none" strike="noStrike" cap="none" dirty="0">
              <a:solidFill>
                <a:schemeClr val="dk2"/>
              </a:solidFill>
              <a:latin typeface="Arial"/>
              <a:ea typeface="Arial"/>
              <a:cs typeface="Arial"/>
              <a:sym typeface="Arial"/>
            </a:endParaRPr>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a:solidFill>
                  <a:schemeClr val="accent2"/>
                </a:solidFill>
                <a:latin typeface="Arial"/>
                <a:ea typeface="Arial"/>
                <a:cs typeface="Arial"/>
                <a:sym typeface="Arial"/>
              </a:rPr>
              <a:t>1</a:t>
            </a:fld>
            <a:endParaRPr sz="1200" b="0">
              <a:solidFill>
                <a:schemeClr val="accen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A14D-0EB9-411A-AA44-18072F08B5C4}"/>
              </a:ext>
            </a:extLst>
          </p:cNvPr>
          <p:cNvSpPr>
            <a:spLocks noGrp="1"/>
          </p:cNvSpPr>
          <p:nvPr>
            <p:ph type="title"/>
          </p:nvPr>
        </p:nvSpPr>
        <p:spPr/>
        <p:txBody>
          <a:bodyPr/>
          <a:lstStyle/>
          <a:p>
            <a:r>
              <a:rPr lang="en-US" dirty="0"/>
              <a:t>Caliber Mobile</a:t>
            </a:r>
          </a:p>
        </p:txBody>
      </p:sp>
      <p:sp>
        <p:nvSpPr>
          <p:cNvPr id="3" name="Text Placeholder 2">
            <a:extLst>
              <a:ext uri="{FF2B5EF4-FFF2-40B4-BE49-F238E27FC236}">
                <a16:creationId xmlns:a16="http://schemas.microsoft.com/office/drawing/2014/main" id="{E4FD7A56-3FFF-4E5F-A159-ADA8E3DC60D3}"/>
              </a:ext>
            </a:extLst>
          </p:cNvPr>
          <p:cNvSpPr>
            <a:spLocks noGrp="1"/>
          </p:cNvSpPr>
          <p:nvPr>
            <p:ph type="body" idx="1"/>
          </p:nvPr>
        </p:nvSpPr>
        <p:spPr/>
        <p:txBody>
          <a:bodyPr/>
          <a:lstStyle/>
          <a:p>
            <a:pPr marL="50800" indent="0">
              <a:buNone/>
            </a:pPr>
            <a:r>
              <a:rPr lang="en-US" sz="2400" dirty="0"/>
              <a:t>Caliber is a performance management suite used to collect and analyze evaluations of </a:t>
            </a:r>
            <a:r>
              <a:rPr lang="en-US" sz="2400" dirty="0" err="1"/>
              <a:t>Revature</a:t>
            </a:r>
            <a:r>
              <a:rPr lang="en-US" sz="2400" dirty="0"/>
              <a:t> trainees with the goal of increasing transparency, fostering informed decision making, and creating actionable information. Caliber takes input for any quality checkpoint from the beginning to the end of the associate lifecycle (screening, training, QC, panel, </a:t>
            </a:r>
            <a:r>
              <a:rPr lang="en-US" sz="2400" dirty="0" err="1"/>
              <a:t>etc</a:t>
            </a:r>
            <a:r>
              <a:rPr lang="en-US" sz="2400" dirty="0"/>
              <a:t>). The Caliber suite also provides a variety of reports on different levels of granularity using visual dashboards and tabular data. Users can generate individual and batch PDF reports to distribute to clients, trainees, and other stakeholders.</a:t>
            </a:r>
          </a:p>
        </p:txBody>
      </p:sp>
      <p:sp>
        <p:nvSpPr>
          <p:cNvPr id="4" name="Slide Number Placeholder 3">
            <a:extLst>
              <a:ext uri="{FF2B5EF4-FFF2-40B4-BE49-F238E27FC236}">
                <a16:creationId xmlns:a16="http://schemas.microsoft.com/office/drawing/2014/main" id="{87BE08D5-30F5-480E-9EEA-61418F0734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51270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88FD2-3956-436B-95D1-4445A42134BC}"/>
              </a:ext>
            </a:extLst>
          </p:cNvPr>
          <p:cNvSpPr>
            <a:spLocks noGrp="1"/>
          </p:cNvSpPr>
          <p:nvPr>
            <p:ph type="title"/>
          </p:nvPr>
        </p:nvSpPr>
        <p:spPr/>
        <p:txBody>
          <a:bodyPr/>
          <a:lstStyle/>
          <a:p>
            <a:r>
              <a:rPr lang="en-US" sz="3200" dirty="0"/>
              <a:t>The Team</a:t>
            </a:r>
          </a:p>
        </p:txBody>
      </p:sp>
      <p:sp>
        <p:nvSpPr>
          <p:cNvPr id="4" name="Slide Number Placeholder 3">
            <a:extLst>
              <a:ext uri="{FF2B5EF4-FFF2-40B4-BE49-F238E27FC236}">
                <a16:creationId xmlns:a16="http://schemas.microsoft.com/office/drawing/2014/main" id="{C1A77D70-A783-472A-936E-989101E5A9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6" name="Text Placeholder 5">
            <a:extLst>
              <a:ext uri="{FF2B5EF4-FFF2-40B4-BE49-F238E27FC236}">
                <a16:creationId xmlns:a16="http://schemas.microsoft.com/office/drawing/2014/main" id="{237633D1-A1B0-4725-BBB9-08DBC520CECD}"/>
              </a:ext>
            </a:extLst>
          </p:cNvPr>
          <p:cNvSpPr>
            <a:spLocks noGrp="1"/>
          </p:cNvSpPr>
          <p:nvPr>
            <p:ph type="body" idx="1"/>
          </p:nvPr>
        </p:nvSpPr>
        <p:spPr>
          <a:xfrm>
            <a:off x="6261197" y="2403835"/>
            <a:ext cx="1970202" cy="4112150"/>
          </a:xfrm>
        </p:spPr>
        <p:txBody>
          <a:bodyPr/>
          <a:lstStyle/>
          <a:p>
            <a:endParaRPr lang="en-US" dirty="0"/>
          </a:p>
        </p:txBody>
      </p:sp>
      <p:sp>
        <p:nvSpPr>
          <p:cNvPr id="7" name="Text Placeholder 6">
            <a:extLst>
              <a:ext uri="{FF2B5EF4-FFF2-40B4-BE49-F238E27FC236}">
                <a16:creationId xmlns:a16="http://schemas.microsoft.com/office/drawing/2014/main" id="{2A350E49-9699-4EDE-A647-CD99A240BABC}"/>
              </a:ext>
            </a:extLst>
          </p:cNvPr>
          <p:cNvSpPr>
            <a:spLocks noGrp="1"/>
          </p:cNvSpPr>
          <p:nvPr>
            <p:ph type="body" idx="2"/>
          </p:nvPr>
        </p:nvSpPr>
        <p:spPr>
          <a:xfrm>
            <a:off x="2216213" y="1340617"/>
            <a:ext cx="4161672" cy="844623"/>
          </a:xfrm>
        </p:spPr>
        <p:txBody>
          <a:bodyPr/>
          <a:lstStyle/>
          <a:p>
            <a:pPr marL="101600" indent="0">
              <a:buNone/>
            </a:pPr>
            <a:r>
              <a:rPr lang="en-US" sz="2400" dirty="0"/>
              <a:t>Scrum Master: Dallin Lemon</a:t>
            </a:r>
          </a:p>
        </p:txBody>
      </p:sp>
      <p:sp>
        <p:nvSpPr>
          <p:cNvPr id="8" name="Text Placeholder 7">
            <a:extLst>
              <a:ext uri="{FF2B5EF4-FFF2-40B4-BE49-F238E27FC236}">
                <a16:creationId xmlns:a16="http://schemas.microsoft.com/office/drawing/2014/main" id="{ACD33147-66D3-442B-99AA-EF69CA7602BE}"/>
              </a:ext>
            </a:extLst>
          </p:cNvPr>
          <p:cNvSpPr>
            <a:spLocks noGrp="1"/>
          </p:cNvSpPr>
          <p:nvPr>
            <p:ph type="body" idx="3"/>
          </p:nvPr>
        </p:nvSpPr>
        <p:spPr>
          <a:xfrm>
            <a:off x="3311948" y="2398092"/>
            <a:ext cx="1970202" cy="4112150"/>
          </a:xfrm>
        </p:spPr>
        <p:txBody>
          <a:bodyPr/>
          <a:lstStyle/>
          <a:p>
            <a:endParaRPr lang="en-US" dirty="0"/>
          </a:p>
        </p:txBody>
      </p:sp>
      <p:sp>
        <p:nvSpPr>
          <p:cNvPr id="9" name="Text Placeholder 8">
            <a:extLst>
              <a:ext uri="{FF2B5EF4-FFF2-40B4-BE49-F238E27FC236}">
                <a16:creationId xmlns:a16="http://schemas.microsoft.com/office/drawing/2014/main" id="{FBFA8BE5-7B17-47AF-A6D8-23EB876F1871}"/>
              </a:ext>
            </a:extLst>
          </p:cNvPr>
          <p:cNvSpPr>
            <a:spLocks noGrp="1"/>
          </p:cNvSpPr>
          <p:nvPr>
            <p:ph type="body" idx="4"/>
          </p:nvPr>
        </p:nvSpPr>
        <p:spPr>
          <a:xfrm>
            <a:off x="351116" y="2403834"/>
            <a:ext cx="2090426" cy="4112151"/>
          </a:xfrm>
        </p:spPr>
        <p:txBody>
          <a:bodyPr/>
          <a:lstStyle/>
          <a:p>
            <a:endParaRPr lang="en-US" dirty="0"/>
          </a:p>
        </p:txBody>
      </p:sp>
    </p:spTree>
    <p:extLst>
      <p:ext uri="{BB962C8B-B14F-4D97-AF65-F5344CB8AC3E}">
        <p14:creationId xmlns:p14="http://schemas.microsoft.com/office/powerpoint/2010/main" val="58966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CCA5-6CFD-47B0-8132-94F57260214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88C0D4C-348C-4A6A-920C-500FA241175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8052360-2CF7-4700-AE2A-8773B5FE4C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05369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24B3-8595-4170-AB98-6C683B32B5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0D8BE60-7EE2-4614-B646-583F9BF332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F70B9EB-450B-4A59-9E39-DA5721AB52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413973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1D60-58D4-4CB9-ABC8-BA736FD080E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FBEDCB-06EC-44C7-B58E-15AEA1A4A7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DC67ECD-FBA2-477B-9C8A-18752FBB28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93059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69E2-C031-42DC-AAA5-1C94C9E841C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3BDFA52-61D5-47D0-84D8-5559AAA6AC9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DBA46C-6A38-4018-97C4-6D5C683FBF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39467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B306-B0C1-4A1A-B5D1-7239F1C97C7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5374DBF-3A1C-4EAF-8AF7-D7A70C4930C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4763A16-DE1A-4DB4-8FCC-3D8FB62C83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476889589"/>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158</Words>
  <Application>Microsoft Office PowerPoint</Application>
  <PresentationFormat>On-screen Show (4:3)</PresentationFormat>
  <Paragraphs>27</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2_Custom Design</vt:lpstr>
      <vt:lpstr>Caliber Mobile</vt:lpstr>
      <vt:lpstr>Table of Contents</vt:lpstr>
      <vt:lpstr>Caliber Mobile</vt:lpstr>
      <vt:lpstr>The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Taiwo Ogunseye</dc:creator>
  <cp:lastModifiedBy>Taiwo Ogunseye</cp:lastModifiedBy>
  <cp:revision>9</cp:revision>
  <dcterms:modified xsi:type="dcterms:W3CDTF">2021-08-11T04:04:42Z</dcterms:modified>
</cp:coreProperties>
</file>