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6" r:id="rId5"/>
    <p:sldId id="263" r:id="rId6"/>
  </p:sldIdLst>
  <p:sldSz cx="12192000" cy="6858000"/>
  <p:notesSz cx="6858000" cy="9144000"/>
  <p:embeddedFontLst>
    <p:embeddedFont>
      <p:font typeface="楷体" panose="02010609060101010101" charset="-122"/>
      <p:regular r:id="rId10"/>
    </p:embeddedFont>
    <p:embeddedFont>
      <p:font typeface="米开软笔行楷" panose="03000600000000000000" charset="-122"/>
      <p:regular r:id="rId11"/>
    </p:embeddedFont>
    <p:embeddedFont>
      <p:font typeface="微软雅黑" panose="020B0503020204020204" charset="-122"/>
      <p:regular r:id="rId12"/>
    </p:embeddedFont>
    <p:embeddedFont>
      <p:font typeface="Calibri" panose="020F0502020204030204" charset="0"/>
      <p:regular r:id="rId13"/>
      <p:bold r:id="rId14"/>
      <p:italic r:id="rId15"/>
      <p:boldItalic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0290" y="587375"/>
            <a:ext cx="10287635" cy="1686560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语言实现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第一章算法入门 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.4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算法实践基础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讲解老师：李爱华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求自然数</a:t>
            </a:r>
            <a:r>
              <a:rPr lang="en-US" alt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的阶乘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</a:t>
            </a: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!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8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450" y="2936875"/>
            <a:ext cx="5531485" cy="253555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372235"/>
          </a:xfrm>
        </p:spPr>
        <p:txBody>
          <a:bodyPr/>
          <a:p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人工算法设计思路图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2331720"/>
            <a:ext cx="101765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通过数据和整体实现逻辑思路的展现，限定算法实现框架，为算法代码实现提供设计思路，并提供人工计算结果（或代表性部分计算结果）</a:t>
            </a:r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sz="4000" b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1524000"/>
            <a:ext cx="6064250" cy="49930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3023235"/>
            <a:ext cx="4372610" cy="1203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11690620"/>
  <p:tag name="KSO_WM_UNIT_PLACING_PICTURE_USER_VIEWPORT" val="{&quot;height&quot;:3694,&quot;width&quot;:805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楷体</vt:lpstr>
      <vt:lpstr>米开软笔行楷</vt:lpstr>
      <vt:lpstr>微软雅黑</vt:lpstr>
      <vt:lpstr>Arial Unicode MS</vt:lpstr>
      <vt:lpstr>Calibri</vt:lpstr>
      <vt:lpstr>Office 主题</vt:lpstr>
      <vt:lpstr>《Python编程图示算法实例》</vt:lpstr>
      <vt:lpstr>需求</vt:lpstr>
      <vt:lpstr>人工算法设计思路图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7</cp:revision>
  <dcterms:created xsi:type="dcterms:W3CDTF">2020-05-19T08:22:00Z</dcterms:created>
  <dcterms:modified xsi:type="dcterms:W3CDTF">2020-11-10T05:15:17Z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