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71" r:id="rId5"/>
    <p:sldId id="267" r:id="rId6"/>
    <p:sldId id="261" r:id="rId7"/>
    <p:sldId id="263" r:id="rId8"/>
    <p:sldId id="268" r:id="rId9"/>
  </p:sldIdLst>
  <p:sldSz cx="12192000" cy="6858000"/>
  <p:notesSz cx="6858000" cy="9144000"/>
  <p:embeddedFontLst>
    <p:embeddedFont>
      <p:font typeface="楷体" panose="02010609060101010101" charset="-122"/>
      <p:regular r:id="rId13"/>
    </p:embeddedFont>
    <p:embeddedFont>
      <p:font typeface="米开软笔行楷" panose="02010600030101010101" charset="-122"/>
      <p:regular r:id="rId14"/>
    </p:embeddedFont>
    <p:embeddedFont>
      <p:font typeface="微软雅黑" panose="020B0503020204020204" charset="-122"/>
      <p:regular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561340"/>
            <a:ext cx="9998075" cy="1686560"/>
          </a:xfrm>
        </p:spPr>
        <p:txBody>
          <a:bodyPr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74670"/>
            <a:ext cx="9144000" cy="1368425"/>
          </a:xfrm>
        </p:spPr>
        <p:txBody>
          <a:bodyPr>
            <a:noAutofit/>
          </a:bodyPr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第七章递归算法 </a:t>
            </a:r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</a:t>
            </a:r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.1</a:t>
            </a:r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理解递归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米开软笔行楷" panose="02010600030101010101" charset="-122"/>
                <a:ea typeface="米开软笔行楷" panose="02010600030101010101" charset="-122"/>
                <a:cs typeface="米开软笔行楷" panose="02010600030101010101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2010600030101010101" charset="-122"/>
              <a:ea typeface="米开软笔行楷" panose="02010600030101010101" charset="-122"/>
              <a:cs typeface="米开软笔行楷" panose="02010600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43095"/>
            <a:ext cx="4069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讲解老师：李爱华</a:t>
            </a:r>
            <a:endParaRPr lang="zh-CN" altLang="en-US" sz="36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递归算法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递归（Recursive）算法就是自定义函数自己调用自己的过程，来解决特定问题。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endParaRPr lang="zh-CN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运行原理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66736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（1）递归调用函数时，自动在计算机内存里开辟新地址，临时存储过程数据；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（2）递归调用过程就是入栈操作过程，调用返回值过程就是出栈过程；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（3）在自定义函数里自己调用自己。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endParaRPr lang="zh-CN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需求规则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给出一个数n求其从1到n的累加和；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自定义递归函数，通过自己调用自己方式在内存开辟地址，存储过程（入栈），当条件为1时，然后用return依次返回（出栈）；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1770380"/>
            <a:ext cx="8263890" cy="3540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73250"/>
            <a:ext cx="8110220" cy="2541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005" y="5079365"/>
            <a:ext cx="2872740" cy="483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点评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856740"/>
            <a:ext cx="1028636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当自定义函数自己调用自己时，发生在内存连续开辟地址，临时存储过程状态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递归调用受内存使用限制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递归必须先考虑结束返回条件，然后考虑递归迭代调用过程。</a:t>
            </a:r>
            <a:endParaRPr lang="zh-CN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演示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楷体</vt:lpstr>
      <vt:lpstr>米开软笔行楷</vt:lpstr>
      <vt:lpstr>Wingdings</vt:lpstr>
      <vt:lpstr>微软雅黑</vt:lpstr>
      <vt:lpstr>Arial Unicode MS</vt:lpstr>
      <vt:lpstr>Calibri</vt:lpstr>
      <vt:lpstr>Office 主题</vt:lpstr>
      <vt:lpstr>《Python编程图示算法实例》</vt:lpstr>
      <vt:lpstr>递归算法</vt:lpstr>
      <vt:lpstr>运行原理</vt:lpstr>
      <vt:lpstr>需求规则</vt:lpstr>
      <vt:lpstr>PowerPoint 演示文稿</vt:lpstr>
      <vt:lpstr>PowerPoint 演示文稿</vt:lpstr>
      <vt:lpstr>点评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wangchuanfang</cp:lastModifiedBy>
  <cp:revision>10</cp:revision>
  <dcterms:created xsi:type="dcterms:W3CDTF">2020-05-19T08:22:00Z</dcterms:created>
  <dcterms:modified xsi:type="dcterms:W3CDTF">2020-11-10T05:17:53Z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