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60" r:id="rId4"/>
    <p:sldId id="261" r:id="rId5"/>
    <p:sldId id="262" r:id="rId6"/>
    <p:sldId id="264" r:id="rId7"/>
    <p:sldId id="263" r:id="rId8"/>
  </p:sldIdLst>
  <p:sldSz cx="12192000" cy="6858000"/>
  <p:notesSz cx="6858000" cy="9144000"/>
  <p:embeddedFontLst>
    <p:embeddedFont>
      <p:font typeface="楷体" panose="02010609060101010101" charset="-122"/>
      <p:regular r:id="rId12"/>
    </p:embeddedFont>
    <p:embeddedFont>
      <p:font typeface="米开软笔行楷" panose="03000600000000000000" charset="-122"/>
      <p:regular r:id="rId13"/>
    </p:embeddedFont>
    <p:embeddedFont>
      <p:font typeface="微软雅黑" panose="020B0503020204020204" charset="-122"/>
      <p:regular r:id="rId14"/>
    </p:embeddedFont>
    <p:embeddedFont>
      <p:font typeface="Calibri" panose="020F0502020204030204" charset="0"/>
      <p:regular r:id="rId15"/>
      <p:bold r:id="rId16"/>
      <p:italic r:id="rId17"/>
      <p:boldItalic r:id="rId1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7.fntdata"/><Relationship Id="rId17" Type="http://schemas.openxmlformats.org/officeDocument/2006/relationships/font" Target="fonts/font6.fntdata"/><Relationship Id="rId16" Type="http://schemas.openxmlformats.org/officeDocument/2006/relationships/font" Target="fonts/font5.fntdata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3760" y="521970"/>
            <a:ext cx="10184130" cy="1686560"/>
          </a:xfrm>
        </p:spPr>
        <p:txBody>
          <a:bodyPr/>
          <a:p>
            <a:r>
              <a:rPr lang="zh-CN" altLang="en-US" sz="5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《算法之美</a:t>
            </a:r>
            <a:r>
              <a:rPr lang="en-US" altLang="zh-CN" sz="5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——Python</a:t>
            </a:r>
            <a:r>
              <a:rPr lang="zh-CN" altLang="en-US" sz="5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语言实现》</a:t>
            </a:r>
            <a:endParaRPr lang="zh-CN" altLang="en-US" sz="5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074670"/>
            <a:ext cx="9144000" cy="1368425"/>
          </a:xfrm>
        </p:spPr>
        <p:txBody>
          <a:bodyPr>
            <a:noAutofit/>
          </a:bodyPr>
          <a:p>
            <a:r>
              <a:rPr lang="zh-CN" altLang="en-US" sz="39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第三章数据结构 </a:t>
            </a:r>
            <a:r>
              <a:rPr lang="en-US" altLang="zh-CN" sz="39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3.2</a:t>
            </a:r>
            <a:r>
              <a:rPr lang="zh-CN" altLang="en-US" sz="39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节 队列</a:t>
            </a:r>
            <a:endParaRPr lang="zh-CN" altLang="en-US" sz="39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9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             </a:t>
            </a:r>
            <a:endParaRPr lang="zh-CN" altLang="en-US" sz="39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31070" y="371475"/>
            <a:ext cx="19088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米开软笔行楷" panose="03000600000000000000" charset="-122"/>
                <a:ea typeface="米开软笔行楷" panose="03000600000000000000" charset="-122"/>
                <a:cs typeface="米开软笔行楷" panose="03000600000000000000" charset="-122"/>
                <a:sym typeface="+mn-ea"/>
              </a:rPr>
              <a:t>三酷猫TM</a:t>
            </a:r>
            <a:endParaRPr lang="zh-CN" altLang="en-US" sz="2800">
              <a:solidFill>
                <a:schemeClr val="bg1"/>
              </a:solidFill>
              <a:latin typeface="米开软笔行楷" panose="03000600000000000000" charset="-122"/>
              <a:ea typeface="米开软笔行楷" panose="03000600000000000000" charset="-122"/>
              <a:cs typeface="米开软笔行楷" panose="030006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61130" y="5788660"/>
            <a:ext cx="4805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视频讲解经刘瑜老师独家授权</a:t>
            </a:r>
            <a:endParaRPr lang="zh-CN" altLang="en-US" sz="28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59885" y="4443095"/>
            <a:ext cx="4069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讲解老师：车紫辉</a:t>
            </a:r>
            <a:endParaRPr lang="zh-CN" altLang="en-US" sz="36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队列</a:t>
            </a:r>
            <a:endParaRPr lang="zh-CN" altLang="en-US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68375" y="1645920"/>
            <a:ext cx="10176510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just"/>
            <a:r>
              <a:rPr lang="zh-CN"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队列（</a:t>
            </a:r>
            <a:r>
              <a:rPr lang="en-US"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Queue</a:t>
            </a:r>
            <a:r>
              <a:rPr lang="zh-CN"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）是一种特殊的线性表，它只允许一端插入数据，另外一端删除数据元素。插入数据的一端叫表的前端（</a:t>
            </a:r>
            <a:r>
              <a:rPr lang="en-US"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Front</a:t>
            </a:r>
            <a:r>
              <a:rPr lang="zh-CN"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），删除数据元素的另外一端叫表的后端（</a:t>
            </a:r>
            <a:r>
              <a:rPr lang="en-US"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Rear</a:t>
            </a:r>
            <a:r>
              <a:rPr lang="zh-CN"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endParaRPr lang="zh-CN" altLang="en-US" sz="4000" b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1455" y="4634865"/>
            <a:ext cx="6610350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3695" y="285750"/>
            <a:ext cx="8943975" cy="6286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750" y="809625"/>
            <a:ext cx="7810500" cy="5238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构建队列</a:t>
            </a:r>
            <a:endParaRPr lang="zh-CN" altLang="en-US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9870" y="1691005"/>
            <a:ext cx="9191625" cy="1552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390" y="4134485"/>
            <a:ext cx="7981950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8145" y="1709420"/>
            <a:ext cx="6696075" cy="3438525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实现代码</a:t>
            </a:r>
            <a:endParaRPr lang="zh-CN" altLang="en-US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270" y="2376805"/>
            <a:ext cx="1171575" cy="21050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874769988"/>
  <p:tag name="KSO_WM_UNIT_PLACING_PICTURE_USER_VIEWPORT" val="{&quot;height&quot;:9900,&quot;width&quot;:1408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WPS 演示</Application>
  <PresentationFormat>宽屏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楷体</vt:lpstr>
      <vt:lpstr>米开软笔行楷</vt:lpstr>
      <vt:lpstr>微软雅黑</vt:lpstr>
      <vt:lpstr>Arial Unicode MS</vt:lpstr>
      <vt:lpstr>Calibri</vt:lpstr>
      <vt:lpstr>Office 主题</vt:lpstr>
      <vt:lpstr>《Python编程图示算法实例》</vt:lpstr>
      <vt:lpstr>队列</vt:lpstr>
      <vt:lpstr>PowerPoint 演示文稿</vt:lpstr>
      <vt:lpstr>PowerPoint 演示文稿</vt:lpstr>
      <vt:lpstr>构建队列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wangchuanfang</cp:lastModifiedBy>
  <cp:revision>5</cp:revision>
  <dcterms:created xsi:type="dcterms:W3CDTF">2020-05-19T08:22:00Z</dcterms:created>
  <dcterms:modified xsi:type="dcterms:W3CDTF">2020-11-10T05:16:35Z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