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0" r:id="rId4"/>
    <p:sldId id="271" r:id="rId5"/>
    <p:sldId id="272" r:id="rId6"/>
    <p:sldId id="273" r:id="rId7"/>
    <p:sldId id="274" r:id="rId8"/>
    <p:sldId id="267" r:id="rId9"/>
    <p:sldId id="261" r:id="rId10"/>
    <p:sldId id="263" r:id="rId11"/>
    <p:sldId id="268" r:id="rId12"/>
  </p:sldIdLst>
  <p:sldSz cx="12192000" cy="6858000"/>
  <p:notesSz cx="6858000" cy="9144000"/>
  <p:embeddedFontLst>
    <p:embeddedFont>
      <p:font typeface="楷体" panose="02010609060101010101" charset="-122"/>
      <p:regular r:id="rId16"/>
    </p:embeddedFont>
    <p:embeddedFont>
      <p:font typeface="米开软笔行楷" panose="03000600000000000000" charset="-122"/>
      <p:regular r:id="rId17"/>
    </p:embeddedFont>
    <p:embeddedFont>
      <p:font typeface="微软雅黑" panose="020B0503020204020204" charset="-122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340" y="207010"/>
            <a:ext cx="10589260" cy="1883410"/>
          </a:xfrm>
        </p:spPr>
        <p:txBody>
          <a:bodyPr/>
          <a:p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《算法之美</a:t>
            </a:r>
            <a:r>
              <a:rPr lang="en-US" altLang="zh-CN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——Python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语言实现》</a:t>
            </a:r>
            <a:endParaRPr lang="zh-CN" altLang="en-US" sz="5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24455"/>
            <a:ext cx="9364980" cy="1818640"/>
          </a:xfrm>
        </p:spPr>
        <p:txBody>
          <a:bodyPr>
            <a:noAutofit/>
          </a:bodyPr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第九章动态规划 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9.1</a:t>
            </a:r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动态规划基本思想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9</a:t>
            </a:r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.2</a:t>
            </a:r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线性动态规划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371475"/>
            <a:ext cx="190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米开软笔行楷" panose="03000600000000000000" charset="-122"/>
                <a:ea typeface="米开软笔行楷" panose="03000600000000000000" charset="-122"/>
                <a:cs typeface="米开软笔行楷" panose="03000600000000000000" charset="-122"/>
                <a:sym typeface="+mn-ea"/>
              </a:rPr>
              <a:t>三酷猫TM</a:t>
            </a:r>
            <a:endParaRPr lang="zh-CN" altLang="en-US" sz="2800">
              <a:solidFill>
                <a:schemeClr val="bg1"/>
              </a:solidFill>
              <a:latin typeface="米开软笔行楷" panose="03000600000000000000" charset="-122"/>
              <a:ea typeface="米开软笔行楷" panose="03000600000000000000" charset="-122"/>
              <a:cs typeface="米开软笔行楷" panose="0300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1130" y="5788660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视频讲解经刘瑜老师独家授权</a:t>
            </a:r>
            <a:endParaRPr lang="zh-CN" altLang="en-US" sz="28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4633595"/>
            <a:ext cx="4069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讲解老师：李爱华</a:t>
            </a:r>
            <a:endParaRPr lang="zh-CN" altLang="en-US" sz="36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点评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7435" y="1856740"/>
            <a:ext cx="1028636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用数组存储状态值，这里用dp列表代表数组；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当前状态值仅受前一状态值的影响；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前后状态是一对一的线性关系；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拦截导弹，合唱队形，挖地雷，建学校，剑客决斗等都属于线性动态规划问题。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动态规划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38479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动态规划（Dynamic Programming，DP）是运筹学的一个分支，是解决多阶段决策过程最优化的一种数学方法，主要用于以时间或地域划分阶段的动态过程的最优化。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动态规划基本思想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3847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5310" y="2410460"/>
            <a:ext cx="6823075" cy="163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解决过程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3847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355" y="2352675"/>
            <a:ext cx="8510905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分类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38479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>
              <a:buFont typeface="Wingdings" panose="05000000000000000000" charset="0"/>
              <a:buChar char="Ø"/>
            </a:pPr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线性动态规划</a:t>
            </a:r>
            <a:endParaRPr lang="en-US"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区域动态规划</a:t>
            </a:r>
            <a:endParaRPr lang="en-US"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树状动态规划</a:t>
            </a:r>
            <a:endParaRPr lang="en-US"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背包动态规划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线性动态规划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38479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Wingdings" panose="05000000000000000000" charset="0"/>
              <a:buNone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线性动态规划，指前后状态都只有一个一对一的关系，呈线性的逐步决策过程。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需求规则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给出任意一个英文字母字符串；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用动态规划思想求其内最长升序子串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把每个英文字母都看作一个阶段；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英文字母前面与后面进行比较，前面ASCII码小于当前的，则加1，否则从1开始；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把所有的字母都做</a:t>
            </a:r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上一步</a:t>
            </a: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判断，最后找出最大数，就是最长升序字串的长度。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举例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3836035" y="3246120"/>
            <a:ext cx="4695825" cy="295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8880"/>
            <a:ext cx="10640695" cy="1312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实现代码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" y="1691005"/>
            <a:ext cx="6825615" cy="4196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990" y="3229610"/>
            <a:ext cx="3141980" cy="399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WPS 演示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楷体</vt:lpstr>
      <vt:lpstr>米开软笔行楷</vt:lpstr>
      <vt:lpstr>Wingdings</vt:lpstr>
      <vt:lpstr>微软雅黑</vt:lpstr>
      <vt:lpstr>Arial Unicode MS</vt:lpstr>
      <vt:lpstr>Calibri</vt:lpstr>
      <vt:lpstr>Office 主题</vt:lpstr>
      <vt:lpstr>《Python编程图示算法实例》</vt:lpstr>
      <vt:lpstr>动态规划</vt:lpstr>
      <vt:lpstr>动态规划基本思想</vt:lpstr>
      <vt:lpstr>解决过程</vt:lpstr>
      <vt:lpstr>分类</vt:lpstr>
      <vt:lpstr>线性动态规划</vt:lpstr>
      <vt:lpstr>需求规则</vt:lpstr>
      <vt:lpstr>举例</vt:lpstr>
      <vt:lpstr>PowerPoint 演示文稿</vt:lpstr>
      <vt:lpstr>点评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wangchuanfang</cp:lastModifiedBy>
  <cp:revision>8</cp:revision>
  <dcterms:created xsi:type="dcterms:W3CDTF">2020-05-19T08:22:00Z</dcterms:created>
  <dcterms:modified xsi:type="dcterms:W3CDTF">2020-11-10T05:18:46Z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