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6" r:id="rId5"/>
    <p:sldId id="265" r:id="rId6"/>
    <p:sldId id="264" r:id="rId7"/>
    <p:sldId id="267" r:id="rId8"/>
    <p:sldId id="263" r:id="rId9"/>
  </p:sldIdLst>
  <p:sldSz cx="12192000" cy="6858000"/>
  <p:notesSz cx="6858000" cy="9144000"/>
  <p:embeddedFontLst>
    <p:embeddedFont>
      <p:font typeface="楷体" panose="02010609060101010101" charset="-122"/>
      <p:regular r:id="rId13"/>
    </p:embeddedFont>
    <p:embeddedFont>
      <p:font typeface="米开软笔行楷" panose="03000600000000000000" charset="-122"/>
      <p:regular r:id="rId14"/>
    </p:embeddedFont>
    <p:embeddedFont>
      <p:font typeface="微软雅黑" panose="020B0503020204020204" charset="-122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521970"/>
            <a:ext cx="10864215" cy="1686560"/>
          </a:xfrm>
        </p:spPr>
        <p:txBody>
          <a:bodyPr/>
          <a:lstStyle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lstStyle/>
          <a:p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zh-CN" altLang="en-US" sz="39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章美丽的数学 </a:t>
            </a:r>
            <a:endParaRPr lang="en-US" altLang="zh-CN" sz="3900" dirty="0" smtClean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笛卡尔的心                   </a:t>
            </a:r>
            <a:endParaRPr lang="zh-CN" altLang="en-US" sz="39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387798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</a:t>
            </a:r>
            <a:r>
              <a:rPr lang="zh-CN" altLang="en-US" sz="36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：安 雷</a:t>
            </a:r>
            <a:endParaRPr lang="zh-CN" altLang="en-US" sz="36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笛卡尔心形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线的由来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671" y="1645920"/>
            <a:ext cx="10553214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        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1649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年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法国数学家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笛卡尔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在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做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瑞典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小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公主的数学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老师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时，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彼此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产生爱慕之心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在最后一封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信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中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内容</a:t>
            </a:r>
            <a:r>
              <a:rPr lang="zh-CN" altLang="zh-CN" sz="40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只有一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个公式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:y=a(1-sin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θ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)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。公主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看到后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，马上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着手把方程的图形画出来，看到图形，她开心极了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，原来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方程的图形是一颗心的形状。这也就是著名的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"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心形线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"</a:t>
            </a:r>
            <a:r>
              <a:rPr lang="zh-CN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</a:t>
            </a:r>
            <a:endParaRPr lang="zh-CN" altLang="zh-CN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40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）用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y=a(1-sinθ)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确定心形在二维坐标上的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值；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）为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θ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2π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周期的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值；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）用绘图工具</a:t>
            </a:r>
            <a:r>
              <a:rPr lang="en-US" altLang="zh-CN" sz="40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Matplotlib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在二维坐标上根据提供的（</a:t>
            </a:r>
            <a:r>
              <a:rPr lang="en-US" altLang="zh-CN" sz="40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x,y</a:t>
            </a: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）坐标值绘制心形。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人工图示演示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4094" y="1645920"/>
            <a:ext cx="11161058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如下图所示：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轴提供了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[0,2π]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的值，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轴提供了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[-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a,a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的值。可以想象有一个可以喷墨水的喷嘴，在每个坐标值上喷一个点，所有的点连起来就是一个心形。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71" y="3215580"/>
            <a:ext cx="3983093" cy="364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73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49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代码实现：</a:t>
            </a:r>
            <a:b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b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import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matplotlib.pyplot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as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plt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导入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matplotlib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第三方绘图库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import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numpy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as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np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           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导入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numpy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第三方科学计算库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x=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np.linspace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(0, 2*np.pi,500)     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#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el-GR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π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范围内均匀取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500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个值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a=6</a:t>
            </a:r>
            <a:b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rho =a*(1-np.sin(x))                  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笛卡尔心形公式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plt.subplot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(polar=True)               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设置为极坐标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plt.plot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(x, rho, c='r')            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绘制红色的心形图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plt.text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(0,0,'Love 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You!',color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='m')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标注“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Love You!”</a:t>
            </a:r>
            <a:b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plt.show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()                         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#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显示绘制结果</a:t>
            </a: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b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</a:br>
            <a:endParaRPr lang="zh-CN" altLang="en-US" sz="2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结果展示：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29" y="1536718"/>
            <a:ext cx="4735606" cy="448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注意事项：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258" y="1690688"/>
            <a:ext cx="10179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该程序实现过程中需要用到</a:t>
            </a:r>
            <a:r>
              <a:rPr lang="en-US" altLang="zh-CN" sz="3200" dirty="0" err="1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numpy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和</a:t>
            </a:r>
            <a:r>
              <a:rPr lang="en-US" altLang="zh-CN" sz="3200" dirty="0" err="1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matplotlib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两个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Python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第三方库，如果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在读者计算机里用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anaconda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安装包一次性安装的，则可以用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Spyder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直接执行该代码。如果只安装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。则还需要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pip install 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numpy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pip install 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matplotlib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命令在线安装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numpy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matplotlib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库。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自定义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楷体</vt:lpstr>
      <vt:lpstr>米开软笔行楷</vt:lpstr>
      <vt:lpstr>微软雅黑</vt:lpstr>
      <vt:lpstr>Arial Unicode MS</vt:lpstr>
      <vt:lpstr>Calibri</vt:lpstr>
      <vt:lpstr>Office 主题</vt:lpstr>
      <vt:lpstr>《Python编程图示算法实例》</vt:lpstr>
      <vt:lpstr>笛卡尔心形线的由来</vt:lpstr>
      <vt:lpstr>需求规则</vt:lpstr>
      <vt:lpstr>人工图示演示</vt:lpstr>
      <vt:lpstr>代码实现：  import matplotlib.pyplot as plt       #导入matplotlib第三方绘图库 import numpy as np                    #导入numpy第三方科学计算库 x= np.linspace(0, 2*np.pi,500)        #0到2π范围内均匀取500个值 a=6 rho =a*(1-np.sin(x))                  #笛卡尔心形公式 plt.subplot(polar=True)               #设置为极坐标 plt.plot(x, rho, c='r')               #绘制红色的心形图 plt.text(0,0,'Love You!',color='m')   #标注“Love You!” plt.show()                            #显示绘制结果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《Python编程图示算法实例》</dc:title>
  <dc:creator/>
  <cp:lastModifiedBy>wangchuanfang</cp:lastModifiedBy>
  <cp:revision>14</cp:revision>
  <dcterms:created xsi:type="dcterms:W3CDTF">2020-05-19T08:22:00Z</dcterms:created>
  <dcterms:modified xsi:type="dcterms:W3CDTF">2020-11-10T05:16:10Z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