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7" r:id="rId5"/>
    <p:sldId id="261" r:id="rId6"/>
    <p:sldId id="263" r:id="rId7"/>
    <p:sldId id="268" r:id="rId8"/>
  </p:sldIdLst>
  <p:sldSz cx="12192000" cy="6858000"/>
  <p:notesSz cx="6858000" cy="9144000"/>
  <p:embeddedFontLst>
    <p:embeddedFont>
      <p:font typeface="楷体" panose="02010609060101010101" charset="-122"/>
      <p:regular r:id="rId12"/>
    </p:embeddedFont>
    <p:embeddedFont>
      <p:font typeface="米开软笔行楷" panose="03000600000000000000" charset="-122"/>
      <p:regular r:id="rId13"/>
    </p:embeddedFont>
    <p:embeddedFont>
      <p:font typeface="微软雅黑" panose="020B0503020204020204" charset="-122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0955" y="521970"/>
            <a:ext cx="9806305" cy="1686560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第五章检索算法 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线性查找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讲解老师：李爱华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检索算法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检索算法又叫查找算法，可以分为排序检索和非排序检索两大类。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线性查找（Linear Search）又叫顺序查找，是最简单的一种查找方法。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实现思路为</a:t>
            </a:r>
            <a:r>
              <a:rPr lang="en-US"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从第一个元素开始依次查找比较，若查找成功，则返回下标或确认信息；若查找所有元素没有查找的元素，则返回查找失败信息。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线性查找可以从左边开始，也可以从右边开始。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线性查找可以用于排序数列的查找，也可以用于无序数列的查找。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6750" y="2089785"/>
            <a:ext cx="7834630" cy="20605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举例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69365"/>
            <a:ext cx="5433060" cy="5462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5" y="3189605"/>
            <a:ext cx="5544185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856740"/>
            <a:ext cx="1028636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时间复杂度，最快查1次查到，最慢查遍所有元素个数n查到，时间复杂度在O(1)到O(n)之间。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跟元素的排序没有直接关系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在找到元素后，可以进行删除、修改、插入等操作</a:t>
            </a:r>
            <a:endParaRPr lang="zh-CN"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楷体</vt:lpstr>
      <vt:lpstr>米开软笔行楷</vt:lpstr>
      <vt:lpstr>Wingdings</vt:lpstr>
      <vt:lpstr>微软雅黑</vt:lpstr>
      <vt:lpstr>Arial Unicode MS</vt:lpstr>
      <vt:lpstr>Calibri</vt:lpstr>
      <vt:lpstr>Office 主题</vt:lpstr>
      <vt:lpstr>《Python编程图示算法实例》</vt:lpstr>
      <vt:lpstr>检索算法</vt:lpstr>
      <vt:lpstr>需求规则</vt:lpstr>
      <vt:lpstr>举例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7</cp:revision>
  <dcterms:created xsi:type="dcterms:W3CDTF">2020-05-19T08:22:00Z</dcterms:created>
  <dcterms:modified xsi:type="dcterms:W3CDTF">2020-11-10T05:17:15Z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