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9" r:id="rId5"/>
    <p:sldId id="270" r:id="rId6"/>
    <p:sldId id="267" r:id="rId7"/>
    <p:sldId id="261" r:id="rId8"/>
    <p:sldId id="263" r:id="rId9"/>
    <p:sldId id="268" r:id="rId10"/>
  </p:sldIdLst>
  <p:sldSz cx="12192000" cy="6858000"/>
  <p:notesSz cx="6858000" cy="9144000"/>
  <p:embeddedFontLst>
    <p:embeddedFont>
      <p:font typeface="楷体" panose="02010609060101010101" charset="-122"/>
      <p:regular r:id="rId14"/>
    </p:embeddedFont>
    <p:embeddedFont>
      <p:font typeface="米开软笔行楷" panose="03000600000000000000" charset="-122"/>
      <p:regular r:id="rId15"/>
    </p:embeddedFont>
    <p:embeddedFont>
      <p:font typeface="微软雅黑" panose="020B0503020204020204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5210" y="535305"/>
            <a:ext cx="10339070" cy="1831340"/>
          </a:xfrm>
        </p:spPr>
        <p:txBody>
          <a:bodyPr/>
          <a:lstStyle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lstStyle/>
          <a:p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zh-CN" altLang="en-US" sz="39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八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章贪心算法 </a:t>
            </a:r>
            <a:r>
              <a:rPr lang="en-US" altLang="zh-CN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8.1</a:t>
            </a:r>
            <a:r>
              <a:rPr lang="zh-CN" altLang="en-US" sz="39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汽车加油                   </a:t>
            </a:r>
            <a:endParaRPr lang="zh-CN" altLang="en-US" sz="39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1088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</a:t>
            </a:r>
            <a:r>
              <a:rPr lang="zh-CN" altLang="en-US" sz="36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  雷</a:t>
            </a:r>
            <a:endParaRPr lang="zh-CN" altLang="en-US" sz="36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贪心算法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又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称贪婪算法，是指在对问题求解时，总是做出在当前步骤看来是最好的选择。也就是说，不从整体最优上加以考虑，所做出的是在某种意义上的局部最优解。</a:t>
            </a:r>
            <a:endParaRPr lang="zh-CN" sz="3600" b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贪心算法特点：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</a:t>
            </a:r>
            <a:r>
              <a:rPr lang="zh-CN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、贪心策略的选择只跟当前有关，跟前面的状态没有</a:t>
            </a:r>
            <a:r>
              <a:rPr lang="zh-CN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关系；</a:t>
            </a:r>
            <a:endParaRPr lang="zh-CN" altLang="zh-CN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2</a:t>
            </a:r>
            <a:r>
              <a:rPr lang="zh-CN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、贪心算法通过迭代把总问题分解为若干个子问题，通过求解子问题，然后把子问题最优解合成总问题的最优解</a:t>
            </a:r>
            <a:r>
              <a:rPr lang="zh-CN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；</a:t>
            </a:r>
            <a:endParaRPr lang="en-US" altLang="zh-CN" sz="36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3</a:t>
            </a:r>
            <a:r>
              <a:rPr lang="zh-CN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、贪心算法可以归结为每次求最大值（最小值）。</a:t>
            </a:r>
            <a:endParaRPr lang="zh-CN" altLang="zh-CN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汽车加油问题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7882" y="1645920"/>
            <a:ext cx="10607003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一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辆汽车加满油一次可以跑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300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公里，现该车在第一个加油站出发时加满油，然后需要陆续经过间隔为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150,180,120,100,280,160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的加油站，指出在哪些油站加油，可以加油次数最少，算出加油次数。</a:t>
            </a:r>
            <a:endParaRPr sz="3600" b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0306" y="1645920"/>
            <a:ext cx="11120718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汽车一次最多跑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300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公里；第一次起点加满油；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途径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的加油站间隔为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150,180,120,100,280,160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；（最优子结构，求每一次尽量跑最长）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加油最少次数。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图示演示：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3" y="1814960"/>
            <a:ext cx="8033872" cy="424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7" y="1353670"/>
            <a:ext cx="11517286" cy="503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117155"/>
            <a:ext cx="10286365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满油每跑一次都算出最长可跑的距离，最后把所有加油次数累加，求得最少加油次数；每加油跑一次求局部最长值，累计加油跑了多少次，就可以求得跑完路程的局部最优解，满足贪心算法的思路；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算法直接给出了加油站之间的距离，并保证了加油站之间的距离都小于汽车一次加满油跑的距离，否则该算法会存在与事实不符问题（汽车容易没油，半路抛锚）。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>自定义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楷体</vt:lpstr>
      <vt:lpstr>米开软笔行楷</vt:lpstr>
      <vt:lpstr>Wingdings</vt:lpstr>
      <vt:lpstr>微软雅黑</vt:lpstr>
      <vt:lpstr>Arial Unicode MS</vt:lpstr>
      <vt:lpstr>Calibri</vt:lpstr>
      <vt:lpstr>Office 主题</vt:lpstr>
      <vt:lpstr>《Python编程图示算法实例》</vt:lpstr>
      <vt:lpstr>贪心算法</vt:lpstr>
      <vt:lpstr>贪心算法特点：</vt:lpstr>
      <vt:lpstr>汽车加油问题</vt:lpstr>
      <vt:lpstr>需求规则</vt:lpstr>
      <vt:lpstr>图示演示：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《Python编程图示算法实例》</dc:title>
  <dc:creator/>
  <cp:lastModifiedBy>wangchuanfang</cp:lastModifiedBy>
  <cp:revision>15</cp:revision>
  <dcterms:created xsi:type="dcterms:W3CDTF">2020-05-19T08:22:00Z</dcterms:created>
  <dcterms:modified xsi:type="dcterms:W3CDTF">2020-11-10T05:18:17Z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